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6" r:id="rId4"/>
    <p:sldId id="26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3300"/>
    <a:srgbClr val="FFC993"/>
    <a:srgbClr val="F1A3EB"/>
    <a:srgbClr val="C5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96"/>
      </p:cViewPr>
      <p:guideLst>
        <p:guide orient="horz" pos="2160"/>
        <p:guide pos="9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D8B0-45CF-4766-93C5-EC52CAD4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EC0138-905E-41F6-973E-22C10086B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F24BEE-8255-4D6C-98E6-81F08713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2C36F-4C4F-4C41-A064-5702CC05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9512D-09A2-415A-B39A-660C6098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9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69D90-A17A-479F-B9C6-99667F4E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21583-BAF9-4A4D-A7CB-3535C649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1C530-E5FC-4199-9293-AD355A23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F53EE-FA62-44B1-AD77-D0713E7D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1597E9-559D-4E77-AA7D-26B4114B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5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352BBC-3374-43DB-8AA8-D77FDBC39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0A7E6-232F-4261-9481-E703B9C74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CA3C0B-6490-4B42-A48C-9B919D79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2A9A1-C11D-4E8F-95FE-D0A4B518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7FA05F-7AB5-4D94-98B3-0A033DDB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0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1FAD7-9731-4939-9C89-46F4BB73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F489C-870A-40CC-BD2E-DDD6DB3B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9AFF3-3F5D-40EB-8613-C041AD0B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0D7C15-E88E-414B-861D-A2B3A50C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8CD62-20B5-4028-AEA3-BE5B4656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8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372A2-E24F-4A00-9D15-CD97EDAF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32CF30-82A9-490D-8269-44FC8A20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EAA2B-E8BF-49DC-81D3-273C7130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5EE0ED-D788-4F28-86C2-9A77F72D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30F5F-075E-4A55-8AA2-42AC1812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14DEC-C51D-4143-BFF0-87FFB139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6A67D-6AA4-438B-85B0-3EEA142C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BF811-2FE7-4E2A-A6DB-A457640B4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906E82-097A-4523-B9EB-0E28613D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11EA48-233F-4394-AAF2-C1CF1621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15252E-0F20-469D-81A9-B1B6F1C2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904FB-FE9E-4129-89F1-75A5FB39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CE10CA-BA2D-48E2-876C-10099C4A2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13254-16D3-43CD-9FF1-D8A6903B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BB9AE7-0FE5-48FC-B5FC-20A31C9AB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D8D69E-1EC5-4AFC-B616-DBA8D18BC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D48F58-6627-4B6E-BDE1-ACD756BC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F7FAE2-D9EE-4BB3-B4B6-EC65FF0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049FEF-9CE8-4280-84AB-A4F40652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3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BD408-3C5F-4DE5-A60C-EF8E50BF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D35B4B-6EB4-4D59-8AB0-A73259D0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DDBB1A-97C9-4043-B545-C62E1132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B87C44-94A4-4EBA-8667-A5C13E47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0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E259C8-FF2B-44BF-9069-77B4A636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326DBD-F6B8-44AB-B5B6-714B646F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C67AB9-8227-4E07-A83D-3BF91CAE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4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FB2D6-1C20-41B7-8875-621A16D6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EF30A-12B4-43A9-ADF8-73FBB9CD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DF67F4-F0D6-410F-B2DE-AC79FBDB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CDD19F-65CE-4D35-8165-D4371757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C9920-07DE-4E80-8028-D7629AE3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BB7E50-9142-4738-A047-97A2CC9D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2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A8BC4-6F94-44EC-8937-3B8B7A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18F928-AF90-4F03-A9F1-675A559F4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5EBE8F-213A-4D1D-A5D1-354CED45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8CDEB4-4AEA-46EC-880B-4CD3ED3D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4794E3-DA79-4023-80CF-913FFF94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3779A3-8F82-4318-B89F-6B30001B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6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FD8EF2-870B-42E4-9E2B-30ECAFFA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C8FD57-8FD1-4D0F-8AE8-4D72199F4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C3B30-4C2B-4E4C-A855-ED014DF14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E3D96-326C-4095-9202-5DEC0EBE1472}" type="datetimeFigureOut">
              <a:rPr lang="es-ES" smtClean="0"/>
              <a:t>27/03/2022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747FA-D253-490B-A8AB-123CC364C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457FB-20FE-47EE-BB4E-C23D6C10E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D8FC-62AA-4A49-B953-FE9A01F4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4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jpg"/><Relationship Id="rId7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jpg"/><Relationship Id="rId7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jpg"/><Relationship Id="rId7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jpg"/><Relationship Id="rId7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jpg"/><Relationship Id="rId7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jpg"/><Relationship Id="rId7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g"/><Relationship Id="rId7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15" y="607428"/>
            <a:ext cx="6806575" cy="1240622"/>
          </a:xfrm>
          <a:prstGeom prst="rect">
            <a:avLst/>
          </a:prstGeom>
        </p:spPr>
      </p:pic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id="{7BD3FA2D-2791-4FFC-95A4-A099973C5A73}"/>
              </a:ext>
            </a:extLst>
          </p:cNvPr>
          <p:cNvSpPr/>
          <p:nvPr/>
        </p:nvSpPr>
        <p:spPr>
          <a:xfrm>
            <a:off x="1646646" y="5701129"/>
            <a:ext cx="3365301" cy="9187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F – H - CH</a:t>
            </a:r>
            <a:endParaRPr lang="es-ES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B7171-FA9B-4639-BC64-C83DD07B9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32" y="1989694"/>
            <a:ext cx="3601736" cy="3472306"/>
          </a:xfrm>
          <a:prstGeom prst="rect">
            <a:avLst/>
          </a:prstGeom>
        </p:spPr>
      </p:pic>
      <p:pic>
        <p:nvPicPr>
          <p:cNvPr id="11" name="Imagen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CFE23E-D5A8-4DAB-92D2-FBA449EA7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72" y="1989694"/>
            <a:ext cx="2661365" cy="1353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33464E2-7B69-44EC-805E-559B372C2E4B}"/>
              </a:ext>
            </a:extLst>
          </p:cNvPr>
          <p:cNvSpPr txBox="1"/>
          <p:nvPr/>
        </p:nvSpPr>
        <p:spPr>
          <a:xfrm>
            <a:off x="8178388" y="6250572"/>
            <a:ext cx="290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Elaborado por: maestro Blas</a:t>
            </a:r>
          </a:p>
        </p:txBody>
      </p:sp>
    </p:spTree>
    <p:extLst>
      <p:ext uri="{BB962C8B-B14F-4D97-AF65-F5344CB8AC3E}">
        <p14:creationId xmlns:p14="http://schemas.microsoft.com/office/powerpoint/2010/main" val="12847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F4DF4697-9849-435C-9076-678B08DD4E85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87E5AF-3F39-4B66-BED4-8ACF911B12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66" y="1465041"/>
            <a:ext cx="2520000" cy="1900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176818C-2E16-4766-9A31-8E5FA1129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1" y="3659187"/>
            <a:ext cx="2520000" cy="900000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4F547CA4-11EC-485D-9FE8-04E8E63B5542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404F609-9101-4B8B-AF25-061C9186F270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1430BD-DC1A-464F-B740-2C51D2A20712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542BAE1-FFC3-4037-8CBC-FCB5D3CF31C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D989A1D-7A0E-4BD8-828F-9C278E8FFA3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DBA7D237-AFEB-48B9-94E0-0D4BD4595409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EB2C71C-62F1-462D-B2F4-A99643D55FC5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C53ABE39-D846-4F74-9C80-761C09F0DC7E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636AD1A-A780-4C73-B09F-37CF852A94C2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EB51C40-0CF2-442C-B7AC-765E54C9FDC5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B772B4D-095B-44F9-80EA-01E4DCF7F9E7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07DDA77-DA99-4546-90C7-590D036B55C5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95112F1-7FBF-4866-8D82-084F3019616C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DFCB04E-4C63-43CF-8474-2FA02F3FF40E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3C976EE-8714-46BC-836D-7FEE75AFB252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2E2C535-E9AE-44E0-8ECF-FE7BCE76CAE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0386C89-0AF5-443F-9CE7-2EA7FB7559F8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D3FCC23-8D5E-4813-AFC3-D9F2E371D5DF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1BA0D73F-0629-4240-BBD9-472032FF4B5B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88B589E-1F40-4863-AC41-18F35DCEA575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A0A3DAEE-137A-42CD-99B2-2FA9F3008AA2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C563D906-0771-444B-90DF-1053B1B91788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45A5186-E0A9-4553-930F-5BD8419D5DDD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991255C8-E807-47BC-8F52-D0BC0A3E4130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B98E1D13-D2F8-44FC-9C4C-E6A63B9C1A13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FDC4906-21E0-444C-BCA8-8A83A7866E70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D5D9AB9-FA53-4111-973D-C6DBD41D081C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33EE542-20AF-4834-935E-A39557541878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E4E4ACF-01CE-4E05-AE2D-ABACF0317282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68EE9F57-D4CF-4C4D-9570-178630A7E529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E4D9F784-0F65-4B62-9175-10CD7B154395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F987015D-6948-4EC6-A4EB-678957441C85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F290A733-C52A-47B4-A77E-3A2AB17B55C0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7F023200-9A63-430A-8285-35CC34C2F11C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9673F3B0-7437-4A69-8FBC-7043FDD1FB44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B22C8AC1-627C-4ECA-9DD0-6BB0BF37744B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99E1277E-B568-4F71-BC01-03B1812DC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E32CC3A5-7B50-4E4C-AAA9-A0D632600A78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EB4D9E-554B-4D91-8367-9BC68C2412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06" y="1465041"/>
            <a:ext cx="2520000" cy="18922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C07430-A227-4717-81EA-D86F25731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06" y="3636596"/>
            <a:ext cx="2520000" cy="856154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3539729E-2427-4C8C-A2FD-5C5997131A64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73E836A-9649-402D-8C7D-F20DB9AA2BF3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B51A347-356F-4662-B8BB-890F7F171428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A537260-1A01-44D0-ADED-807EC9CF30A5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EDB0F526-0884-42E2-8479-C91548F905D5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41F73673-45D1-4A5A-A0F7-67B9E0C7489C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8C61A10-CB3B-4609-8E0E-B67C5D10109F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04312D9-2973-45DC-A493-DE6D2E47E1DF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DB5562C-D523-462B-8720-C1A684368D3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301AD7C7-C997-4E5D-9B72-C2DD52B7E65B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48DC6069-3084-4AC3-BA65-5501C56A37B1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A6C95C31-AA72-43AA-A935-24A8ADB0232D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F5375533-F938-43D4-9D91-CFCA25F718E9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5FA46FC-AC13-4298-A97B-21B7A32AEE2B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51ABC47C-126A-491B-8034-99F8BF673315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C28C81B4-96A6-4470-8A49-C951FDE80BB0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A1C40F27-5A15-44B9-AA86-785ACEA5B20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19112FEE-B50E-41E0-BECB-56F369DFC8D7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83F60959-726C-49DF-9638-8ABB1EAB7D3E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D826456A-B233-4300-A112-07FA7D8CDC34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177D3B60-17F4-48DC-9735-233A3027028E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45F5CFA9-DD47-4688-ACA6-F0F441A254A7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684C8353-D377-4CE9-89A8-8952D707BDDD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DE0E5E47-1EC3-4405-AE97-356D51EFCE41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A5898595-5D8D-48FC-9F93-6C72152F0B1D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A9FC707-6423-4D83-AEA6-5FB616B27B72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0E6403F-2D15-4FDF-8770-73132E6300D8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338984F-D885-4B27-B60A-80B3D5CF84D4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721DF649-2BBD-43F1-B36C-51351E471C0C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D10C2C29-5F7D-46E2-B205-D08D8AAE620E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9AF0FC6E-3A66-41ED-8B93-50C36C73F570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F91B57EA-36F1-4316-A7C7-464BA5D23F96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DA6B475-5B0B-49BE-A33D-2233D3844063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A307752A-40D2-4BE3-BB93-3216BB4BB7CE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33B6280D-0F2F-4F4E-AC63-D01AC3850DFA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2F9241BC-5993-40E1-ADDB-0F0374F73EA6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4A86DB01-9EDE-464F-9CF1-A940FCA9C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368A9343-92C9-48CE-A51E-F5AF12803ECC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EBEEFF-4182-427E-B413-87A4EE497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73" y="1353949"/>
            <a:ext cx="2520000" cy="1900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E2BC62-EF27-4286-874A-E8F57B53C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73" y="3603493"/>
            <a:ext cx="2520000" cy="900000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70E963F3-77B8-4BF3-A3B1-1C141C82CC45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98F7AC8-00FF-44D7-8A8F-E0B332F4F6E6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00010E9-36E9-44C2-A9A9-26BFD7B93581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0A9FA3CD-A7C4-4442-96B1-217A764EF537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7A4A5BA-9E6A-4664-8936-DCEBC01CC43D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A70F9B4-020E-49E9-B49D-6BDE8F76E717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32DCC71E-4A5C-4B2F-AC97-9099908D54F9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889572E-2B36-4775-AD36-E46958EE1218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4F6A2C3D-B9F5-4766-BECE-FCF849E8DB04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2F5B5CD6-C319-49C3-A18A-808E609FC680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F5A38636-478A-4E66-97B2-346CC2904EC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17E00AE5-4AA7-4B1E-B1E0-72770C6F3F5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F642B7C3-3C3D-40DC-90CD-F1E6D8726858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D44D3A5-23ED-4136-889C-08E873131F85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D4A8233C-F51B-4038-A6B5-8888663A7213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16D9FAE-5CEE-49F8-9497-9037D6F8D819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0B7D50A4-23EF-4CAE-BECA-5DEAFF884421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E59B83C-841E-4975-ADBC-6B1F1D2F3D15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F67EEE1A-A839-409D-9D5A-A45846C7F87D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081A962-67D9-4070-90B5-DA39D0242D09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234F4E69-8C7E-48AD-9839-C8FF2726D759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B5BF19CC-1F70-48E1-B4BF-441D6E139DEC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7BDD476-E8E7-4820-A378-526C8C0265C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9FBA3D26-6F0A-4862-9391-C35C8989A551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3747AA38-17F3-42BC-B410-66063BB5B906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EAD96F-0A67-4DC2-8B88-D44C9100AC0D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F1F8DAC1-7E90-40B8-99BF-80A62F29EE73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D8A18DE-753C-499F-A964-29F89D601FD0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CEC31C80-C571-4889-AA96-9FA5C5C70F10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B4587346-41AC-4A33-88E3-3173543BAC7B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A5177C23-5922-4A87-9D32-79B2B6611571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E17CBC5A-8551-4081-8492-45612FFAD2E0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48547560-1957-4401-BDF6-DCC186AD1FE6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B6556E89-45B8-4C67-99AB-5B944970CCAC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D5712955-61B6-438C-A2CC-587DCAF0BDAC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6D1F25FD-81FE-4054-8969-E4C4E0ED216A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C99FB682-B6D7-49E3-B259-B3DFED755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4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126780" y="165149"/>
            <a:ext cx="71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7233F2EB-E84F-4F3B-A39F-574C86FE8F75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72CCB99-CECD-4A70-BEC4-4EAFF12DE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85" y="1332205"/>
            <a:ext cx="2520000" cy="19005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52F9C6D-9714-4C48-A04D-480219C341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85" y="3497414"/>
            <a:ext cx="2520000" cy="952764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DCFFB9AF-526B-442D-A451-A382CA611622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EFB66DA3-A7D1-46D7-8215-AA8CFA350FC2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3CB7D19-E1F2-4079-AFDD-F6F3ED179347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CF8E084-08D1-4F6A-82BC-236580BE7379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535A47F-B030-4364-B3C1-FA3A588F46D0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ABEC713-7243-411B-86AE-8FD5FC1F7E8B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0BE2B313-654E-4E5B-A558-525813D4DCCE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7ECA37B6-604F-4527-8B8B-5E8E1648C597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05CFA27C-9261-4FB6-8925-F9AA8A5F26E3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939F9AD-428C-4F99-8B1C-C681A4DA8B05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88A09F6-D61B-42B7-9D10-B5037F83AFF3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8A7DFC3-962A-4AEE-B57E-6CB6E7DEEA30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F435B39-7A69-4B53-A9EE-40E79649A722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4B24D8B-0DDF-4C91-9D32-A813584336A1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8522420-31E8-4D0B-8748-431CD2252092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1A0A563D-AD34-46AC-BF1B-F17D6439E883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C0B4AA3F-67DD-46DB-B7EF-BF3A98409717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D06053F-74EF-4799-B786-D3ABD3C6660A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8C815710-DB49-4EF1-B002-70487E05F864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DCC6153-17CA-4C78-A5FE-6FDC8FCB464D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5E2FE2C6-F166-43EE-A135-3656EE434B31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5A678F4F-FD8E-497D-B357-D993DA25469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F4F1604-3E33-4AB3-9708-DC43710B165B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485C978E-18DA-47E0-A520-63E26718FBF0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D716FC28-8408-456B-B8C1-1970EA9D25F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C576E7B4-94FE-4F68-81D2-4F25D2B06693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0552BBCF-E69B-4611-A0B7-6F2A5E42CEEC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A68B337-10B4-4E8A-BCB9-9F2514AA94F7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119BF2E-E6F8-40C9-A5E6-D5CE01AB593E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294033DD-CCB6-4225-A59F-71AFF420E7F9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3B52E9B4-01AB-4612-9573-9F03309D13DC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5DCF7597-8693-4B8B-AF89-365A05CE6B0D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8695C59-283F-4596-8A06-A6A54732D12C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D5267167-BF9A-4C65-B2E0-213933AC9DA6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C03A2331-0A4B-4C13-88EC-668A36F3B77F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65DBEAAC-F7BA-4290-AF9A-49BA1222C9BC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4641441F-0CF3-4741-B8C5-8F25BE385F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126780" y="165149"/>
            <a:ext cx="71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565A6364-986E-46EB-B619-D44E303F4202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CE1EDF-93C8-4311-B7D4-4457D10EC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39" y="1514164"/>
            <a:ext cx="2520000" cy="19005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D41948-4100-4ED6-AAC6-349FEC4E3C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39" y="3709393"/>
            <a:ext cx="2520000" cy="778104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1B81092D-3C1D-4D9A-8409-BB6FA43E0E1A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33536032-B691-4F04-A740-6C20435E5F16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665E713D-68B4-420E-94DB-8244A009EBFB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86DC86A-E272-4357-BD7A-F403F5D4E600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35A33C2-1137-4E51-A4EB-D41B4A9EFF9E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DB821AC-3070-4A38-AE65-6AC688576A02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99D5770-40DE-4DAA-B862-043C0D821A12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A8C7349F-D8C3-464A-9520-2308D3A842D2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9253232E-014A-4517-8DFD-08ADF246CBFB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67FE4D49-159A-4395-BB42-4B6F5C72BD90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A4E80AC6-6DDF-451C-96EC-FEC1FE06527E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262D5A9-B1FD-47E3-AF7C-DEEE36FFF59D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0C256572-FE29-43FD-9B2C-76173C9C3F0D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ED5E3D0-CED7-4563-90C1-6859C1053F86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0633875E-E874-45FE-9A57-C3FA2B60C2BF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33238407-399A-409B-9A73-C25C8E3C8B82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B1256C42-B6BA-4B56-BF87-17822B417220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E4B1CF1-05AA-4A74-8508-2BEF29CCC8FC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60F3FE2-CCA2-4B06-A2B0-EF2C404DC0C5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5C38BF2-8890-43C4-B338-0890FE4E423A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8E63579-96F9-49B0-A712-CA59A2615280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BEF8C59B-0039-4D22-AC2F-0849F5AD8590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F382B70E-B0C2-4618-B60E-EB784F48111D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21E1041C-1415-4269-9DCC-3D3216F6F55C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1263A189-5BAA-43A6-AD0C-986750C457DE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9F7CF374-E73C-4B79-A576-CDC70BF68709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0A7FF33-8FF1-4A49-AE0F-6155F44C22A5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6AECCB7-F046-437C-8E55-1BF15B65B369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DB2B87F-E71C-4632-9AEB-763D7FE28C61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C3AAB87E-3607-4DB5-A60C-DC07FBA1F3A2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68A73DC2-0328-4B80-8999-CA4CCA7F982F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10359959-F017-4A26-AFDB-BF94E0E5842C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CE896515-6A16-4394-9ECE-4502E5009CD7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9336CDBF-B375-4F0C-A14C-4157E1492B1B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DB40B945-D546-4E18-808B-F4E9C84D8817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961873EC-FBED-4FDC-ADE4-DF9EA6E49D02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BC98A42B-5F88-48D6-8055-9167056DA3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5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126780" y="165149"/>
            <a:ext cx="71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DA025D12-2677-4815-973F-59E29C538C37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C7FAAA-0D68-43FC-9259-7CFA6E6D97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5" y="1465041"/>
            <a:ext cx="2520000" cy="19005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91E764F-E0B2-43E4-8326-FFDEE914E2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79" y="3632391"/>
            <a:ext cx="2520000" cy="897813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9D6E33E3-8651-471D-96ED-A1D7193BB3BB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1ECC7FE-4A12-4D5C-86EA-DD46B59BADC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281A55A-9A1F-4435-B1C8-A14BA1F8E567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BFFAEA8-7722-400D-96FF-46E9D24F84AA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E403170-EF46-49FA-B34D-5B75EB772C98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0C851C9C-8CE2-4C5E-A0C4-BD526EB92D0D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7886F8A-52E5-46B1-A1BD-15C4EA2220F4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D8C88F65-2FFE-4F07-BBF2-113F59D0CFE8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4C85B71-7D18-4118-8D28-B0E336DA06C9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F4D22193-5CF8-404B-8111-BBFC3CEE7F35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1BA155D4-C0B5-452E-9229-A8F5EFF62A17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AE7AE84C-193D-4119-91C3-077129224834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7637DBB-E4BE-46FA-A515-9ED902AF0909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E4CA52E-C81B-4FF2-A0BF-7DC20B085921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657E357-0A15-4F06-8838-0ED5DF44A8F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84460AF-32EF-4D04-B790-414F0E77FB07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29640A64-70EE-43AB-A601-D1B43FBDDFD0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C88F7BE-35C3-487F-8FB3-DAAB5F309FB8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7174B4F-8ECB-452E-BD7F-A5D672DCE666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7EEBE16-92C9-4C5A-B38F-5E5C5D52722B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50E13336-4903-4537-B2CE-270CCCFE71D9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3439678-0599-4735-B2F4-697910E6BCA7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CE89E67-2DF7-4A2B-8417-1E06FC840962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9C131E0-56BA-4BD4-980E-10D4F6B693EE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FC84A4F6-3F89-43B0-84B3-48932286D2A3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BC6A5969-B657-4F60-A214-21543E4A0C43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B3345BB-4B1D-4FFA-9E50-9716D47EB384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2D001E50-2E27-4B5F-8089-7C97F24F0328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5999B31C-0BED-4EDB-9AFA-FEAB8023828B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9B2C8751-6F5B-41B7-9B1E-3179E0B7616E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8EDB827A-B84C-4092-AF67-B175A2AB3B70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A2EFE376-64D4-490B-9FBE-19D7D4456309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72F0D3A0-BC73-490C-ADE9-4E04EFDF9977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FFD10331-8CF1-45F6-AD7E-B73CD4120DDC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6414D544-49D8-480D-9340-32AC7689C8CA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E1F0B14-C328-4B81-BB2E-865C19D99F3F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35FCDEDC-6B4D-43CD-8537-659ED30923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1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126780" y="165149"/>
            <a:ext cx="71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AC483040-9CA4-46AD-8D4D-0B5D5C16E0F8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D0D441-4233-43D6-A546-1B9EB7B3E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2" y="1465041"/>
            <a:ext cx="2520000" cy="1900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8BA0DE-A043-4814-AAFB-9F7F3D602E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2" y="3596938"/>
            <a:ext cx="2520000" cy="859559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F642B00A-B6B6-4C4A-AEB4-B1705B90009A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FC9AA27-A375-45DD-96BE-39648107DA37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32C0530-A09A-4EEB-8A26-3BE38F0DA86E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B92C641-8A68-4CE9-8A12-3221942D3215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858F7A2-4F5F-4EEB-9E4A-5B357E97142F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FDF9459-CB0C-4701-B4E8-C186EED054C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5E890E9-A729-4F58-9FDB-70885568AF0E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FC35ACED-6DD9-4018-A05A-4ED8B47B076C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D781BE7-3182-4A41-AB9B-2A2055BAEEB6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BA7A7C0-BA44-4D2E-9699-13B0A7EB66ED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BD8D32AF-55C5-4640-A46E-A00708E9C9CC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7B4B296-5168-411A-ACF5-6E1E5690DA2C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48057B6-BB6E-469E-ACCF-6DC6E05F6FAC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3D26DDB-0BD4-4CBB-8F5D-218041FA6CEF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9D9E6BBD-A190-4A13-BF8D-94A55730161C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1B4A9CC4-A011-4C84-B3BE-4BC10EAA0FAE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4610254A-91EB-4335-BD70-0EDD8E0010C9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CE1A2593-3DAC-4447-90B5-DF38F1AC66DA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F5E3C4D4-83A8-4097-82A9-CA9F52E9EFA4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4B26AFDD-71C6-4093-95F4-C4F4675964B1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BBD1F969-9828-4F40-B364-CAB1845734A6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A79D353F-2729-4725-91F2-5AACFAD4C5DA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BE392E95-40F7-4AF6-B3DA-3A5ED8F79A2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AB07C58-D4D5-4F96-9140-E3B9834AFA48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81D289C2-A25D-408F-9F16-7B51F25B4AB4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06DADDA-C0ED-430E-B962-8828B6A59716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9B5E4AEB-FCD9-4664-889D-96314BCDDC6F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FBD033A-843E-4134-B690-275EA5B0FED9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43A91742-D227-46AB-A0C5-EE2A73C3F3CB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D3E2F73F-F8AC-4055-9016-4DD6BBF93F1D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D602146D-CCC1-40C2-BBC6-D3E561B4D2D7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17C8301-10B2-420F-B007-4E25F29612FE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A909743F-9BEE-4682-A606-C93D2BF04703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92C0BEE1-4626-400D-B5C0-9A96415AEBBB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BE68FFC5-A10E-4D12-B6EA-9571AAC4E4A4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E9DC2C67-D371-4673-990B-4E501958AEA8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DBBAB8D3-12EA-4245-BA8D-00E219C5B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126780" y="165149"/>
            <a:ext cx="71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4FB6B56D-646C-4DC5-8FBD-F18E87D52A1B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570139-1B7F-4C8F-B96D-00356FC5C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67" y="1496323"/>
            <a:ext cx="2520000" cy="19005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08DA8A1-2DA2-4144-AF18-5E11FCA79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67" y="3655764"/>
            <a:ext cx="2520000" cy="906611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22BCCE4C-A1FF-4FE7-ADFB-0AD34376D6B3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0D4A588-7F72-42F5-A22F-0D5C73A30B0C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C041C66-B9CA-4027-8BA9-51E602670D7D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99A07FD-51BB-4541-8859-F53DCB056A25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4AC55DE6-8BD4-4CB4-8385-5CCEC478EA92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264C371-D507-4E76-93F7-B6D6E0EFA4F4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C2126F1A-8CD3-4E64-8581-D954F746ACD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98ED99E3-B6E7-45C4-9051-B1042D1B4890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74457B4-F4B2-442C-94F6-551198DC8DE7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C435AE9C-8FD8-4464-B633-0E2F094178C3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D477C4E8-3541-4BEB-A4A2-F8BFA0B831A4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9C93F8CC-CC7A-4B9E-9D8C-81036375DF8A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BADFF0C1-DDEA-4A54-AAD8-7F0B52CD9AE9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ADA88052-693F-4215-BD59-25490A7F1369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11A2B5DC-1F37-4C1A-BF5F-2D8F75C89CDF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BADE289-FB4B-45E4-BEEE-5321F5B252C3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F7F4F6B-F571-4D52-B507-829AC2CA62B5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1527EE81-FBA3-4A3D-970C-3925B15ED6C5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CAD1174-A05A-429F-B873-753F03972425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A8EA704-4B2F-4B48-B5CE-CB37FAE40964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BAB62299-0B0F-4C7E-BC18-DF893BD6F07E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4061ED6F-630F-4EAA-B9AC-6F85F2E9CFB4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A1CD928F-7F22-4380-8B57-204C6FA027C7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2CA7A320-FDA1-496D-897B-D866D32FF27C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4887E694-F269-4F14-96F1-B86F85351733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9A9FB04D-C320-4AA7-963E-2C20E97DC1C3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0FBC519F-F361-43C5-A851-CFAED2F9361D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2C2F9AC-DE7E-4F4F-BDAC-87A1F4135CC1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2FF5177-CDA3-4551-99C1-29CFB99F5725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15B22F3F-06D0-45A1-B36B-63E91E36D077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3D34B4ED-9B79-4A7E-87C7-F86D8E0A3D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E8368781-78C1-421B-A2AA-33CACBE59B1A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889FF025-6C64-4993-91B7-F8198E12294D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8A63B41F-DA7E-4833-B19C-2175EF3E7D4D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5376FD36-5656-4373-B5CC-48CABC07CB88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F748C1A7-087B-4614-9941-903C3D69D7B4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D226F08B-93B3-4419-8114-AD6BB773B6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662A106B-EDD1-43D5-BB5B-DACAE89A3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415265"/>
            <a:ext cx="3302537" cy="3355376"/>
          </a:xfrm>
          <a:prstGeom prst="rect">
            <a:avLst/>
          </a:prstGeom>
        </p:spPr>
      </p:pic>
      <p:pic>
        <p:nvPicPr>
          <p:cNvPr id="53" name="12 Imagen" descr="Imagen_maestro.png">
            <a:extLst>
              <a:ext uri="{FF2B5EF4-FFF2-40B4-BE49-F238E27FC236}">
                <a16:creationId xmlns:a16="http://schemas.microsoft.com/office/drawing/2014/main" id="{679A4D90-6F71-4ADB-99E5-A13AB19E14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8861" y="3954993"/>
            <a:ext cx="1833689" cy="2272180"/>
          </a:xfrm>
          <a:prstGeom prst="rect">
            <a:avLst/>
          </a:prstGeom>
        </p:spPr>
      </p:pic>
      <p:pic>
        <p:nvPicPr>
          <p:cNvPr id="54" name="Imagen 5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24068D1-8742-4346-9D05-43EB4334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16" y="474636"/>
            <a:ext cx="988389" cy="988389"/>
          </a:xfrm>
          <a:prstGeom prst="rect">
            <a:avLst/>
          </a:prstGeom>
        </p:spPr>
      </p:pic>
      <p:sp>
        <p:nvSpPr>
          <p:cNvPr id="55" name="CuadroTexto 5">
            <a:extLst>
              <a:ext uri="{FF2B5EF4-FFF2-40B4-BE49-F238E27FC236}">
                <a16:creationId xmlns:a16="http://schemas.microsoft.com/office/drawing/2014/main" id="{85A64398-E780-4B24-BCBE-57ABF79D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839" y="6143415"/>
            <a:ext cx="754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dirty="0"/>
              <a:t>Actividad creada por el autor para el alumnado de la E.I. “EL CASTILLO”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0149A01-8250-4CD3-94EB-FFC2C43E3642}"/>
              </a:ext>
            </a:extLst>
          </p:cNvPr>
          <p:cNvSpPr/>
          <p:nvPr/>
        </p:nvSpPr>
        <p:spPr>
          <a:xfrm>
            <a:off x="5218981" y="3493328"/>
            <a:ext cx="3812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bien</a:t>
            </a:r>
          </a:p>
        </p:txBody>
      </p:sp>
    </p:spTree>
    <p:extLst>
      <p:ext uri="{BB962C8B-B14F-4D97-AF65-F5344CB8AC3E}">
        <p14:creationId xmlns:p14="http://schemas.microsoft.com/office/powerpoint/2010/main" val="32156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a la derecha 6">
            <a:hlinkClick r:id="rId3" action="ppaction://hlinksldjump"/>
            <a:extLst>
              <a:ext uri="{FF2B5EF4-FFF2-40B4-BE49-F238E27FC236}">
                <a16:creationId xmlns:a16="http://schemas.microsoft.com/office/drawing/2014/main" id="{F40B7E94-4577-45B8-822E-5A4A1385E34C}"/>
              </a:ext>
            </a:extLst>
          </p:cNvPr>
          <p:cNvSpPr/>
          <p:nvPr/>
        </p:nvSpPr>
        <p:spPr>
          <a:xfrm>
            <a:off x="10911840" y="5833289"/>
            <a:ext cx="914400" cy="8662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577725-3053-4E37-9822-7585319D1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28625"/>
            <a:ext cx="9601200" cy="62050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2890E5-185C-49BD-B022-5F4591FE654E}"/>
              </a:ext>
            </a:extLst>
          </p:cNvPr>
          <p:cNvSpPr txBox="1"/>
          <p:nvPr/>
        </p:nvSpPr>
        <p:spPr>
          <a:xfrm>
            <a:off x="8022336" y="4791456"/>
            <a:ext cx="279196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Estas son todas las palabras que aparecerán en la SOPA DE LETRAS y que tendrás que buscar.</a:t>
            </a:r>
          </a:p>
        </p:txBody>
      </p:sp>
    </p:spTree>
    <p:extLst>
      <p:ext uri="{BB962C8B-B14F-4D97-AF65-F5344CB8AC3E}">
        <p14:creationId xmlns:p14="http://schemas.microsoft.com/office/powerpoint/2010/main" val="2346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577725-3053-4E37-9822-7585319D1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28625"/>
            <a:ext cx="9601200" cy="6205088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F247444-F7BC-4524-B8FB-974EE83A8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77" y="4572000"/>
            <a:ext cx="1928749" cy="19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08F731-C348-43CF-AAAA-A8BB60E74FDC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5569-5C5C-41A6-9465-406AF4FFE6A5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6AAAB8-ACFB-48B7-98BC-1EFBE87E11C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8D067-4FC5-4513-AD28-551D758E868B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1EB39E-4024-4DD7-AD5C-89FB60AD00FB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75A81F-5569-4986-AAF8-8779607709F3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6095CF-85DF-47E6-9824-909629B9D4BA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658EBB-E330-4786-BEC1-5D0B3A868765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12C09C-DAAB-4A3C-9A16-5F8989F6FAEF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097AEB-12FE-4BF9-8767-A5FECCA16E51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7463B1D-B55D-4D15-8457-A7BE32188D19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8645BB-9F7E-44AD-8721-EF38506B94D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752439E-AA2F-4C48-B67E-2241BA504D9A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C367F4-1E54-4923-BD82-E98182122EC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84CA875-E9A5-45C6-BBA4-C132EB262F68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ADE516-7AFD-4FE5-A2B6-D87DC307F2BA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2B76EEA-A576-468C-A61C-9EA12BD961EC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0D85EB-6160-4E42-BEDC-597334BF972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4FB451-8BC2-4891-891E-CA56CF81A362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169137-023E-405B-B31D-622AF16533A0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631C7D-7B39-47C8-B1DA-C5CD3893166A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F99C90A-D808-4204-B2C5-D3A038C60E41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F934D4B-895C-4A49-AD62-ECD57B46AF39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5F69442-34A6-4E5D-BAAD-6124BF3F4AF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316811C-E2BF-40C1-B092-86BC14B7FBE0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654196-5410-4D0C-B4A4-99055C935794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6B827-31C0-4EC2-93A6-53448A82B8C0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4589E9-A708-4575-B99E-AA478973603C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AF19DFC-BF66-4EFE-A813-F9467BD689A9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2D59638-8E11-4B6D-A4F7-49353C71E421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C2D66C-FA63-4FDD-BA40-0A8BB7A3A336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E8D1FD7-FB47-459B-AB38-7DBB421DE2A4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9F9100E-55DE-4314-810E-59CFDCA1444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10A970E-61C8-4A62-83B0-20C519E8F714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0CC21D6-C292-4699-8860-5B486C4F980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1043C49-E72D-4278-B215-FBD7901EE770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ángulo: una sola esquina cortada 2">
            <a:extLst>
              <a:ext uri="{FF2B5EF4-FFF2-40B4-BE49-F238E27FC236}">
                <a16:creationId xmlns:a16="http://schemas.microsoft.com/office/drawing/2014/main" id="{12E46E9F-2D46-4699-AB96-5FA022E5125F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43A334-FC70-4BE4-9AEE-1346AA522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71" y="1415440"/>
            <a:ext cx="2520000" cy="18855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A9AF86B-5A49-466A-BE0F-61990313A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71" y="3585851"/>
            <a:ext cx="2649057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342900">
              <a:srgbClr val="FF3300"/>
            </a:glow>
          </a:effectLst>
        </p:spPr>
      </p:pic>
      <p:pic>
        <p:nvPicPr>
          <p:cNvPr id="11" name="Imagen 10">
            <a:hlinkClick r:id="rId9" action="ppaction://hlinksldjump"/>
            <a:extLst>
              <a:ext uri="{FF2B5EF4-FFF2-40B4-BE49-F238E27FC236}">
                <a16:creationId xmlns:a16="http://schemas.microsoft.com/office/drawing/2014/main" id="{74B45B03-0E59-4062-9761-A79D6EB8F5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889D0612-611E-4008-A65D-F4846270C905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FA29F5-8615-4F97-95CF-87C99D237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71" y="1334145"/>
            <a:ext cx="2520000" cy="19005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25B1E44-9750-4FC3-B23B-1F3E7DD8A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71" y="3541471"/>
            <a:ext cx="2520000" cy="8957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1E0A7820-7EF3-457B-B7AB-B91B09FAC3C6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53EBEA1-FA04-48D0-B750-AD86961366BF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FF56FBF-F91A-4FC8-96B5-A112BEA2340F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992B079-6EFE-4E02-9876-CBA39FE668C9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350605EF-FBEA-4D90-AD40-73F6235AFA02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8650D3D-6FD8-432E-AAE4-3764167BD394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8E530D7B-B732-4731-8439-0C02764883E7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E54771FC-85DD-4B38-8772-0FF0AB077241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8CAB9D63-3A74-472E-882F-D024F957DC0E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1E66701C-94DE-4A8C-BE66-A9DC325F8CA4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1F261A33-5E39-408C-9EC9-8A69ECDE2990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DB32B1FA-672B-4799-BE1D-D28152027541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20C97E1-A0C9-4630-8273-AE6E4E5CC954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341DBFB-5381-4611-BE8D-9709466E4A89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DCE2395-3289-4D91-B0BC-C463008A7233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33249538-39D6-49CD-B87A-A67186783839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AA88A81B-7990-423F-A31D-B9A451DDFA1D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12B4A1B4-CEE4-4A10-9E84-0D5C76C536F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EBA0BFD8-23A9-4BAE-96BF-5C8BD978DA50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287B544-50A7-4148-A87B-500155383458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6782E20B-A1FE-4602-B256-5BD9850DF842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BFE0A8DE-7C9F-495E-80F5-E27DAF6FD287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164D28FA-456B-4924-A9A9-E9BAFEF62887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1B967471-47CE-47C1-AE65-F46489AAE0BC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87CCA824-BE4A-4ACE-9E25-8D23C1DFD5A4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6500F2D-BF65-46DA-BB7A-623B1776AA75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07D20B7B-FF01-4856-9962-6D633EA121FD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14FEED4E-C197-4DCB-A33A-62D89E95BC4B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1841BA8-7B39-4DBB-A86E-B08DAE9F5C6B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0CFB6E0E-96B5-4F43-8FC2-976ACA3E29C4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CB2ADFAE-A05F-490A-91D5-3FF2A1501573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B693F9C6-1FF8-4576-84C0-0DE06E74EDCB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1E8B0A48-2B0A-4874-8605-4C5F98B76303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83F3BFC4-86C0-4D18-88D7-701A04A44272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165C4F14-26F5-423B-AC12-93C3D5EF5EEE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DC06559-F01D-49F3-A221-FDCD3AC7CECC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4604062D-B653-48B4-BEEB-F9CD2610C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1B3F1778-44DE-4F64-81D9-6572A28E0949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02FDB6-963E-4139-979E-8FB1BBC6D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82" y="1596181"/>
            <a:ext cx="2520000" cy="16856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61D197-09EA-42E3-8E1C-61FF6357E4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82" y="3598075"/>
            <a:ext cx="2520000" cy="970089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7DEF9AE1-2F6F-4D45-924A-381461CF2211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DAAC323-6AE3-48AD-AA14-475D5683EDAA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2AA59581-9C95-4347-9E66-538DD0103151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680BFDF7-0946-4359-9E42-586920172998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BDCB902-C6EA-4F8A-AC36-F6DBF782E6A1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35F75215-80C2-4C51-991D-CB5B99C56157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19F5F764-7FFB-48EF-BEA7-8195D60F734F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334B5BA-9264-464C-ABDE-AAF00E717BCA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C9B5F01A-293F-4C3F-B3EF-0BB1A807F4BA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2E2C4F12-DC0C-48D8-A11B-553CEE94D4C8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C4B6246D-3120-44C0-BB32-3B4BC7DA61C0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908B63A-5971-49FB-AAB4-72E49D57C7DA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460381F-6887-40FC-8E48-AB68682E68B6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C81B30A5-FC94-4F63-9E29-0B67AFF2BC60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0F08862-0A80-4A17-92D1-37BF94E0EB43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F969416-8DE1-4646-81C7-899D767BD526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01BD62DD-4220-4135-B69D-AE60A64612F5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CDBDB25-F863-4239-9931-545507FE9272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B2A4BF55-66A8-499C-BA1D-A45B3FF903EC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21FF585-861D-4465-BAD4-BFCDFE2988CB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18D91957-98CB-4E6B-B792-F71D2F5B3DB5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79EA3ED1-FDE8-4764-AE93-DFCE2455A216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5B69BDCD-718E-4436-97F2-BBB3C238A821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7AC337F5-1780-4048-9E62-723A76DCCF5F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E385139C-926F-4BB6-9495-E6875D7B161B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2A9B7143-1F3A-4962-9A19-FE0B805114DC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14DDE0C4-B87F-451F-8D18-6811C174F66B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D4B422E1-8B83-44E6-B647-6FA782D955F9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459C7FA-A2E6-4F66-AC80-7612C013A0EB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032E8232-E3D8-4126-9A5C-ADD0FC61E124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5B1BEF43-D932-4691-9271-1230280A386B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CFE1AD44-D887-4999-B56F-17FBDE75699D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185F50A1-C88E-4130-B00A-E278762A3084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CD004DBC-8FE6-437F-86CD-646FB3A14C1C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4912DF9E-2142-4671-A0F7-2FEB02987FD6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8AFE495-A103-4431-97AF-6871A2DBF3B2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050D9F51-E67A-4165-91BA-C27668439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AE5724A0-01A9-41C4-8853-7F05275EE27C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FDDB53-0C99-4F7A-AF0D-081974859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86" y="1413737"/>
            <a:ext cx="2520000" cy="19005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E41F871-A282-4DA9-B4E0-62673489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86" y="3550702"/>
            <a:ext cx="2520000" cy="900000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B3DE134A-2C71-4D9F-8A4E-2F264359AE36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4A5F958-B357-47D8-A482-ED88A7AD1BEF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A022CA95-92B6-4ED8-BC95-194D1CDBDE25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847BC4C-D4EE-4C38-94D5-81B289C93920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2B0B4E7-1492-41A3-AA2E-48EAC763CB1F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A5FF315-5FF3-4A02-8516-571916DC1A57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BF3DEB3D-BA7D-4710-B987-2E52F06A8675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9CD47E1D-5831-40A6-A0D3-82013042E762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01532899-403B-4FB9-8C2A-B8C2711264C0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4AF25DD-82F5-4046-BC55-A5F1B1152C3D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EA160A8A-951D-4F26-AD16-DB61FC0740DE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8E3418AC-C9E8-4C85-A050-C650E88A0BE5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2453583-A7F7-436D-B5A6-4A8FA319E792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22A702B-7C25-40C0-803D-D9B515DCBB99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2E3D43D-61B8-44B9-84A2-6D3AAA4774FD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C35874F-4130-4B32-9829-840244DCA291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968D2857-24D2-42E0-A8BB-28AFF5E063B8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172787FF-E67E-47A2-AAF9-E060B5625E0F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17A2F9D9-272E-40B5-95B2-CEAC0586A8F0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D08955DA-5CA0-41E3-A9F6-C8058996F03B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41BDDF33-EE4F-42DA-8F59-99B01824B06E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25CD0DF0-4BCC-40AC-B615-B6B8DF998452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FE2A393-63D6-4F51-86BF-BD858FAD1338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B9064F8-3E39-4C08-96BB-B2A8F40D9753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D561CD88-5271-4156-806F-4B8F7E25C924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B29013F-08EA-4758-8115-77C8DE25291D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5B249F24-BE06-452D-B5BF-7FD5A50BE9E6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CDB9470-AD08-4A0A-AF32-6A2A089861F6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2C54CD6B-5AC3-48FB-A68A-4AFF933DD943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6369134D-8636-4778-8413-379A68805B05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F4F77F47-B799-4016-BC46-258725AE04BE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6111EC5B-89A8-4E4A-90FC-5DCF9D026D5E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98DA1D1B-99F3-4242-99DC-72BB6BFB2FA5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2A30A804-A979-471F-BCB2-869C458F0B20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D8627785-4B85-4F5E-97D3-A805A2357452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A879F780-A674-4308-86BD-EEACDD3CE399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0D5E7121-5BE2-42FE-8304-8A1FAFEC70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4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684FE3CE-3627-4258-8B9F-CBE5139301E3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885941-67E4-4564-B8F4-DDE12B7BC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3" y="1411645"/>
            <a:ext cx="2520000" cy="1900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1A73A0-A5DE-4247-A21D-9936F6F2E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3" y="3639936"/>
            <a:ext cx="2520000" cy="900000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BEF91DED-FBB5-4637-BB8C-F371E1B22539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4233239-883A-443F-A8C1-03EDE7D87239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53D2E80-D5ED-4CD8-A7DA-8EBA16CB837D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958FCD5-162D-4B74-821E-1FD78D977534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3A94DDC1-6821-4F69-BECD-23EB79B5220C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918AB67-F2E3-4030-990A-C36999BEE0B4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366F3F51-469F-458C-A0A5-29982FF84AC5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2A658AD7-419F-4449-A3CD-70BC3BB1B612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D03C7D6-4454-4224-8042-8B19D982CAEB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3B39F3A9-6272-4BA4-AA6E-C22082C94B5A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D12F39E-F47C-4533-9B7E-B7A44D641F8B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5B012D92-3D85-4E7E-BB58-48F0AF731233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6FC73262-F8A5-4DC5-B100-02078D05CD3C}"/>
              </a:ext>
            </a:extLst>
          </p:cNvPr>
          <p:cNvSpPr/>
          <p:nvPr/>
        </p:nvSpPr>
        <p:spPr>
          <a:xfrm>
            <a:off x="1798410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F325A51-553E-4194-BE67-F7A6122BAC34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926867D3-4101-41A4-8C1E-C5E0B3B5F1EC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7AF4838-CE30-43B5-8B3B-815BE3965FB7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505864D3-E1F0-4935-A0A5-81ED8EED6411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9400381D-F435-4B7D-8E2A-029FAF0708AD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D55F2716-ED03-4465-957C-E13690A09925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EBCB60D-83EC-40D2-8FC8-6A475321F2A7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72DEFA8D-1C0D-446B-879C-EB0EC66A7474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B0C3A55-F1DB-4578-81FA-9CE1D33185A9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8D3DE946-D3B6-4866-A775-9D58CA003C16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B013F079-D7C5-4DD3-821B-7C88259D6F11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03BBFE33-0A5D-467F-9090-91DEDB583B7A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926949E9-BF84-47BE-9322-8E4538C9518B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2700136-9781-4988-BF02-7717631AEEED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D8CA8D7-66DC-436A-B7D4-4690DD756962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E3C35E2-88BC-4865-9816-1B7EFF61D9FD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EAC3606F-4FD3-4000-8985-3E9F9C48CA3D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F66513FE-DCC4-4B57-92F5-B15A3B6ABE01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91978C6-E843-4050-94DA-B7DD18135A92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79647F76-4465-4F77-BD32-C6F316BBC4A9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5297951B-790F-44D1-A909-AE9A2FDB8AE9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56D40726-C46F-4166-8736-FB14934BA675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DAF264B2-9E27-4B00-9320-10149380C9E2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2E7F7233-0955-40C0-A5C6-D7A0B50308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5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n 122">
            <a:extLst>
              <a:ext uri="{FF2B5EF4-FFF2-40B4-BE49-F238E27FC236}">
                <a16:creationId xmlns:a16="http://schemas.microsoft.com/office/drawing/2014/main" id="{C26A67B7-3FB1-48AE-80BC-8C0439A2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22" y="826885"/>
            <a:ext cx="3136758" cy="5053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6EE615E6-7F66-4E2D-9AA4-F8B79635F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10" y="241669"/>
            <a:ext cx="4982534" cy="585216"/>
          </a:xfrm>
          <a:prstGeom prst="rect">
            <a:avLst/>
          </a:prstGeom>
        </p:spPr>
      </p:pic>
      <p:pic>
        <p:nvPicPr>
          <p:cNvPr id="130" name="Imagen 1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0E490F-CCB1-4AFA-B6DF-D05FB56AA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80" y="5752720"/>
            <a:ext cx="545519" cy="878378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DF42384A-517E-46EE-86EF-2E524C4EB9BF}"/>
              </a:ext>
            </a:extLst>
          </p:cNvPr>
          <p:cNvSpPr txBox="1"/>
          <p:nvPr/>
        </p:nvSpPr>
        <p:spPr>
          <a:xfrm>
            <a:off x="11311714" y="165149"/>
            <a:ext cx="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ángulo: una sola esquina cortada 50">
            <a:extLst>
              <a:ext uri="{FF2B5EF4-FFF2-40B4-BE49-F238E27FC236}">
                <a16:creationId xmlns:a16="http://schemas.microsoft.com/office/drawing/2014/main" id="{1635E6E0-759A-43FF-BB8C-C56AAC51D7D7}"/>
              </a:ext>
            </a:extLst>
          </p:cNvPr>
          <p:cNvSpPr/>
          <p:nvPr/>
        </p:nvSpPr>
        <p:spPr>
          <a:xfrm>
            <a:off x="176797" y="321565"/>
            <a:ext cx="1222074" cy="505320"/>
          </a:xfrm>
          <a:prstGeom prst="snip1Rect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- H- CH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19C19F-14AB-41D0-9C2D-13A9DB89E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38" y="1411645"/>
            <a:ext cx="2520000" cy="19005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F082815-B6CD-40F3-96CD-342343E6C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38" y="3574930"/>
            <a:ext cx="2520000" cy="878378"/>
          </a:xfrm>
          <a:prstGeom prst="rect">
            <a:avLst/>
          </a:prstGeom>
          <a:solidFill>
            <a:srgbClr val="FFC993"/>
          </a:solidFill>
          <a:effectLst>
            <a:glow rad="279400">
              <a:srgbClr val="FF3300"/>
            </a:glow>
          </a:effectLst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45C30F23-E3F0-4DB0-87B3-8F3C92999550}"/>
              </a:ext>
            </a:extLst>
          </p:cNvPr>
          <p:cNvSpPr/>
          <p:nvPr/>
        </p:nvSpPr>
        <p:spPr>
          <a:xfrm>
            <a:off x="1798410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8B75255-6D21-4041-8583-434BA2A03A5C}"/>
              </a:ext>
            </a:extLst>
          </p:cNvPr>
          <p:cNvSpPr/>
          <p:nvPr/>
        </p:nvSpPr>
        <p:spPr>
          <a:xfrm>
            <a:off x="2641333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718A55D-407A-4262-9549-FAE9AD207561}"/>
              </a:ext>
            </a:extLst>
          </p:cNvPr>
          <p:cNvSpPr/>
          <p:nvPr/>
        </p:nvSpPr>
        <p:spPr>
          <a:xfrm>
            <a:off x="3484255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694AF63-1BE5-4AC0-8BD4-0E89C46E1979}"/>
              </a:ext>
            </a:extLst>
          </p:cNvPr>
          <p:cNvSpPr/>
          <p:nvPr/>
        </p:nvSpPr>
        <p:spPr>
          <a:xfrm>
            <a:off x="4327178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9EEA7405-CCB6-4AF9-B632-B6F9245A6128}"/>
              </a:ext>
            </a:extLst>
          </p:cNvPr>
          <p:cNvSpPr/>
          <p:nvPr/>
        </p:nvSpPr>
        <p:spPr>
          <a:xfrm>
            <a:off x="5170101" y="146504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BA50B435-E57A-4D8C-9F24-0C04DCBB344E}"/>
              </a:ext>
            </a:extLst>
          </p:cNvPr>
          <p:cNvSpPr/>
          <p:nvPr/>
        </p:nvSpPr>
        <p:spPr>
          <a:xfrm>
            <a:off x="6013023" y="146564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883A724-F09F-4FCB-96E9-B5A3CCD9A3CC}"/>
              </a:ext>
            </a:extLst>
          </p:cNvPr>
          <p:cNvSpPr/>
          <p:nvPr/>
        </p:nvSpPr>
        <p:spPr>
          <a:xfrm>
            <a:off x="1798410" y="226159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9A80BFA2-6749-4782-8425-83689C5179CE}"/>
              </a:ext>
            </a:extLst>
          </p:cNvPr>
          <p:cNvSpPr/>
          <p:nvPr/>
        </p:nvSpPr>
        <p:spPr>
          <a:xfrm>
            <a:off x="2641333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90DE34B8-E5C2-4706-9F14-6701E3CC948C}"/>
              </a:ext>
            </a:extLst>
          </p:cNvPr>
          <p:cNvSpPr/>
          <p:nvPr/>
        </p:nvSpPr>
        <p:spPr>
          <a:xfrm>
            <a:off x="3484255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671C2901-7C75-4B51-8993-2DFC47376D5E}"/>
              </a:ext>
            </a:extLst>
          </p:cNvPr>
          <p:cNvSpPr/>
          <p:nvPr/>
        </p:nvSpPr>
        <p:spPr>
          <a:xfrm>
            <a:off x="4327178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1A9B0FD-112D-4358-805C-1BD8CF62F4FB}"/>
              </a:ext>
            </a:extLst>
          </p:cNvPr>
          <p:cNvSpPr/>
          <p:nvPr/>
        </p:nvSpPr>
        <p:spPr>
          <a:xfrm>
            <a:off x="5170101" y="227623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9A6DC81-24D1-4D03-A5D5-413507CE4FD0}"/>
              </a:ext>
            </a:extLst>
          </p:cNvPr>
          <p:cNvSpPr/>
          <p:nvPr/>
        </p:nvSpPr>
        <p:spPr>
          <a:xfrm>
            <a:off x="6013023" y="2276845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7B203E5-C305-433D-9674-7CC6E6B1A94A}"/>
              </a:ext>
            </a:extLst>
          </p:cNvPr>
          <p:cNvSpPr/>
          <p:nvPr/>
        </p:nvSpPr>
        <p:spPr>
          <a:xfrm>
            <a:off x="1798410" y="3105201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0A38B239-D646-46BC-A41D-73F9D45C8D9A}"/>
              </a:ext>
            </a:extLst>
          </p:cNvPr>
          <p:cNvSpPr/>
          <p:nvPr/>
        </p:nvSpPr>
        <p:spPr>
          <a:xfrm>
            <a:off x="2641333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E031F9B-CC96-409B-A64F-C98DD61BE953}"/>
              </a:ext>
            </a:extLst>
          </p:cNvPr>
          <p:cNvSpPr/>
          <p:nvPr/>
        </p:nvSpPr>
        <p:spPr>
          <a:xfrm>
            <a:off x="3484255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5AE1C1A-53CE-4DB3-B800-C3DBBD967707}"/>
              </a:ext>
            </a:extLst>
          </p:cNvPr>
          <p:cNvSpPr/>
          <p:nvPr/>
        </p:nvSpPr>
        <p:spPr>
          <a:xfrm>
            <a:off x="4327178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24DA158D-FD84-42DD-8D29-2427123731B9}"/>
              </a:ext>
            </a:extLst>
          </p:cNvPr>
          <p:cNvSpPr/>
          <p:nvPr/>
        </p:nvSpPr>
        <p:spPr>
          <a:xfrm>
            <a:off x="5170101" y="3087436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2451024E-E31C-4DDE-8992-C09FCDD9E3A1}"/>
              </a:ext>
            </a:extLst>
          </p:cNvPr>
          <p:cNvSpPr/>
          <p:nvPr/>
        </p:nvSpPr>
        <p:spPr>
          <a:xfrm>
            <a:off x="6013023" y="3088042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EF57759D-9492-412D-97DB-11DD96543059}"/>
              </a:ext>
            </a:extLst>
          </p:cNvPr>
          <p:cNvSpPr/>
          <p:nvPr/>
        </p:nvSpPr>
        <p:spPr>
          <a:xfrm>
            <a:off x="1798410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8FBCE803-C67F-4EFF-8A57-012B29FD54A4}"/>
              </a:ext>
            </a:extLst>
          </p:cNvPr>
          <p:cNvSpPr/>
          <p:nvPr/>
        </p:nvSpPr>
        <p:spPr>
          <a:xfrm>
            <a:off x="2641333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62C6A13-B075-43FE-818D-77C357D26EEB}"/>
              </a:ext>
            </a:extLst>
          </p:cNvPr>
          <p:cNvSpPr/>
          <p:nvPr/>
        </p:nvSpPr>
        <p:spPr>
          <a:xfrm>
            <a:off x="3484255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4332B1B3-04CC-4948-B9EF-3701EA94EC0E}"/>
              </a:ext>
            </a:extLst>
          </p:cNvPr>
          <p:cNvSpPr/>
          <p:nvPr/>
        </p:nvSpPr>
        <p:spPr>
          <a:xfrm>
            <a:off x="4327178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6D8D9C4B-704A-4C04-A409-9382BE564F4E}"/>
              </a:ext>
            </a:extLst>
          </p:cNvPr>
          <p:cNvSpPr/>
          <p:nvPr/>
        </p:nvSpPr>
        <p:spPr>
          <a:xfrm>
            <a:off x="5170101" y="3898633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LL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AA652E4-2295-4DD9-9A28-8512022C7217}"/>
              </a:ext>
            </a:extLst>
          </p:cNvPr>
          <p:cNvSpPr/>
          <p:nvPr/>
        </p:nvSpPr>
        <p:spPr>
          <a:xfrm>
            <a:off x="6013023" y="3899239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101EE1EB-AB96-4EE3-811A-7C39371360EE}"/>
              </a:ext>
            </a:extLst>
          </p:cNvPr>
          <p:cNvSpPr/>
          <p:nvPr/>
        </p:nvSpPr>
        <p:spPr>
          <a:xfrm>
            <a:off x="1798410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762659-3725-465C-8125-482E84082A03}"/>
              </a:ext>
            </a:extLst>
          </p:cNvPr>
          <p:cNvSpPr/>
          <p:nvPr/>
        </p:nvSpPr>
        <p:spPr>
          <a:xfrm>
            <a:off x="2641333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9CA9616A-F9A3-4804-8027-B664ACB39EAA}"/>
              </a:ext>
            </a:extLst>
          </p:cNvPr>
          <p:cNvSpPr/>
          <p:nvPr/>
        </p:nvSpPr>
        <p:spPr>
          <a:xfrm>
            <a:off x="3484255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F022BC26-AE77-465C-B22E-F694B686F8CB}"/>
              </a:ext>
            </a:extLst>
          </p:cNvPr>
          <p:cNvSpPr/>
          <p:nvPr/>
        </p:nvSpPr>
        <p:spPr>
          <a:xfrm>
            <a:off x="4327178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76AA57D-2421-421D-B27D-C84A03EF5645}"/>
              </a:ext>
            </a:extLst>
          </p:cNvPr>
          <p:cNvSpPr/>
          <p:nvPr/>
        </p:nvSpPr>
        <p:spPr>
          <a:xfrm>
            <a:off x="5170101" y="4709830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936407EE-65F3-43BC-BAC2-AC0956AA632A}"/>
              </a:ext>
            </a:extLst>
          </p:cNvPr>
          <p:cNvSpPr/>
          <p:nvPr/>
        </p:nvSpPr>
        <p:spPr>
          <a:xfrm>
            <a:off x="6013023" y="4710437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9E169538-4BC6-4624-809B-3C3A70000235}"/>
              </a:ext>
            </a:extLst>
          </p:cNvPr>
          <p:cNvSpPr/>
          <p:nvPr/>
        </p:nvSpPr>
        <p:spPr>
          <a:xfrm>
            <a:off x="1798410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7EC43337-A95A-4846-889A-D7FAACEED793}"/>
              </a:ext>
            </a:extLst>
          </p:cNvPr>
          <p:cNvSpPr/>
          <p:nvPr/>
        </p:nvSpPr>
        <p:spPr>
          <a:xfrm>
            <a:off x="2641333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848EC7C-0309-4341-A436-2B7DFA3B1512}"/>
              </a:ext>
            </a:extLst>
          </p:cNvPr>
          <p:cNvSpPr/>
          <p:nvPr/>
        </p:nvSpPr>
        <p:spPr>
          <a:xfrm>
            <a:off x="3484255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E40CFF75-E477-4348-A68C-0A94C8B7C383}"/>
              </a:ext>
            </a:extLst>
          </p:cNvPr>
          <p:cNvSpPr/>
          <p:nvPr/>
        </p:nvSpPr>
        <p:spPr>
          <a:xfrm>
            <a:off x="4327178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60B13C37-8C58-4B10-8845-0AAC648F50CB}"/>
              </a:ext>
            </a:extLst>
          </p:cNvPr>
          <p:cNvSpPr/>
          <p:nvPr/>
        </p:nvSpPr>
        <p:spPr>
          <a:xfrm>
            <a:off x="5170101" y="5521028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997CE373-65BE-47E3-917C-8F3341F9AB03}"/>
              </a:ext>
            </a:extLst>
          </p:cNvPr>
          <p:cNvSpPr/>
          <p:nvPr/>
        </p:nvSpPr>
        <p:spPr>
          <a:xfrm>
            <a:off x="6013023" y="5521634"/>
            <a:ext cx="767921" cy="745602"/>
          </a:xfrm>
          <a:prstGeom prst="rect">
            <a:avLst/>
          </a:prstGeom>
          <a:solidFill>
            <a:srgbClr val="CCFF9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45" name="Imagen 44">
            <a:hlinkClick r:id="rId9" action="ppaction://hlinksldjump"/>
            <a:extLst>
              <a:ext uri="{FF2B5EF4-FFF2-40B4-BE49-F238E27FC236}">
                <a16:creationId xmlns:a16="http://schemas.microsoft.com/office/drawing/2014/main" id="{CBA99087-8E3F-4AD4-8A38-3FA3D69E6B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59" y="1415440"/>
            <a:ext cx="390633" cy="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3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622</Words>
  <Application>Microsoft Office PowerPoint</Application>
  <PresentationFormat>Panorámica</PresentationFormat>
  <Paragraphs>537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112</cp:revision>
  <dcterms:created xsi:type="dcterms:W3CDTF">2022-02-06T17:27:21Z</dcterms:created>
  <dcterms:modified xsi:type="dcterms:W3CDTF">2022-03-27T12:21:11Z</dcterms:modified>
</cp:coreProperties>
</file>