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wav" ContentType="audio/wav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72" r:id="rId3"/>
    <p:sldId id="261" r:id="rId4"/>
    <p:sldId id="257" r:id="rId5"/>
    <p:sldId id="258" r:id="rId6"/>
    <p:sldId id="260" r:id="rId7"/>
    <p:sldId id="273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</p:sldIdLst>
  <p:sldSz cx="12192000" cy="6858000"/>
  <p:notesSz cx="6858000" cy="9144000"/>
  <p:defaultTextStyle>
    <a:defPPr>
      <a:defRPr lang="es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96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5F2F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8027" autoAdjust="0"/>
    <p:restoredTop sz="94660"/>
  </p:normalViewPr>
  <p:slideViewPr>
    <p:cSldViewPr snapToGrid="0" showGuides="1">
      <p:cViewPr varScale="1">
        <p:scale>
          <a:sx n="97" d="100"/>
          <a:sy n="97" d="100"/>
        </p:scale>
        <p:origin x="96" y="390"/>
      </p:cViewPr>
      <p:guideLst>
        <p:guide orient="horz" pos="2160"/>
        <p:guide pos="960"/>
      </p:guideLst>
    </p:cSldViewPr>
  </p:slideViewPr>
  <p:notesTextViewPr>
    <p:cViewPr>
      <p:scale>
        <a:sx n="3" d="2"/>
        <a:sy n="3" d="2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012D8B0-45CF-4766-93C5-EC52CAD4BE1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F2EC0138-905E-41F6-973E-22C10086B23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/>
              <a:t>Haga clic para modificar el estilo de subtítulo del patrón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16F24BEE-8255-4D6C-98E6-81F0871357A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41C2C36F-4C4F-4C41-A064-5702CC05F5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5989512D-09A2-415A-B39A-660C6098C0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53499090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E11FAD7-9731-4939-9C89-46F4BB736DE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32FF489C-870A-40CC-BD2E-DDD6DB3BEB4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F1D9AFF3-3F5D-40EB-8613-C041AD0B7C2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E50D7C15-E88E-414B-861D-A2B3A50C1A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17C8CD62-20B5-4028-AEA3-BE5B46564D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96388677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73372A2-E24F-4A00-9D15-CD97EDAFA4C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9232CF30-82A9-490D-8269-44FC8A2026C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/>
              <a:t>Editar los estilos de texto del patrón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D2CEAA2B-E8BF-49DC-81D3-273C7130254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9B5EE0ED-D788-4F28-86C2-9A77F72D0A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FD630F5F-075E-4A55-8AA2-42AC1812DF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81137881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4014DEC-C51D-4143-BFF0-87FFB13910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8696A67D-6AA4-438B-85B0-3EEA142CE34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B36BF811-2FE7-4E2A-A6DB-A457640B423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F5906E82-097A-4523-B9EB-0E28613D10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7711EA48-233F-4394-AAF2-C1CF1621354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9C15252E-0F20-469D-81A9-B1B6F1C2DF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62889860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F5904FB-FE9E-4129-89F1-75A5FB39E2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F6CE10CA-BA2D-48E2-876C-10099C4A269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Editar los estilos de texto del patrón</a:t>
            </a:r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74E13254-16D3-43CD-9FF1-D8A6903BBA3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5" name="Marcador de texto 4">
            <a:extLst>
              <a:ext uri="{FF2B5EF4-FFF2-40B4-BE49-F238E27FC236}">
                <a16:creationId xmlns:a16="http://schemas.microsoft.com/office/drawing/2014/main" id="{05BB9AE7-0FE5-48FC-B5FC-20A31C9AB93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Editar los estilos de texto del patrón</a:t>
            </a:r>
          </a:p>
        </p:txBody>
      </p:sp>
      <p:sp>
        <p:nvSpPr>
          <p:cNvPr id="6" name="Marcador de contenido 5">
            <a:extLst>
              <a:ext uri="{FF2B5EF4-FFF2-40B4-BE49-F238E27FC236}">
                <a16:creationId xmlns:a16="http://schemas.microsoft.com/office/drawing/2014/main" id="{F5D8D69E-1EC5-4AFC-B616-DBA8D18BC4C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7" name="Marcador de fecha 6">
            <a:extLst>
              <a:ext uri="{FF2B5EF4-FFF2-40B4-BE49-F238E27FC236}">
                <a16:creationId xmlns:a16="http://schemas.microsoft.com/office/drawing/2014/main" id="{89D48F58-6627-4B6E-BDE1-ACD756BCF09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8" name="Marcador de pie de página 7">
            <a:extLst>
              <a:ext uri="{FF2B5EF4-FFF2-40B4-BE49-F238E27FC236}">
                <a16:creationId xmlns:a16="http://schemas.microsoft.com/office/drawing/2014/main" id="{A9F7FAE2-D9EE-4BB3-B4B6-EC65FF07A4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9" name="Marcador de número de diapositiva 8">
            <a:extLst>
              <a:ext uri="{FF2B5EF4-FFF2-40B4-BE49-F238E27FC236}">
                <a16:creationId xmlns:a16="http://schemas.microsoft.com/office/drawing/2014/main" id="{27049FEF-9CE8-4280-84AB-A4F406528C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91334102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5FBD408-3C5F-4DE5-A60C-EF8E50BFF8B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fecha 2">
            <a:extLst>
              <a:ext uri="{FF2B5EF4-FFF2-40B4-BE49-F238E27FC236}">
                <a16:creationId xmlns:a16="http://schemas.microsoft.com/office/drawing/2014/main" id="{49D35B4B-6EB4-4D59-8AB0-A73259D0E6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4" name="Marcador de pie de página 3">
            <a:extLst>
              <a:ext uri="{FF2B5EF4-FFF2-40B4-BE49-F238E27FC236}">
                <a16:creationId xmlns:a16="http://schemas.microsoft.com/office/drawing/2014/main" id="{3ADDBB1A-97C9-4043-B545-C62E11324A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5" name="Marcador de número de diapositiva 4">
            <a:extLst>
              <a:ext uri="{FF2B5EF4-FFF2-40B4-BE49-F238E27FC236}">
                <a16:creationId xmlns:a16="http://schemas.microsoft.com/office/drawing/2014/main" id="{C7B87C44-94A4-4EBA-8667-A5C13E4744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16805482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>
            <a:extLst>
              <a:ext uri="{FF2B5EF4-FFF2-40B4-BE49-F238E27FC236}">
                <a16:creationId xmlns:a16="http://schemas.microsoft.com/office/drawing/2014/main" id="{40E259C8-FF2B-44BF-9069-77B4A63606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3" name="Marcador de pie de página 2">
            <a:extLst>
              <a:ext uri="{FF2B5EF4-FFF2-40B4-BE49-F238E27FC236}">
                <a16:creationId xmlns:a16="http://schemas.microsoft.com/office/drawing/2014/main" id="{D5326DBD-F6B8-44AB-B5B6-714B646F03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4" name="Marcador de número de diapositiva 3">
            <a:extLst>
              <a:ext uri="{FF2B5EF4-FFF2-40B4-BE49-F238E27FC236}">
                <a16:creationId xmlns:a16="http://schemas.microsoft.com/office/drawing/2014/main" id="{33C67AB9-8227-4E07-A83D-3BF91CAEC2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30342578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3EFB2D6-1C20-41B7-8875-621A16D6B6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54AEF30A-12B4-43A9-ADF8-73FBB9CDE03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E2DF67F4-F0D6-410F-B2DE-AC79FBDBC82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Editar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44CDD19F-65CE-4D35-8165-D43717579EB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5A5C9920-07DE-4E80-8028-D7629AE3AE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32BB7E50-9142-4738-A047-97A2CC9DE3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06424210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A8A8BC4-6F94-44EC-8937-3B8B7A919E7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posición de imagen 2">
            <a:extLst>
              <a:ext uri="{FF2B5EF4-FFF2-40B4-BE49-F238E27FC236}">
                <a16:creationId xmlns:a16="http://schemas.microsoft.com/office/drawing/2014/main" id="{6118F928-AF90-4F03-A9F1-675A559F4B7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ES"/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475EBE8F-213A-4D1D-A5D1-354CED45136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Editar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EB8CDEB4-4AEA-46EC-880B-4CD3ED3D9D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804794E3-DA79-4023-80CF-913FFF9414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CF3779A3-8F82-4318-B89F-6B30001B55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71567099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A69D90-A17A-479F-B9C6-99667F4E00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47821583-BAF9-4A4D-A7CB-3535C649F41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21F1C530-E5FC-4199-9293-AD355A2388E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DD7F53EE-FA62-44B1-AD77-D0713E7D3CC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E41597E9-559D-4E77-AA7D-26B4114B17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77957083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94352BBC-3374-43DB-8AA8-D77FDBC394B8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27B0A7E6-232F-4261-9481-E703B9C7463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4ECA3C0B-6490-4B42-A48C-9B919D7918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96F2A9A1-C11D-4E8F-95FE-D0A4B51816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DD7FA05F-7AB5-4D94-98B3-0A033DDB18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19601050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ítulo 1">
            <a:extLst>
              <a:ext uri="{FF2B5EF4-FFF2-40B4-BE49-F238E27FC236}">
                <a16:creationId xmlns:a16="http://schemas.microsoft.com/office/drawing/2014/main" id="{79FD8EF2-870B-42E4-9E2B-30ECAFFA53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E4C8FD57-8FD1-4D0F-8AE8-4D72199F42E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9A2C3B30-4C2B-4E4C-A855-ED014DF140A3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FFE3D96-326C-4095-9202-5DEC0EBE1472}" type="datetimeFigureOut">
              <a:rPr lang="es-ES" smtClean="0"/>
              <a:t>06/03/2022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415747FA-D253-490B-A8AB-123CC364CB0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F0B457FB-20FE-47EE-BB4E-C23D6C10EBE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F88D8FC-62AA-4A49-B953-FE9A01F4D418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7484816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.png"/><Relationship Id="rId4" Type="http://schemas.openxmlformats.org/officeDocument/2006/relationships/image" Target="../media/image3.jp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9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8.jp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11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0.jp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13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2.jp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15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4.jp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17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6.pn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19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8.jp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21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0.pn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23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2.jp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25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4.jp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27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6.jp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29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8.jp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31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0.jp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33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2.jpg"/><Relationship Id="rId5" Type="http://schemas.openxmlformats.org/officeDocument/2006/relationships/image" Target="../media/image7.png"/><Relationship Id="rId4" Type="http://schemas.openxmlformats.org/officeDocument/2006/relationships/image" Target="../media/image2.jp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6.png"/><Relationship Id="rId5" Type="http://schemas.openxmlformats.org/officeDocument/2006/relationships/image" Target="../media/image35.png"/><Relationship Id="rId4" Type="http://schemas.openxmlformats.org/officeDocument/2006/relationships/image" Target="../media/image34.gi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29415" y="607428"/>
            <a:ext cx="6806575" cy="1240622"/>
          </a:xfrm>
          <a:prstGeom prst="rect">
            <a:avLst/>
          </a:prstGeom>
        </p:spPr>
      </p:pic>
      <p:sp>
        <p:nvSpPr>
          <p:cNvPr id="132" name="Rectángulo: esquinas redondeadas 131">
            <a:extLst>
              <a:ext uri="{FF2B5EF4-FFF2-40B4-BE49-F238E27FC236}">
                <a16:creationId xmlns:a16="http://schemas.microsoft.com/office/drawing/2014/main" id="{7BD3FA2D-2791-4FFC-95A4-A099973C5A73}"/>
              </a:ext>
            </a:extLst>
          </p:cNvPr>
          <p:cNvSpPr/>
          <p:nvPr/>
        </p:nvSpPr>
        <p:spPr>
          <a:xfrm>
            <a:off x="1819175" y="4543225"/>
            <a:ext cx="2261937" cy="918775"/>
          </a:xfrm>
          <a:prstGeom prst="round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54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1D5B7171-FA9B-4639-BC64-C83DD07B9E0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95132" y="1989694"/>
            <a:ext cx="3601736" cy="3472306"/>
          </a:xfrm>
          <a:prstGeom prst="rect">
            <a:avLst/>
          </a:prstGeom>
        </p:spPr>
      </p:pic>
      <p:pic>
        <p:nvPicPr>
          <p:cNvPr id="11" name="Imagen 10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8BCFE23E-D5A8-4DAB-92D2-FBA449EA730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57372" y="1989694"/>
            <a:ext cx="2661365" cy="1353237"/>
          </a:xfrm>
          <a:prstGeom prst="rect">
            <a:avLst/>
          </a:prstGeom>
        </p:spPr>
      </p:pic>
      <p:sp>
        <p:nvSpPr>
          <p:cNvPr id="2" name="CuadroTexto 1">
            <a:extLst>
              <a:ext uri="{FF2B5EF4-FFF2-40B4-BE49-F238E27FC236}">
                <a16:creationId xmlns:a16="http://schemas.microsoft.com/office/drawing/2014/main" id="{133464E2-7B69-44EC-805E-559B372C2E4B}"/>
              </a:ext>
            </a:extLst>
          </p:cNvPr>
          <p:cNvSpPr txBox="1"/>
          <p:nvPr/>
        </p:nvSpPr>
        <p:spPr>
          <a:xfrm>
            <a:off x="8178388" y="6250572"/>
            <a:ext cx="290710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dirty="0"/>
              <a:t>Elaborado por: maestro Blas</a:t>
            </a:r>
          </a:p>
        </p:txBody>
      </p:sp>
    </p:spTree>
    <p:extLst>
      <p:ext uri="{BB962C8B-B14F-4D97-AF65-F5344CB8AC3E}">
        <p14:creationId xmlns:p14="http://schemas.microsoft.com/office/powerpoint/2010/main" val="128470849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lecha: a la derecha 6">
            <a:extLst>
              <a:ext uri="{FF2B5EF4-FFF2-40B4-BE49-F238E27FC236}">
                <a16:creationId xmlns:a16="http://schemas.microsoft.com/office/drawing/2014/main" id="{F40B7E94-4577-45B8-822E-5A4A1385E34C}"/>
              </a:ext>
            </a:extLst>
          </p:cNvPr>
          <p:cNvSpPr/>
          <p:nvPr/>
        </p:nvSpPr>
        <p:spPr>
          <a:xfrm>
            <a:off x="10911840" y="5833289"/>
            <a:ext cx="914400" cy="866215"/>
          </a:xfrm>
          <a:prstGeom prst="rightArrow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C042A147-8F98-4BE3-8DC4-BAF903CEB7C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534525" cy="6858000"/>
          </a:xfrm>
          <a:prstGeom prst="rect">
            <a:avLst/>
          </a:prstGeom>
        </p:spPr>
      </p:pic>
      <p:sp>
        <p:nvSpPr>
          <p:cNvPr id="6" name="CuadroTexto 5">
            <a:extLst>
              <a:ext uri="{FF2B5EF4-FFF2-40B4-BE49-F238E27FC236}">
                <a16:creationId xmlns:a16="http://schemas.microsoft.com/office/drawing/2014/main" id="{BA2890E5-185C-49BD-B022-5F4591FE654E}"/>
              </a:ext>
            </a:extLst>
          </p:cNvPr>
          <p:cNvSpPr txBox="1"/>
          <p:nvPr/>
        </p:nvSpPr>
        <p:spPr>
          <a:xfrm>
            <a:off x="8022336" y="4791456"/>
            <a:ext cx="2791968" cy="1200329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r>
              <a:rPr lang="es-ES" dirty="0"/>
              <a:t>Estas son todas las palabras que aparecerán en la SOPA DE LETRAS y que tendrás que buscar</a:t>
            </a:r>
          </a:p>
        </p:txBody>
      </p:sp>
    </p:spTree>
    <p:extLst>
      <p:ext uri="{BB962C8B-B14F-4D97-AF65-F5344CB8AC3E}">
        <p14:creationId xmlns:p14="http://schemas.microsoft.com/office/powerpoint/2010/main" val="234696325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ángulo 3">
            <a:extLst>
              <a:ext uri="{FF2B5EF4-FFF2-40B4-BE49-F238E27FC236}">
                <a16:creationId xmlns:a16="http://schemas.microsoft.com/office/drawing/2014/main" id="{D708F731-C348-43CF-AAAA-A8BB60E74FDC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2BE65569-5C5C-41A6-9465-406AF4FFE6A5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6" name="Rectángulo 5">
            <a:extLst>
              <a:ext uri="{FF2B5EF4-FFF2-40B4-BE49-F238E27FC236}">
                <a16:creationId xmlns:a16="http://schemas.microsoft.com/office/drawing/2014/main" id="{946AAAB8-ACFB-48B7-98BC-1EFBE87E11C5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7" name="Rectángulo 6">
            <a:extLst>
              <a:ext uri="{FF2B5EF4-FFF2-40B4-BE49-F238E27FC236}">
                <a16:creationId xmlns:a16="http://schemas.microsoft.com/office/drawing/2014/main" id="{18C8D067-4FC5-4513-AD28-551D758E868B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U</a:t>
            </a:r>
          </a:p>
        </p:txBody>
      </p:sp>
      <p:sp>
        <p:nvSpPr>
          <p:cNvPr id="8" name="Rectángulo 7">
            <a:extLst>
              <a:ext uri="{FF2B5EF4-FFF2-40B4-BE49-F238E27FC236}">
                <a16:creationId xmlns:a16="http://schemas.microsoft.com/office/drawing/2014/main" id="{CA1EB39E-4024-4DD7-AD5C-89FB60AD00FB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9" name="Rectángulo 8">
            <a:extLst>
              <a:ext uri="{FF2B5EF4-FFF2-40B4-BE49-F238E27FC236}">
                <a16:creationId xmlns:a16="http://schemas.microsoft.com/office/drawing/2014/main" id="{2F75A81F-5569-4986-AAF8-8779607709F3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D76095CF-85DF-47E6-9824-909629B9D4BA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4" name="Rectángulo 13">
            <a:extLst>
              <a:ext uri="{FF2B5EF4-FFF2-40B4-BE49-F238E27FC236}">
                <a16:creationId xmlns:a16="http://schemas.microsoft.com/office/drawing/2014/main" id="{11658EBB-E330-4786-BEC1-5D0B3A868765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V</a:t>
            </a:r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5C12C09C-DAAB-4A3C-9A16-5F8989F6FAEF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16" name="Rectángulo 15">
            <a:extLst>
              <a:ext uri="{FF2B5EF4-FFF2-40B4-BE49-F238E27FC236}">
                <a16:creationId xmlns:a16="http://schemas.microsoft.com/office/drawing/2014/main" id="{FE097AEB-12FE-4BF9-8767-A5FECCA16E51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17" name="Rectángulo 16">
            <a:extLst>
              <a:ext uri="{FF2B5EF4-FFF2-40B4-BE49-F238E27FC236}">
                <a16:creationId xmlns:a16="http://schemas.microsoft.com/office/drawing/2014/main" id="{47463B1D-B55D-4D15-8457-A7BE32188D19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U</a:t>
            </a:r>
          </a:p>
        </p:txBody>
      </p:sp>
      <p:sp>
        <p:nvSpPr>
          <p:cNvPr id="18" name="Rectángulo 17">
            <a:extLst>
              <a:ext uri="{FF2B5EF4-FFF2-40B4-BE49-F238E27FC236}">
                <a16:creationId xmlns:a16="http://schemas.microsoft.com/office/drawing/2014/main" id="{348645BB-9F7E-44AD-8721-EF38506B94D1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21" name="Rectángulo 20">
            <a:extLst>
              <a:ext uri="{FF2B5EF4-FFF2-40B4-BE49-F238E27FC236}">
                <a16:creationId xmlns:a16="http://schemas.microsoft.com/office/drawing/2014/main" id="{2752439E-AA2F-4C48-B67E-2241BA504D9A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22" name="Rectángulo 21">
            <a:extLst>
              <a:ext uri="{FF2B5EF4-FFF2-40B4-BE49-F238E27FC236}">
                <a16:creationId xmlns:a16="http://schemas.microsoft.com/office/drawing/2014/main" id="{52C367F4-1E54-4923-BD82-E98182122EC4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23" name="Rectángulo 22">
            <a:extLst>
              <a:ext uri="{FF2B5EF4-FFF2-40B4-BE49-F238E27FC236}">
                <a16:creationId xmlns:a16="http://schemas.microsoft.com/office/drawing/2014/main" id="{E84CA875-E9A5-45C6-BBA4-C132EB262F68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4" name="Rectángulo 23">
            <a:extLst>
              <a:ext uri="{FF2B5EF4-FFF2-40B4-BE49-F238E27FC236}">
                <a16:creationId xmlns:a16="http://schemas.microsoft.com/office/drawing/2014/main" id="{38ADE516-7AFD-4FE5-A2B6-D87DC307F2BA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N</a:t>
            </a:r>
          </a:p>
        </p:txBody>
      </p:sp>
      <p:sp>
        <p:nvSpPr>
          <p:cNvPr id="25" name="Rectángulo 24">
            <a:extLst>
              <a:ext uri="{FF2B5EF4-FFF2-40B4-BE49-F238E27FC236}">
                <a16:creationId xmlns:a16="http://schemas.microsoft.com/office/drawing/2014/main" id="{02B76EEA-A576-468C-A61C-9EA12BD961EC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26" name="Rectángulo 25">
            <a:extLst>
              <a:ext uri="{FF2B5EF4-FFF2-40B4-BE49-F238E27FC236}">
                <a16:creationId xmlns:a16="http://schemas.microsoft.com/office/drawing/2014/main" id="{2B0D85EB-6160-4E42-BEDC-597334BF9721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29" name="Rectángulo 28">
            <a:extLst>
              <a:ext uri="{FF2B5EF4-FFF2-40B4-BE49-F238E27FC236}">
                <a16:creationId xmlns:a16="http://schemas.microsoft.com/office/drawing/2014/main" id="{474FB451-8BC2-4891-891E-CA56CF81A362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0" name="Rectángulo 29">
            <a:extLst>
              <a:ext uri="{FF2B5EF4-FFF2-40B4-BE49-F238E27FC236}">
                <a16:creationId xmlns:a16="http://schemas.microsoft.com/office/drawing/2014/main" id="{A2169137-023E-405B-B31D-622AF16533A0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1" name="Rectángulo 30">
            <a:extLst>
              <a:ext uri="{FF2B5EF4-FFF2-40B4-BE49-F238E27FC236}">
                <a16:creationId xmlns:a16="http://schemas.microsoft.com/office/drawing/2014/main" id="{23631C7D-7B39-47C8-B1DA-C5CD3893166A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2" name="Rectángulo 31">
            <a:extLst>
              <a:ext uri="{FF2B5EF4-FFF2-40B4-BE49-F238E27FC236}">
                <a16:creationId xmlns:a16="http://schemas.microsoft.com/office/drawing/2014/main" id="{6F99C90A-D808-4204-B2C5-D3A038C60E41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3" name="Rectángulo 32">
            <a:extLst>
              <a:ext uri="{FF2B5EF4-FFF2-40B4-BE49-F238E27FC236}">
                <a16:creationId xmlns:a16="http://schemas.microsoft.com/office/drawing/2014/main" id="{FF934D4B-895C-4A49-AD62-ECD57B46AF39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34" name="Rectángulo 33">
            <a:extLst>
              <a:ext uri="{FF2B5EF4-FFF2-40B4-BE49-F238E27FC236}">
                <a16:creationId xmlns:a16="http://schemas.microsoft.com/office/drawing/2014/main" id="{F5F69442-34A6-4E5D-BAAD-6124BF3F4AF3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37" name="Rectángulo 36">
            <a:extLst>
              <a:ext uri="{FF2B5EF4-FFF2-40B4-BE49-F238E27FC236}">
                <a16:creationId xmlns:a16="http://schemas.microsoft.com/office/drawing/2014/main" id="{2316811C-E2BF-40C1-B092-86BC14B7FBE0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8" name="Rectángulo 37">
            <a:extLst>
              <a:ext uri="{FF2B5EF4-FFF2-40B4-BE49-F238E27FC236}">
                <a16:creationId xmlns:a16="http://schemas.microsoft.com/office/drawing/2014/main" id="{4A654196-5410-4D0C-B4A4-99055C935794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39" name="Rectángulo 38">
            <a:extLst>
              <a:ext uri="{FF2B5EF4-FFF2-40B4-BE49-F238E27FC236}">
                <a16:creationId xmlns:a16="http://schemas.microsoft.com/office/drawing/2014/main" id="{04A6B827-31C0-4EC2-93A6-53448A82B8C0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0" name="Rectángulo 39">
            <a:extLst>
              <a:ext uri="{FF2B5EF4-FFF2-40B4-BE49-F238E27FC236}">
                <a16:creationId xmlns:a16="http://schemas.microsoft.com/office/drawing/2014/main" id="{F24589E9-A708-4575-B99E-AA478973603C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41" name="Rectángulo 40">
            <a:extLst>
              <a:ext uri="{FF2B5EF4-FFF2-40B4-BE49-F238E27FC236}">
                <a16:creationId xmlns:a16="http://schemas.microsoft.com/office/drawing/2014/main" id="{3AF19DFC-BF66-4EFE-A813-F9467BD689A9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2" name="Rectángulo 41">
            <a:extLst>
              <a:ext uri="{FF2B5EF4-FFF2-40B4-BE49-F238E27FC236}">
                <a16:creationId xmlns:a16="http://schemas.microsoft.com/office/drawing/2014/main" id="{72D59638-8E11-4B6D-A4F7-49353C71E421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45" name="Rectángulo 44">
            <a:extLst>
              <a:ext uri="{FF2B5EF4-FFF2-40B4-BE49-F238E27FC236}">
                <a16:creationId xmlns:a16="http://schemas.microsoft.com/office/drawing/2014/main" id="{83C2D66C-FA63-4FDD-BA40-0A8BB7A3A336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6" name="Rectángulo 45">
            <a:extLst>
              <a:ext uri="{FF2B5EF4-FFF2-40B4-BE49-F238E27FC236}">
                <a16:creationId xmlns:a16="http://schemas.microsoft.com/office/drawing/2014/main" id="{4E8D1FD7-FB47-459B-AB38-7DBB421DE2A4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V</a:t>
            </a:r>
          </a:p>
        </p:txBody>
      </p:sp>
      <p:sp>
        <p:nvSpPr>
          <p:cNvPr id="47" name="Rectángulo 46">
            <a:extLst>
              <a:ext uri="{FF2B5EF4-FFF2-40B4-BE49-F238E27FC236}">
                <a16:creationId xmlns:a16="http://schemas.microsoft.com/office/drawing/2014/main" id="{69F9100E-55DE-4314-810E-59CFDCA14449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8" name="Rectángulo 47">
            <a:extLst>
              <a:ext uri="{FF2B5EF4-FFF2-40B4-BE49-F238E27FC236}">
                <a16:creationId xmlns:a16="http://schemas.microsoft.com/office/drawing/2014/main" id="{810A970E-61C8-4A62-83B0-20C519E8F714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49" name="Rectángulo 48">
            <a:extLst>
              <a:ext uri="{FF2B5EF4-FFF2-40B4-BE49-F238E27FC236}">
                <a16:creationId xmlns:a16="http://schemas.microsoft.com/office/drawing/2014/main" id="{70CC21D6-C292-4699-8860-5B486C4F9805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0" name="Rectángulo 49">
            <a:extLst>
              <a:ext uri="{FF2B5EF4-FFF2-40B4-BE49-F238E27FC236}">
                <a16:creationId xmlns:a16="http://schemas.microsoft.com/office/drawing/2014/main" id="{21043C49-E72D-4278-B215-FBD7901EE770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31" name="CuadroTexto 130">
            <a:extLst>
              <a:ext uri="{FF2B5EF4-FFF2-40B4-BE49-F238E27FC236}">
                <a16:creationId xmlns:a16="http://schemas.microsoft.com/office/drawing/2014/main" id="{DF42384A-517E-46EE-86EF-2E524C4EB9BF}"/>
              </a:ext>
            </a:extLst>
          </p:cNvPr>
          <p:cNvSpPr txBox="1"/>
          <p:nvPr/>
        </p:nvSpPr>
        <p:spPr>
          <a:xfrm>
            <a:off x="11311714" y="165149"/>
            <a:ext cx="47274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</a:t>
            </a:r>
          </a:p>
        </p:txBody>
      </p:sp>
      <p:sp>
        <p:nvSpPr>
          <p:cNvPr id="132" name="Rectángulo: esquinas redondeadas 131">
            <a:extLst>
              <a:ext uri="{FF2B5EF4-FFF2-40B4-BE49-F238E27FC236}">
                <a16:creationId xmlns:a16="http://schemas.microsoft.com/office/drawing/2014/main" id="{7BD3FA2D-2791-4FFC-95A4-A099973C5A73}"/>
              </a:ext>
            </a:extLst>
          </p:cNvPr>
          <p:cNvSpPr/>
          <p:nvPr/>
        </p:nvSpPr>
        <p:spPr>
          <a:xfrm>
            <a:off x="77347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02743262-FD96-49C5-9B17-C1B1CF1E2EFC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38002" y="1480237"/>
            <a:ext cx="2625330" cy="1980000"/>
          </a:xfrm>
          <a:prstGeom prst="rect">
            <a:avLst/>
          </a:prstGeom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76B35401-51FA-4443-AEBE-E3592E4CA2D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07461" y="3672235"/>
            <a:ext cx="2286412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343169944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6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7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8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9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0"/>
                  </p:tgtEl>
                </p:cond>
              </p:nextCondLst>
            </p:seq>
            <p:seq concurrent="1" nextAc="seek">
              <p:cTn id="10" restart="whenNotActive" fill="hold" evtFilter="cancelBubble" nodeType="interactiveSeq">
                <p:stCondLst>
                  <p:cond evt="onClick" delay="0">
                    <p:tgtEl>
                      <p:spTgt spid="3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" fill="hold">
                      <p:stCondLst>
                        <p:cond delay="0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1"/>
                  </p:tgtEl>
                </p:cond>
              </p:nextCondLst>
            </p:seq>
            <p:seq concurrent="1" nextAc="seek">
              <p:cTn id="18" restart="whenNotActive" fill="hold" evtFilter="cancelBubble" nodeType="interactiveSeq">
                <p:stCondLst>
                  <p:cond evt="onClick" delay="0">
                    <p:tgtEl>
                      <p:spTgt spid="3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" fill="hold">
                      <p:stCondLst>
                        <p:cond delay="0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2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25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2"/>
                  </p:tgtEl>
                </p:cond>
              </p:nextCondLst>
            </p:seq>
            <p:seq concurrent="1" nextAc="seek">
              <p:cTn id="26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7" fill="hold">
                      <p:stCondLst>
                        <p:cond delay="0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0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31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32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33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34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5" fill="hold">
                      <p:stCondLst>
                        <p:cond delay="0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39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40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41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500"/>
                            </p:stCondLst>
                            <p:childTnLst>
                              <p:par>
                                <p:cTn id="43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>
                            <p:stCondLst>
                              <p:cond delay="1500"/>
                            </p:stCondLst>
                            <p:childTnLst>
                              <p:par>
                                <p:cTn id="48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1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1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112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3" fill="hold">
                      <p:stCondLst>
                        <p:cond delay="0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6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  <p:seq concurrent="1" nextAc="seek">
              <p:cTn id="117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8" fill="hold">
                      <p:stCondLst>
                        <p:cond delay="0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1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122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3" fill="hold">
                      <p:stCondLst>
                        <p:cond delay="0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6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127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8" fill="hold">
                      <p:stCondLst>
                        <p:cond delay="0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1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132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3" fill="hold">
                      <p:stCondLst>
                        <p:cond delay="0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6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137" restart="whenNotActive" fill="hold" evtFilter="cancelBubble" nodeType="interactiveSeq">
                <p:stCondLst>
                  <p:cond evt="onClick" delay="0">
                    <p:tgtEl>
                      <p:spTgt spid="2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8" fill="hold">
                      <p:stCondLst>
                        <p:cond delay="0"/>
                      </p:stCondLst>
                      <p:childTnLst>
                        <p:par>
                          <p:cTn id="139" fill="hold">
                            <p:stCondLst>
                              <p:cond delay="0"/>
                            </p:stCondLst>
                            <p:childTnLst>
                              <p:par>
                                <p:cTn id="1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1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6"/>
                  </p:tgtEl>
                </p:cond>
              </p:nextCondLst>
            </p:seq>
            <p:seq concurrent="1" nextAc="seek">
              <p:cTn id="142" restart="whenNotActive" fill="hold" evtFilter="cancelBubble" nodeType="interactiveSeq">
                <p:stCondLst>
                  <p:cond evt="onClick" delay="0">
                    <p:tgtEl>
                      <p:spTgt spid="3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3" fill="hold">
                      <p:stCondLst>
                        <p:cond delay="0"/>
                      </p:stCondLst>
                      <p:childTnLst>
                        <p:par>
                          <p:cTn id="144" fill="hold">
                            <p:stCondLst>
                              <p:cond delay="0"/>
                            </p:stCondLst>
                            <p:childTnLst>
                              <p:par>
                                <p:cTn id="1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6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7"/>
                  </p:tgtEl>
                </p:cond>
              </p:nextCondLst>
            </p:seq>
            <p:seq concurrent="1" nextAc="seek">
              <p:cTn id="147" restart="whenNotActive" fill="hold" evtFilter="cancelBubble" nodeType="interactiveSeq">
                <p:stCondLst>
                  <p:cond evt="onClick" delay="0">
                    <p:tgtEl>
                      <p:spTgt spid="3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8" fill="hold">
                      <p:stCondLst>
                        <p:cond delay="0"/>
                      </p:stCondLst>
                      <p:childTnLst>
                        <p:par>
                          <p:cTn id="149" fill="hold">
                            <p:stCondLst>
                              <p:cond delay="0"/>
                            </p:stCondLst>
                            <p:childTnLst>
                              <p:par>
                                <p:cTn id="1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1" dur="1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8"/>
                  </p:tgtEl>
                </p:cond>
              </p:nextCondLst>
            </p:seq>
            <p:seq concurrent="1" nextAc="seek">
              <p:cTn id="152" restart="whenNotActive" fill="hold" evtFilter="cancelBubble" nodeType="interactiveSeq">
                <p:stCondLst>
                  <p:cond evt="onClick" delay="0">
                    <p:tgtEl>
                      <p:spTgt spid="3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3" fill="hold">
                      <p:stCondLst>
                        <p:cond delay="0"/>
                      </p:stCondLst>
                      <p:childTnLst>
                        <p:par>
                          <p:cTn id="154" fill="hold">
                            <p:stCondLst>
                              <p:cond delay="0"/>
                            </p:stCondLst>
                            <p:childTnLst>
                              <p:par>
                                <p:cTn id="1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6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9"/>
                  </p:tgtEl>
                </p:cond>
              </p:nextCondLst>
            </p:seq>
            <p:seq concurrent="1" nextAc="seek">
              <p:cTn id="157" restart="whenNotActive" fill="hold" evtFilter="cancelBubble" nodeType="interactiveSeq">
                <p:stCondLst>
                  <p:cond evt="onClick" delay="0">
                    <p:tgtEl>
                      <p:spTgt spid="4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8" fill="hold">
                      <p:stCondLst>
                        <p:cond delay="0"/>
                      </p:stCondLst>
                      <p:childTnLst>
                        <p:par>
                          <p:cTn id="159" fill="hold">
                            <p:stCondLst>
                              <p:cond delay="0"/>
                            </p:stCondLst>
                            <p:childTnLst>
                              <p:par>
                                <p:cTn id="1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1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0"/>
                  </p:tgtEl>
                </p:cond>
              </p:nextCondLst>
            </p:seq>
            <p:seq concurrent="1" nextAc="seek">
              <p:cTn id="162" restart="whenNotActive" fill="hold" evtFilter="cancelBubble" nodeType="interactiveSeq">
                <p:stCondLst>
                  <p:cond evt="onClick" delay="0">
                    <p:tgtEl>
                      <p:spTgt spid="4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3" fill="hold">
                      <p:stCondLst>
                        <p:cond delay="0"/>
                      </p:stCondLst>
                      <p:childTnLst>
                        <p:par>
                          <p:cTn id="164" fill="hold">
                            <p:stCondLst>
                              <p:cond delay="0"/>
                            </p:stCondLst>
                            <p:childTnLst>
                              <p:par>
                                <p:cTn id="1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6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1"/>
                  </p:tgtEl>
                </p:cond>
              </p:nextCondLst>
            </p:seq>
            <p:seq concurrent="1" nextAc="seek">
              <p:cTn id="167" restart="whenNotActive" fill="hold" evtFilter="cancelBubble" nodeType="interactiveSeq">
                <p:stCondLst>
                  <p:cond evt="onClick" delay="0">
                    <p:tgtEl>
                      <p:spTgt spid="4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8" fill="hold">
                      <p:stCondLst>
                        <p:cond delay="0"/>
                      </p:stCondLst>
                      <p:childTnLst>
                        <p:par>
                          <p:cTn id="169" fill="hold">
                            <p:stCondLst>
                              <p:cond delay="0"/>
                            </p:stCondLst>
                            <p:childTnLst>
                              <p:par>
                                <p:cTn id="1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71" dur="10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2"/>
                  </p:tgtEl>
                </p:cond>
              </p:nextCondLst>
            </p:seq>
            <p:seq concurrent="1" nextAc="seek">
              <p:cTn id="172" restart="whenNotActive" fill="hold" evtFilter="cancelBubble" nodeType="interactiveSeq">
                <p:stCondLst>
                  <p:cond evt="onClick" delay="0">
                    <p:tgtEl>
                      <p:spTgt spid="4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3" fill="hold">
                      <p:stCondLst>
                        <p:cond delay="0"/>
                      </p:stCondLst>
                      <p:childTnLst>
                        <p:par>
                          <p:cTn id="174" fill="hold">
                            <p:stCondLst>
                              <p:cond delay="0"/>
                            </p:stCondLst>
                            <p:childTnLst>
                              <p:par>
                                <p:cTn id="1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76" dur="10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5"/>
                  </p:tgtEl>
                </p:cond>
              </p:nextCondLst>
            </p:seq>
            <p:seq concurrent="1" nextAc="seek">
              <p:cTn id="177" restart="whenNotActive" fill="hold" evtFilter="cancelBubble" nodeType="interactiveSeq">
                <p:stCondLst>
                  <p:cond evt="onClick" delay="0">
                    <p:tgtEl>
                      <p:spTgt spid="4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8" fill="hold">
                      <p:stCondLst>
                        <p:cond delay="0"/>
                      </p:stCondLst>
                      <p:childTnLst>
                        <p:par>
                          <p:cTn id="179" fill="hold">
                            <p:stCondLst>
                              <p:cond delay="0"/>
                            </p:stCondLst>
                            <p:childTnLst>
                              <p:par>
                                <p:cTn id="1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81" dur="20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6"/>
                  </p:tgtEl>
                </p:cond>
              </p:nextCondLst>
            </p:seq>
            <p:seq concurrent="1" nextAc="seek">
              <p:cTn id="182" restart="whenNotActive" fill="hold" evtFilter="cancelBubble" nodeType="interactiveSeq">
                <p:stCondLst>
                  <p:cond evt="onClick" delay="0">
                    <p:tgtEl>
                      <p:spTgt spid="4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3" fill="hold">
                      <p:stCondLst>
                        <p:cond delay="0"/>
                      </p:stCondLst>
                      <p:childTnLst>
                        <p:par>
                          <p:cTn id="184" fill="hold">
                            <p:stCondLst>
                              <p:cond delay="0"/>
                            </p:stCondLst>
                            <p:childTnLst>
                              <p:par>
                                <p:cTn id="1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86" dur="20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7"/>
                  </p:tgtEl>
                </p:cond>
              </p:nextCondLst>
            </p:seq>
            <p:seq concurrent="1" nextAc="seek">
              <p:cTn id="187" restart="whenNotActive" fill="hold" evtFilter="cancelBubble" nodeType="interactiveSeq">
                <p:stCondLst>
                  <p:cond evt="onClick" delay="0">
                    <p:tgtEl>
                      <p:spTgt spid="4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8" fill="hold">
                      <p:stCondLst>
                        <p:cond delay="0"/>
                      </p:stCondLst>
                      <p:childTnLst>
                        <p:par>
                          <p:cTn id="189" fill="hold">
                            <p:stCondLst>
                              <p:cond delay="0"/>
                            </p:stCondLst>
                            <p:childTnLst>
                              <p:par>
                                <p:cTn id="1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91" dur="2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9"/>
                  </p:tgtEl>
                </p:cond>
              </p:nextCondLst>
            </p:seq>
            <p:seq concurrent="1" nextAc="seek">
              <p:cTn id="192" restart="whenNotActive" fill="hold" evtFilter="cancelBubble" nodeType="interactiveSeq">
                <p:stCondLst>
                  <p:cond evt="onClick" delay="0">
                    <p:tgtEl>
                      <p:spTgt spid="5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3" fill="hold">
                      <p:stCondLst>
                        <p:cond delay="0"/>
                      </p:stCondLst>
                      <p:childTnLst>
                        <p:par>
                          <p:cTn id="194" fill="hold">
                            <p:stCondLst>
                              <p:cond delay="0"/>
                            </p:stCondLst>
                            <p:childTnLst>
                              <p:par>
                                <p:cTn id="1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96" dur="2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0"/>
                  </p:tgtEl>
                </p:cond>
              </p:nextCondLst>
            </p:seq>
            <p:seq concurrent="1" nextAc="seek">
              <p:cTn id="197" restart="whenNotActive" fill="hold" evtFilter="cancelBubble" nodeType="interactiveSeq">
                <p:stCondLst>
                  <p:cond evt="onClick" delay="0">
                    <p:tgtEl>
                      <p:spTgt spid="2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8" fill="hold">
                      <p:stCondLst>
                        <p:cond delay="0"/>
                      </p:stCondLst>
                      <p:childTnLst>
                        <p:par>
                          <p:cTn id="199" fill="hold">
                            <p:stCondLst>
                              <p:cond delay="0"/>
                            </p:stCondLst>
                            <p:childTnLst>
                              <p:par>
                                <p:cTn id="200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01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02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03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204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"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  <p:bldP spid="8" grpId="0" animBg="1"/>
      <p:bldP spid="9" grpId="0" animBg="1"/>
      <p:bldP spid="13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5" grpId="0" animBg="1"/>
      <p:bldP spid="46" grpId="0" animBg="1"/>
      <p:bldP spid="47" grpId="0" animBg="1"/>
      <p:bldP spid="48" grpId="0" animBg="1"/>
      <p:bldP spid="50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ángulo 3">
            <a:extLst>
              <a:ext uri="{FF2B5EF4-FFF2-40B4-BE49-F238E27FC236}">
                <a16:creationId xmlns:a16="http://schemas.microsoft.com/office/drawing/2014/main" id="{D708F731-C348-43CF-AAAA-A8BB60E74FDC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2BE65569-5C5C-41A6-9465-406AF4FFE6A5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6" name="Rectángulo 5">
            <a:extLst>
              <a:ext uri="{FF2B5EF4-FFF2-40B4-BE49-F238E27FC236}">
                <a16:creationId xmlns:a16="http://schemas.microsoft.com/office/drawing/2014/main" id="{946AAAB8-ACFB-48B7-98BC-1EFBE87E11C5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7" name="Rectángulo 6">
            <a:extLst>
              <a:ext uri="{FF2B5EF4-FFF2-40B4-BE49-F238E27FC236}">
                <a16:creationId xmlns:a16="http://schemas.microsoft.com/office/drawing/2014/main" id="{18C8D067-4FC5-4513-AD28-551D758E868B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U</a:t>
            </a:r>
          </a:p>
        </p:txBody>
      </p:sp>
      <p:sp>
        <p:nvSpPr>
          <p:cNvPr id="8" name="Rectángulo 7">
            <a:extLst>
              <a:ext uri="{FF2B5EF4-FFF2-40B4-BE49-F238E27FC236}">
                <a16:creationId xmlns:a16="http://schemas.microsoft.com/office/drawing/2014/main" id="{CA1EB39E-4024-4DD7-AD5C-89FB60AD00FB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9" name="Rectángulo 8">
            <a:extLst>
              <a:ext uri="{FF2B5EF4-FFF2-40B4-BE49-F238E27FC236}">
                <a16:creationId xmlns:a16="http://schemas.microsoft.com/office/drawing/2014/main" id="{2F75A81F-5569-4986-AAF8-8779607709F3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D76095CF-85DF-47E6-9824-909629B9D4BA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4" name="Rectángulo 13">
            <a:extLst>
              <a:ext uri="{FF2B5EF4-FFF2-40B4-BE49-F238E27FC236}">
                <a16:creationId xmlns:a16="http://schemas.microsoft.com/office/drawing/2014/main" id="{11658EBB-E330-4786-BEC1-5D0B3A868765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U</a:t>
            </a:r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5C12C09C-DAAB-4A3C-9A16-5F8989F6FAEF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16" name="Rectángulo 15">
            <a:extLst>
              <a:ext uri="{FF2B5EF4-FFF2-40B4-BE49-F238E27FC236}">
                <a16:creationId xmlns:a16="http://schemas.microsoft.com/office/drawing/2014/main" id="{FE097AEB-12FE-4BF9-8767-A5FECCA16E51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17" name="Rectángulo 16">
            <a:extLst>
              <a:ext uri="{FF2B5EF4-FFF2-40B4-BE49-F238E27FC236}">
                <a16:creationId xmlns:a16="http://schemas.microsoft.com/office/drawing/2014/main" id="{47463B1D-B55D-4D15-8457-A7BE32188D19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U</a:t>
            </a:r>
          </a:p>
        </p:txBody>
      </p:sp>
      <p:sp>
        <p:nvSpPr>
          <p:cNvPr id="18" name="Rectángulo 17">
            <a:extLst>
              <a:ext uri="{FF2B5EF4-FFF2-40B4-BE49-F238E27FC236}">
                <a16:creationId xmlns:a16="http://schemas.microsoft.com/office/drawing/2014/main" id="{348645BB-9F7E-44AD-8721-EF38506B94D1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1" name="Rectángulo 20">
            <a:extLst>
              <a:ext uri="{FF2B5EF4-FFF2-40B4-BE49-F238E27FC236}">
                <a16:creationId xmlns:a16="http://schemas.microsoft.com/office/drawing/2014/main" id="{2752439E-AA2F-4C48-B67E-2241BA504D9A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22" name="Rectángulo 21">
            <a:extLst>
              <a:ext uri="{FF2B5EF4-FFF2-40B4-BE49-F238E27FC236}">
                <a16:creationId xmlns:a16="http://schemas.microsoft.com/office/drawing/2014/main" id="{52C367F4-1E54-4923-BD82-E98182122EC4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200" b="1" dirty="0">
                <a:solidFill>
                  <a:srgbClr val="FF0000"/>
                </a:solidFill>
              </a:rPr>
              <a:t>RR</a:t>
            </a:r>
          </a:p>
        </p:txBody>
      </p:sp>
      <p:sp>
        <p:nvSpPr>
          <p:cNvPr id="23" name="Rectángulo 22">
            <a:extLst>
              <a:ext uri="{FF2B5EF4-FFF2-40B4-BE49-F238E27FC236}">
                <a16:creationId xmlns:a16="http://schemas.microsoft.com/office/drawing/2014/main" id="{E84CA875-E9A5-45C6-BBA4-C132EB262F68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4" name="Rectángulo 23">
            <a:extLst>
              <a:ext uri="{FF2B5EF4-FFF2-40B4-BE49-F238E27FC236}">
                <a16:creationId xmlns:a16="http://schemas.microsoft.com/office/drawing/2014/main" id="{38ADE516-7AFD-4FE5-A2B6-D87DC307F2BA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N</a:t>
            </a:r>
          </a:p>
        </p:txBody>
      </p:sp>
      <p:sp>
        <p:nvSpPr>
          <p:cNvPr id="25" name="Rectángulo 24">
            <a:extLst>
              <a:ext uri="{FF2B5EF4-FFF2-40B4-BE49-F238E27FC236}">
                <a16:creationId xmlns:a16="http://schemas.microsoft.com/office/drawing/2014/main" id="{02B76EEA-A576-468C-A61C-9EA12BD961EC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26" name="Rectángulo 25">
            <a:extLst>
              <a:ext uri="{FF2B5EF4-FFF2-40B4-BE49-F238E27FC236}">
                <a16:creationId xmlns:a16="http://schemas.microsoft.com/office/drawing/2014/main" id="{2B0D85EB-6160-4E42-BEDC-597334BF9721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200" b="1" dirty="0">
                <a:solidFill>
                  <a:srgbClr val="FF0000"/>
                </a:solidFill>
              </a:rPr>
              <a:t>RR</a:t>
            </a:r>
          </a:p>
        </p:txBody>
      </p:sp>
      <p:sp>
        <p:nvSpPr>
          <p:cNvPr id="29" name="Rectángulo 28">
            <a:extLst>
              <a:ext uri="{FF2B5EF4-FFF2-40B4-BE49-F238E27FC236}">
                <a16:creationId xmlns:a16="http://schemas.microsoft.com/office/drawing/2014/main" id="{474FB451-8BC2-4891-891E-CA56CF81A362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0" name="Rectángulo 29">
            <a:extLst>
              <a:ext uri="{FF2B5EF4-FFF2-40B4-BE49-F238E27FC236}">
                <a16:creationId xmlns:a16="http://schemas.microsoft.com/office/drawing/2014/main" id="{A2169137-023E-405B-B31D-622AF16533A0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31" name="Rectángulo 30">
            <a:extLst>
              <a:ext uri="{FF2B5EF4-FFF2-40B4-BE49-F238E27FC236}">
                <a16:creationId xmlns:a16="http://schemas.microsoft.com/office/drawing/2014/main" id="{23631C7D-7B39-47C8-B1DA-C5CD3893166A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2" name="Rectángulo 31">
            <a:extLst>
              <a:ext uri="{FF2B5EF4-FFF2-40B4-BE49-F238E27FC236}">
                <a16:creationId xmlns:a16="http://schemas.microsoft.com/office/drawing/2014/main" id="{6F99C90A-D808-4204-B2C5-D3A038C60E41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3" name="Rectángulo 32">
            <a:extLst>
              <a:ext uri="{FF2B5EF4-FFF2-40B4-BE49-F238E27FC236}">
                <a16:creationId xmlns:a16="http://schemas.microsoft.com/office/drawing/2014/main" id="{FF934D4B-895C-4A49-AD62-ECD57B46AF39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4" name="Rectángulo 33">
            <a:extLst>
              <a:ext uri="{FF2B5EF4-FFF2-40B4-BE49-F238E27FC236}">
                <a16:creationId xmlns:a16="http://schemas.microsoft.com/office/drawing/2014/main" id="{F5F69442-34A6-4E5D-BAAD-6124BF3F4AF3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37" name="Rectángulo 36">
            <a:extLst>
              <a:ext uri="{FF2B5EF4-FFF2-40B4-BE49-F238E27FC236}">
                <a16:creationId xmlns:a16="http://schemas.microsoft.com/office/drawing/2014/main" id="{2316811C-E2BF-40C1-B092-86BC14B7FBE0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8" name="Rectángulo 37">
            <a:extLst>
              <a:ext uri="{FF2B5EF4-FFF2-40B4-BE49-F238E27FC236}">
                <a16:creationId xmlns:a16="http://schemas.microsoft.com/office/drawing/2014/main" id="{4A654196-5410-4D0C-B4A4-99055C935794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39" name="Rectángulo 38">
            <a:extLst>
              <a:ext uri="{FF2B5EF4-FFF2-40B4-BE49-F238E27FC236}">
                <a16:creationId xmlns:a16="http://schemas.microsoft.com/office/drawing/2014/main" id="{04A6B827-31C0-4EC2-93A6-53448A82B8C0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0" name="Rectángulo 39">
            <a:extLst>
              <a:ext uri="{FF2B5EF4-FFF2-40B4-BE49-F238E27FC236}">
                <a16:creationId xmlns:a16="http://schemas.microsoft.com/office/drawing/2014/main" id="{F24589E9-A708-4575-B99E-AA478973603C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200" b="1" dirty="0">
                <a:solidFill>
                  <a:srgbClr val="FF0000"/>
                </a:solidFill>
              </a:rPr>
              <a:t>RR</a:t>
            </a:r>
          </a:p>
        </p:txBody>
      </p:sp>
      <p:sp>
        <p:nvSpPr>
          <p:cNvPr id="41" name="Rectángulo 40">
            <a:extLst>
              <a:ext uri="{FF2B5EF4-FFF2-40B4-BE49-F238E27FC236}">
                <a16:creationId xmlns:a16="http://schemas.microsoft.com/office/drawing/2014/main" id="{3AF19DFC-BF66-4EFE-A813-F9467BD689A9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2" name="Rectángulo 41">
            <a:extLst>
              <a:ext uri="{FF2B5EF4-FFF2-40B4-BE49-F238E27FC236}">
                <a16:creationId xmlns:a16="http://schemas.microsoft.com/office/drawing/2014/main" id="{72D59638-8E11-4B6D-A4F7-49353C71E421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45" name="Rectángulo 44">
            <a:extLst>
              <a:ext uri="{FF2B5EF4-FFF2-40B4-BE49-F238E27FC236}">
                <a16:creationId xmlns:a16="http://schemas.microsoft.com/office/drawing/2014/main" id="{83C2D66C-FA63-4FDD-BA40-0A8BB7A3A336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6" name="Rectángulo 45">
            <a:extLst>
              <a:ext uri="{FF2B5EF4-FFF2-40B4-BE49-F238E27FC236}">
                <a16:creationId xmlns:a16="http://schemas.microsoft.com/office/drawing/2014/main" id="{4E8D1FD7-FB47-459B-AB38-7DBB421DE2A4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7" name="Rectángulo 46">
            <a:extLst>
              <a:ext uri="{FF2B5EF4-FFF2-40B4-BE49-F238E27FC236}">
                <a16:creationId xmlns:a16="http://schemas.microsoft.com/office/drawing/2014/main" id="{69F9100E-55DE-4314-810E-59CFDCA14449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8" name="Rectángulo 47">
            <a:extLst>
              <a:ext uri="{FF2B5EF4-FFF2-40B4-BE49-F238E27FC236}">
                <a16:creationId xmlns:a16="http://schemas.microsoft.com/office/drawing/2014/main" id="{810A970E-61C8-4A62-83B0-20C519E8F714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49" name="Rectángulo 48">
            <a:extLst>
              <a:ext uri="{FF2B5EF4-FFF2-40B4-BE49-F238E27FC236}">
                <a16:creationId xmlns:a16="http://schemas.microsoft.com/office/drawing/2014/main" id="{70CC21D6-C292-4699-8860-5B486C4F9805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0" name="Rectángulo 49">
            <a:extLst>
              <a:ext uri="{FF2B5EF4-FFF2-40B4-BE49-F238E27FC236}">
                <a16:creationId xmlns:a16="http://schemas.microsoft.com/office/drawing/2014/main" id="{21043C49-E72D-4278-B215-FBD7901EE770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1311714" y="165149"/>
            <a:ext cx="47274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</a:t>
            </a:r>
          </a:p>
        </p:txBody>
      </p:sp>
      <p:sp>
        <p:nvSpPr>
          <p:cNvPr id="51" name="Rectángulo: esquinas redondeadas 50">
            <a:extLst>
              <a:ext uri="{FF2B5EF4-FFF2-40B4-BE49-F238E27FC236}">
                <a16:creationId xmlns:a16="http://schemas.microsoft.com/office/drawing/2014/main" id="{2167ADF3-3DE8-41F6-BD5D-4307483F5E60}"/>
              </a:ext>
            </a:extLst>
          </p:cNvPr>
          <p:cNvSpPr/>
          <p:nvPr/>
        </p:nvSpPr>
        <p:spPr>
          <a:xfrm>
            <a:off x="189490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10" name="Imagen 9">
            <a:extLst>
              <a:ext uri="{FF2B5EF4-FFF2-40B4-BE49-F238E27FC236}">
                <a16:creationId xmlns:a16="http://schemas.microsoft.com/office/drawing/2014/main" id="{8B70C3BD-F1E7-44ED-B5F8-8B91738023B5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18671" y="1465041"/>
            <a:ext cx="2625330" cy="1980000"/>
          </a:xfrm>
          <a:prstGeom prst="rect">
            <a:avLst/>
          </a:prstGeom>
        </p:spPr>
      </p:pic>
      <p:pic>
        <p:nvPicPr>
          <p:cNvPr id="20" name="Imagen 19">
            <a:extLst>
              <a:ext uri="{FF2B5EF4-FFF2-40B4-BE49-F238E27FC236}">
                <a16:creationId xmlns:a16="http://schemas.microsoft.com/office/drawing/2014/main" id="{525234CF-6918-4334-BF81-321F66887A48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56300" y="3672235"/>
            <a:ext cx="2256825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423245086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20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2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6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2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3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7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3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9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4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0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4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1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4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1" dur="10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2"/>
                  </p:tgtEl>
                </p:cond>
              </p:nextCondLst>
            </p:seq>
            <p:seq concurrent="1" nextAc="seek">
              <p:cTn id="112" restart="whenNotActive" fill="hold" evtFilter="cancelBubble" nodeType="interactiveSeq">
                <p:stCondLst>
                  <p:cond evt="onClick" delay="0">
                    <p:tgtEl>
                      <p:spTgt spid="4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3" fill="hold">
                      <p:stCondLst>
                        <p:cond delay="0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6" dur="10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5"/>
                  </p:tgtEl>
                </p:cond>
              </p:nextCondLst>
            </p:seq>
            <p:seq concurrent="1" nextAc="seek">
              <p:cTn id="117" restart="whenNotActive" fill="hold" evtFilter="cancelBubble" nodeType="interactiveSeq">
                <p:stCondLst>
                  <p:cond evt="onClick" delay="0">
                    <p:tgtEl>
                      <p:spTgt spid="4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8" fill="hold">
                      <p:stCondLst>
                        <p:cond delay="0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1" dur="20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7"/>
                  </p:tgtEl>
                </p:cond>
              </p:nextCondLst>
            </p:seq>
            <p:seq concurrent="1" nextAc="seek">
              <p:cTn id="122" restart="whenNotActive" fill="hold" evtFilter="cancelBubble" nodeType="interactiveSeq">
                <p:stCondLst>
                  <p:cond evt="onClick" delay="0">
                    <p:tgtEl>
                      <p:spTgt spid="4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3" fill="hold">
                      <p:stCondLst>
                        <p:cond delay="0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6" dur="2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9"/>
                  </p:tgtEl>
                </p:cond>
              </p:nextCondLst>
            </p:seq>
            <p:seq concurrent="1" nextAc="seek">
              <p:cTn id="127" restart="whenNotActive" fill="hold" evtFilter="cancelBubble" nodeType="interactiveSeq">
                <p:stCondLst>
                  <p:cond evt="onClick" delay="0">
                    <p:tgtEl>
                      <p:spTgt spid="5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8" fill="hold">
                      <p:stCondLst>
                        <p:cond delay="0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1" dur="2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0"/>
                  </p:tgtEl>
                </p:cond>
              </p:nextCondLst>
            </p:seq>
            <p:seq concurrent="1" nextAc="seek">
              <p:cTn id="13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3" fill="hold">
                      <p:stCondLst>
                        <p:cond delay="0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36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3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3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39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40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1" fill="hold">
                      <p:stCondLst>
                        <p:cond delay="0"/>
                      </p:stCondLst>
                      <p:childTnLst>
                        <p:par>
                          <p:cTn id="142" fill="hold">
                            <p:stCondLst>
                              <p:cond delay="0"/>
                            </p:stCondLst>
                            <p:childTnLst>
                              <p:par>
                                <p:cTn id="143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4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5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6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4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148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9" fill="hold">
                      <p:stCondLst>
                        <p:cond delay="0"/>
                      </p:stCondLst>
                      <p:childTnLst>
                        <p:par>
                          <p:cTn id="150" fill="hold">
                            <p:stCondLst>
                              <p:cond delay="0"/>
                            </p:stCondLst>
                            <p:childTnLst>
                              <p:par>
                                <p:cTn id="151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52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3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4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55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156" restart="whenNotActive" fill="hold" evtFilter="cancelBubble" nodeType="interactiveSeq">
                <p:stCondLst>
                  <p:cond evt="onClick" delay="0">
                    <p:tgtEl>
                      <p:spTgt spid="3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7" fill="hold">
                      <p:stCondLst>
                        <p:cond delay="0"/>
                      </p:stCondLst>
                      <p:childTnLst>
                        <p:par>
                          <p:cTn id="158" fill="hold">
                            <p:stCondLst>
                              <p:cond delay="0"/>
                            </p:stCondLst>
                            <p:childTnLst>
                              <p:par>
                                <p:cTn id="159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0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1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2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63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4" fill="hold">
                            <p:stCondLst>
                              <p:cond delay="500"/>
                            </p:stCondLst>
                            <p:childTnLst>
                              <p:par>
                                <p:cTn id="165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7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8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9" fill="hold">
                            <p:stCondLst>
                              <p:cond delay="1500"/>
                            </p:stCondLst>
                            <p:childTnLst>
                              <p:par>
                                <p:cTn id="170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2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3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0"/>
                  </p:tgtEl>
                </p:cond>
              </p:nextCondLst>
            </p:seq>
            <p:seq concurrent="1" nextAc="seek">
              <p:cTn id="174" restart="whenNotActive" fill="hold" evtFilter="cancelBubble" nodeType="interactiveSeq">
                <p:stCondLst>
                  <p:cond evt="onClick" delay="0">
                    <p:tgtEl>
                      <p:spTgt spid="4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5" fill="hold">
                      <p:stCondLst>
                        <p:cond delay="indefinite"/>
                      </p:stCondLst>
                      <p:childTnLst>
                        <p:par>
                          <p:cTn id="176" fill="hold">
                            <p:stCondLst>
                              <p:cond delay="0"/>
                            </p:stCondLst>
                            <p:childTnLst>
                              <p:par>
                                <p:cTn id="177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78" dur="20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6"/>
                  </p:tgtEl>
                </p:cond>
              </p:nextCondLst>
            </p:seq>
            <p:seq concurrent="1" nextAc="seek">
              <p:cTn id="179" restart="whenNotActive" fill="hold" evtFilter="cancelBubble" nodeType="interactiveSeq">
                <p:stCondLst>
                  <p:cond evt="onClick" delay="0">
                    <p:tgtEl>
                      <p:spTgt spid="3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0" fill="hold">
                      <p:stCondLst>
                        <p:cond delay="0"/>
                      </p:stCondLst>
                      <p:childTnLst>
                        <p:par>
                          <p:cTn id="181" fill="hold">
                            <p:stCondLst>
                              <p:cond delay="0"/>
                            </p:stCondLst>
                            <p:childTnLst>
                              <p:par>
                                <p:cTn id="182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83" dur="2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2"/>
                  </p:tgtEl>
                </p:cond>
              </p:nextCondLst>
            </p:seq>
            <p:seq concurrent="1" nextAc="seek">
              <p:cTn id="184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5" fill="hold">
                      <p:stCondLst>
                        <p:cond delay="0"/>
                      </p:stCondLst>
                      <p:childTnLst>
                        <p:par>
                          <p:cTn id="186" fill="hold">
                            <p:stCondLst>
                              <p:cond delay="0"/>
                            </p:stCondLst>
                            <p:childTnLst>
                              <p:par>
                                <p:cTn id="187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88" dur="2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189" restart="whenNotActive" fill="hold" evtFilter="cancelBubble" nodeType="interactiveSeq">
                <p:stCondLst>
                  <p:cond evt="onClick" delay="0">
                    <p:tgtEl>
                      <p:spTgt spid="3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0" fill="hold">
                      <p:stCondLst>
                        <p:cond delay="0"/>
                      </p:stCondLst>
                      <p:childTnLst>
                        <p:par>
                          <p:cTn id="191" fill="hold">
                            <p:stCondLst>
                              <p:cond delay="0"/>
                            </p:stCondLst>
                            <p:childTnLst>
                              <p:par>
                                <p:cTn id="192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93" dur="2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1"/>
                  </p:tgtEl>
                </p:cond>
              </p:nextCondLst>
            </p:seq>
            <p:seq concurrent="1" nextAc="seek">
              <p:cTn id="194" restart="whenNotActive" fill="hold" evtFilter="cancelBubble" nodeType="interactiveSeq">
                <p:stCondLst>
                  <p:cond evt="onClick" delay="0">
                    <p:tgtEl>
                      <p:spTgt spid="3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5" fill="hold">
                      <p:stCondLst>
                        <p:cond delay="0"/>
                      </p:stCondLst>
                      <p:childTnLst>
                        <p:par>
                          <p:cTn id="196" fill="hold">
                            <p:stCondLst>
                              <p:cond delay="0"/>
                            </p:stCondLst>
                            <p:childTnLst>
                              <p:par>
                                <p:cTn id="197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98" dur="2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8"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  <p:bldP spid="8" grpId="0" animBg="1"/>
      <p:bldP spid="9" grpId="0" animBg="1"/>
      <p:bldP spid="13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5" grpId="0" animBg="1"/>
      <p:bldP spid="46" grpId="0" animBg="1"/>
      <p:bldP spid="47" grpId="0" animBg="1"/>
      <p:bldP spid="48" grpId="0" animBg="1"/>
      <p:bldP spid="50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ángulo 3">
            <a:extLst>
              <a:ext uri="{FF2B5EF4-FFF2-40B4-BE49-F238E27FC236}">
                <a16:creationId xmlns:a16="http://schemas.microsoft.com/office/drawing/2014/main" id="{D708F731-C348-43CF-AAAA-A8BB60E74FDC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2BE65569-5C5C-41A6-9465-406AF4FFE6A5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" name="Rectángulo 5">
            <a:extLst>
              <a:ext uri="{FF2B5EF4-FFF2-40B4-BE49-F238E27FC236}">
                <a16:creationId xmlns:a16="http://schemas.microsoft.com/office/drawing/2014/main" id="{946AAAB8-ACFB-48B7-98BC-1EFBE87E11C5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7" name="Rectángulo 6">
            <a:extLst>
              <a:ext uri="{FF2B5EF4-FFF2-40B4-BE49-F238E27FC236}">
                <a16:creationId xmlns:a16="http://schemas.microsoft.com/office/drawing/2014/main" id="{18C8D067-4FC5-4513-AD28-551D758E868B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U</a:t>
            </a:r>
          </a:p>
        </p:txBody>
      </p:sp>
      <p:sp>
        <p:nvSpPr>
          <p:cNvPr id="8" name="Rectángulo 7">
            <a:extLst>
              <a:ext uri="{FF2B5EF4-FFF2-40B4-BE49-F238E27FC236}">
                <a16:creationId xmlns:a16="http://schemas.microsoft.com/office/drawing/2014/main" id="{CA1EB39E-4024-4DD7-AD5C-89FB60AD00FB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9" name="Rectángulo 8">
            <a:extLst>
              <a:ext uri="{FF2B5EF4-FFF2-40B4-BE49-F238E27FC236}">
                <a16:creationId xmlns:a16="http://schemas.microsoft.com/office/drawing/2014/main" id="{2F75A81F-5569-4986-AAF8-8779607709F3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D76095CF-85DF-47E6-9824-909629B9D4BA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14" name="Rectángulo 13">
            <a:extLst>
              <a:ext uri="{FF2B5EF4-FFF2-40B4-BE49-F238E27FC236}">
                <a16:creationId xmlns:a16="http://schemas.microsoft.com/office/drawing/2014/main" id="{11658EBB-E330-4786-BEC1-5D0B3A868765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5C12C09C-DAAB-4A3C-9A16-5F8989F6FAEF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16" name="Rectángulo 15">
            <a:extLst>
              <a:ext uri="{FF2B5EF4-FFF2-40B4-BE49-F238E27FC236}">
                <a16:creationId xmlns:a16="http://schemas.microsoft.com/office/drawing/2014/main" id="{FE097AEB-12FE-4BF9-8767-A5FECCA16E51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17" name="Rectángulo 16">
            <a:extLst>
              <a:ext uri="{FF2B5EF4-FFF2-40B4-BE49-F238E27FC236}">
                <a16:creationId xmlns:a16="http://schemas.microsoft.com/office/drawing/2014/main" id="{47463B1D-B55D-4D15-8457-A7BE32188D19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Z</a:t>
            </a:r>
          </a:p>
        </p:txBody>
      </p:sp>
      <p:sp>
        <p:nvSpPr>
          <p:cNvPr id="18" name="Rectángulo 17">
            <a:extLst>
              <a:ext uri="{FF2B5EF4-FFF2-40B4-BE49-F238E27FC236}">
                <a16:creationId xmlns:a16="http://schemas.microsoft.com/office/drawing/2014/main" id="{348645BB-9F7E-44AD-8721-EF38506B94D1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1" name="Rectángulo 20">
            <a:extLst>
              <a:ext uri="{FF2B5EF4-FFF2-40B4-BE49-F238E27FC236}">
                <a16:creationId xmlns:a16="http://schemas.microsoft.com/office/drawing/2014/main" id="{2752439E-AA2F-4C48-B67E-2241BA504D9A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22" name="Rectángulo 21">
            <a:extLst>
              <a:ext uri="{FF2B5EF4-FFF2-40B4-BE49-F238E27FC236}">
                <a16:creationId xmlns:a16="http://schemas.microsoft.com/office/drawing/2014/main" id="{52C367F4-1E54-4923-BD82-E98182122EC4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23" name="Rectángulo 22">
            <a:extLst>
              <a:ext uri="{FF2B5EF4-FFF2-40B4-BE49-F238E27FC236}">
                <a16:creationId xmlns:a16="http://schemas.microsoft.com/office/drawing/2014/main" id="{E84CA875-E9A5-45C6-BBA4-C132EB262F68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4" name="Rectángulo 23">
            <a:extLst>
              <a:ext uri="{FF2B5EF4-FFF2-40B4-BE49-F238E27FC236}">
                <a16:creationId xmlns:a16="http://schemas.microsoft.com/office/drawing/2014/main" id="{38ADE516-7AFD-4FE5-A2B6-D87DC307F2BA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N</a:t>
            </a:r>
          </a:p>
        </p:txBody>
      </p:sp>
      <p:sp>
        <p:nvSpPr>
          <p:cNvPr id="25" name="Rectángulo 24">
            <a:extLst>
              <a:ext uri="{FF2B5EF4-FFF2-40B4-BE49-F238E27FC236}">
                <a16:creationId xmlns:a16="http://schemas.microsoft.com/office/drawing/2014/main" id="{02B76EEA-A576-468C-A61C-9EA12BD961EC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26" name="Rectángulo 25">
            <a:extLst>
              <a:ext uri="{FF2B5EF4-FFF2-40B4-BE49-F238E27FC236}">
                <a16:creationId xmlns:a16="http://schemas.microsoft.com/office/drawing/2014/main" id="{2B0D85EB-6160-4E42-BEDC-597334BF9721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29" name="Rectángulo 28">
            <a:extLst>
              <a:ext uri="{FF2B5EF4-FFF2-40B4-BE49-F238E27FC236}">
                <a16:creationId xmlns:a16="http://schemas.microsoft.com/office/drawing/2014/main" id="{474FB451-8BC2-4891-891E-CA56CF81A362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0" name="Rectángulo 29">
            <a:extLst>
              <a:ext uri="{FF2B5EF4-FFF2-40B4-BE49-F238E27FC236}">
                <a16:creationId xmlns:a16="http://schemas.microsoft.com/office/drawing/2014/main" id="{A2169137-023E-405B-B31D-622AF16533A0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31" name="Rectángulo 30">
            <a:extLst>
              <a:ext uri="{FF2B5EF4-FFF2-40B4-BE49-F238E27FC236}">
                <a16:creationId xmlns:a16="http://schemas.microsoft.com/office/drawing/2014/main" id="{23631C7D-7B39-47C8-B1DA-C5CD3893166A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2" name="Rectángulo 31">
            <a:extLst>
              <a:ext uri="{FF2B5EF4-FFF2-40B4-BE49-F238E27FC236}">
                <a16:creationId xmlns:a16="http://schemas.microsoft.com/office/drawing/2014/main" id="{6F99C90A-D808-4204-B2C5-D3A038C60E41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3" name="Rectángulo 32">
            <a:extLst>
              <a:ext uri="{FF2B5EF4-FFF2-40B4-BE49-F238E27FC236}">
                <a16:creationId xmlns:a16="http://schemas.microsoft.com/office/drawing/2014/main" id="{FF934D4B-895C-4A49-AD62-ECD57B46AF39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4" name="Rectángulo 33">
            <a:extLst>
              <a:ext uri="{FF2B5EF4-FFF2-40B4-BE49-F238E27FC236}">
                <a16:creationId xmlns:a16="http://schemas.microsoft.com/office/drawing/2014/main" id="{F5F69442-34A6-4E5D-BAAD-6124BF3F4AF3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7" name="Rectángulo 36">
            <a:extLst>
              <a:ext uri="{FF2B5EF4-FFF2-40B4-BE49-F238E27FC236}">
                <a16:creationId xmlns:a16="http://schemas.microsoft.com/office/drawing/2014/main" id="{2316811C-E2BF-40C1-B092-86BC14B7FBE0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8" name="Rectángulo 37">
            <a:extLst>
              <a:ext uri="{FF2B5EF4-FFF2-40B4-BE49-F238E27FC236}">
                <a16:creationId xmlns:a16="http://schemas.microsoft.com/office/drawing/2014/main" id="{4A654196-5410-4D0C-B4A4-99055C935794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39" name="Rectángulo 38">
            <a:extLst>
              <a:ext uri="{FF2B5EF4-FFF2-40B4-BE49-F238E27FC236}">
                <a16:creationId xmlns:a16="http://schemas.microsoft.com/office/drawing/2014/main" id="{04A6B827-31C0-4EC2-93A6-53448A82B8C0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0" name="Rectángulo 39">
            <a:extLst>
              <a:ext uri="{FF2B5EF4-FFF2-40B4-BE49-F238E27FC236}">
                <a16:creationId xmlns:a16="http://schemas.microsoft.com/office/drawing/2014/main" id="{F24589E9-A708-4575-B99E-AA478973603C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41" name="Rectángulo 40">
            <a:extLst>
              <a:ext uri="{FF2B5EF4-FFF2-40B4-BE49-F238E27FC236}">
                <a16:creationId xmlns:a16="http://schemas.microsoft.com/office/drawing/2014/main" id="{3AF19DFC-BF66-4EFE-A813-F9467BD689A9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2" name="Rectángulo 41">
            <a:extLst>
              <a:ext uri="{FF2B5EF4-FFF2-40B4-BE49-F238E27FC236}">
                <a16:creationId xmlns:a16="http://schemas.microsoft.com/office/drawing/2014/main" id="{72D59638-8E11-4B6D-A4F7-49353C71E421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45" name="Rectángulo 44">
            <a:extLst>
              <a:ext uri="{FF2B5EF4-FFF2-40B4-BE49-F238E27FC236}">
                <a16:creationId xmlns:a16="http://schemas.microsoft.com/office/drawing/2014/main" id="{83C2D66C-FA63-4FDD-BA40-0A8BB7A3A336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6" name="Rectángulo 45">
            <a:extLst>
              <a:ext uri="{FF2B5EF4-FFF2-40B4-BE49-F238E27FC236}">
                <a16:creationId xmlns:a16="http://schemas.microsoft.com/office/drawing/2014/main" id="{4E8D1FD7-FB47-459B-AB38-7DBB421DE2A4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7" name="Rectángulo 46">
            <a:extLst>
              <a:ext uri="{FF2B5EF4-FFF2-40B4-BE49-F238E27FC236}">
                <a16:creationId xmlns:a16="http://schemas.microsoft.com/office/drawing/2014/main" id="{69F9100E-55DE-4314-810E-59CFDCA14449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8" name="Rectángulo 47">
            <a:extLst>
              <a:ext uri="{FF2B5EF4-FFF2-40B4-BE49-F238E27FC236}">
                <a16:creationId xmlns:a16="http://schemas.microsoft.com/office/drawing/2014/main" id="{810A970E-61C8-4A62-83B0-20C519E8F714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49" name="Rectángulo 48">
            <a:extLst>
              <a:ext uri="{FF2B5EF4-FFF2-40B4-BE49-F238E27FC236}">
                <a16:creationId xmlns:a16="http://schemas.microsoft.com/office/drawing/2014/main" id="{70CC21D6-C292-4699-8860-5B486C4F9805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0" name="Rectángulo 49">
            <a:extLst>
              <a:ext uri="{FF2B5EF4-FFF2-40B4-BE49-F238E27FC236}">
                <a16:creationId xmlns:a16="http://schemas.microsoft.com/office/drawing/2014/main" id="{21043C49-E72D-4278-B215-FBD7901EE770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1311714" y="165149"/>
            <a:ext cx="47274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</a:t>
            </a:r>
          </a:p>
        </p:txBody>
      </p:sp>
      <p:sp>
        <p:nvSpPr>
          <p:cNvPr id="51" name="Rectángulo: esquinas redondeadas 50">
            <a:extLst>
              <a:ext uri="{FF2B5EF4-FFF2-40B4-BE49-F238E27FC236}">
                <a16:creationId xmlns:a16="http://schemas.microsoft.com/office/drawing/2014/main" id="{0C1549FF-7EF4-4868-995D-B735A5C12287}"/>
              </a:ext>
            </a:extLst>
          </p:cNvPr>
          <p:cNvSpPr/>
          <p:nvPr/>
        </p:nvSpPr>
        <p:spPr>
          <a:xfrm>
            <a:off x="85351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4C96D087-99F4-42E8-901F-FB853B37988F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18578" y="1538126"/>
            <a:ext cx="2633857" cy="1980000"/>
          </a:xfrm>
          <a:prstGeom prst="rect">
            <a:avLst/>
          </a:prstGeom>
        </p:spPr>
      </p:pic>
      <p:pic>
        <p:nvPicPr>
          <p:cNvPr id="12" name="Imagen 11">
            <a:extLst>
              <a:ext uri="{FF2B5EF4-FFF2-40B4-BE49-F238E27FC236}">
                <a16:creationId xmlns:a16="http://schemas.microsoft.com/office/drawing/2014/main" id="{243097B9-E7BF-4EED-9BC0-457A1320E1F7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41791" y="3737830"/>
            <a:ext cx="2253280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392635183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20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2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6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2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3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7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3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9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4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0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4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1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4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10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2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4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10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5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4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20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7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4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2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9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5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2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0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4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1" dur="20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6"/>
                  </p:tgtEl>
                </p:cond>
              </p:nextCondLst>
            </p:seq>
            <p:seq concurrent="1" nextAc="seek">
              <p:cTn id="112" restart="whenNotActive" fill="hold" evtFilter="cancelBubble" nodeType="interactiveSeq">
                <p:stCondLst>
                  <p:cond evt="onClick" delay="0">
                    <p:tgtEl>
                      <p:spTgt spid="3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3" fill="hold">
                      <p:stCondLst>
                        <p:cond delay="0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6" dur="2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2"/>
                  </p:tgtEl>
                </p:cond>
              </p:nextCondLst>
            </p:seq>
            <p:seq concurrent="1" nextAc="seek">
              <p:cTn id="117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8" fill="hold">
                      <p:stCondLst>
                        <p:cond delay="0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1" dur="2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122" restart="whenNotActive" fill="hold" evtFilter="cancelBubble" nodeType="interactiveSeq">
                <p:stCondLst>
                  <p:cond evt="onClick" delay="0">
                    <p:tgtEl>
                      <p:spTgt spid="3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3" fill="hold">
                      <p:stCondLst>
                        <p:cond delay="0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6" dur="2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1"/>
                  </p:tgtEl>
                </p:cond>
              </p:nextCondLst>
            </p:seq>
            <p:seq concurrent="1" nextAc="seek">
              <p:cTn id="127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8" fill="hold">
                      <p:stCondLst>
                        <p:cond delay="0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1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132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3" fill="hold">
                      <p:stCondLst>
                        <p:cond delay="0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6" dur="2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137" restart="whenNotActive" fill="hold" evtFilter="cancelBubble" nodeType="interactiveSeq">
                <p:stCondLst>
                  <p:cond evt="onClick" delay="0">
                    <p:tgtEl>
                      <p:spTgt spid="3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8" fill="hold">
                      <p:stCondLst>
                        <p:cond delay="0"/>
                      </p:stCondLst>
                      <p:childTnLst>
                        <p:par>
                          <p:cTn id="139" fill="hold">
                            <p:stCondLst>
                              <p:cond delay="0"/>
                            </p:stCondLst>
                            <p:childTnLst>
                              <p:par>
                                <p:cTn id="1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1" dur="2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0"/>
                  </p:tgtEl>
                </p:cond>
              </p:nextCondLst>
            </p:seq>
            <p:seq concurrent="1" nextAc="seek">
              <p:cTn id="142" restart="whenNotActive" fill="hold" evtFilter="cancelBubble" nodeType="interactiveSeq">
                <p:stCondLst>
                  <p:cond evt="onClick" delay="0">
                    <p:tgtEl>
                      <p:spTgt spid="3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3" fill="hold">
                      <p:stCondLst>
                        <p:cond delay="0"/>
                      </p:stCondLst>
                      <p:childTnLst>
                        <p:par>
                          <p:cTn id="144" fill="hold">
                            <p:stCondLst>
                              <p:cond delay="0"/>
                            </p:stCondLst>
                            <p:childTnLst>
                              <p:par>
                                <p:cTn id="1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6" dur="2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8"/>
                  </p:tgtEl>
                </p:cond>
              </p:nextCondLst>
            </p:seq>
            <p:seq concurrent="1" nextAc="seek">
              <p:cTn id="147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8" fill="hold">
                      <p:stCondLst>
                        <p:cond delay="0"/>
                      </p:stCondLst>
                      <p:childTnLst>
                        <p:par>
                          <p:cTn id="149" fill="hold">
                            <p:stCondLst>
                              <p:cond delay="0"/>
                            </p:stCondLst>
                            <p:childTnLst>
                              <p:par>
                                <p:cTn id="150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51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2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3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54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seq concurrent="1" nextAc="seek">
              <p:cTn id="155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6" fill="hold">
                      <p:stCondLst>
                        <p:cond delay="0"/>
                      </p:stCondLst>
                      <p:childTnLst>
                        <p:par>
                          <p:cTn id="157" fill="hold">
                            <p:stCondLst>
                              <p:cond delay="0"/>
                            </p:stCondLst>
                            <p:childTnLst>
                              <p:par>
                                <p:cTn id="158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59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1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62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163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4" fill="hold">
                      <p:stCondLst>
                        <p:cond delay="0"/>
                      </p:stCondLst>
                      <p:childTnLst>
                        <p:par>
                          <p:cTn id="165" fill="hold">
                            <p:stCondLst>
                              <p:cond delay="0"/>
                            </p:stCondLst>
                            <p:childTnLst>
                              <p:par>
                                <p:cTn id="166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171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2" fill="hold">
                      <p:stCondLst>
                        <p:cond delay="0"/>
                      </p:stCondLst>
                      <p:childTnLst>
                        <p:par>
                          <p:cTn id="173" fill="hold">
                            <p:stCondLst>
                              <p:cond delay="0"/>
                            </p:stCondLst>
                            <p:childTnLst>
                              <p:par>
                                <p:cTn id="174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5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6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7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8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179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0" fill="hold">
                      <p:stCondLst>
                        <p:cond delay="0"/>
                      </p:stCondLst>
                      <p:childTnLst>
                        <p:par>
                          <p:cTn id="181" fill="hold">
                            <p:stCondLst>
                              <p:cond delay="0"/>
                            </p:stCondLst>
                            <p:childTnLst>
                              <p:par>
                                <p:cTn id="182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3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4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5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86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187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8" fill="hold">
                      <p:stCondLst>
                        <p:cond delay="0"/>
                      </p:stCondLst>
                      <p:childTnLst>
                        <p:par>
                          <p:cTn id="189" fill="hold">
                            <p:stCondLst>
                              <p:cond delay="0"/>
                            </p:stCondLst>
                            <p:childTnLst>
                              <p:par>
                                <p:cTn id="190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91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2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3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4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5" fill="hold">
                            <p:stCondLst>
                              <p:cond delay="500"/>
                            </p:stCondLst>
                            <p:childTnLst>
                              <p:par>
                                <p:cTn id="196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0" fill="hold">
                            <p:stCondLst>
                              <p:cond delay="1500"/>
                            </p:stCondLst>
                            <p:childTnLst>
                              <p:par>
                                <p:cTn id="201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3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4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  <p:bldP spid="8" grpId="0" animBg="1"/>
      <p:bldP spid="9" grpId="0" animBg="1"/>
      <p:bldP spid="13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5" grpId="0" animBg="1"/>
      <p:bldP spid="46" grpId="0" animBg="1"/>
      <p:bldP spid="47" grpId="0" animBg="1"/>
      <p:bldP spid="48" grpId="0" animBg="1"/>
      <p:bldP spid="50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ángulo 3">
            <a:extLst>
              <a:ext uri="{FF2B5EF4-FFF2-40B4-BE49-F238E27FC236}">
                <a16:creationId xmlns:a16="http://schemas.microsoft.com/office/drawing/2014/main" id="{D708F731-C348-43CF-AAAA-A8BB60E74FDC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2BE65569-5C5C-41A6-9465-406AF4FFE6A5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" name="Rectángulo 5">
            <a:extLst>
              <a:ext uri="{FF2B5EF4-FFF2-40B4-BE49-F238E27FC236}">
                <a16:creationId xmlns:a16="http://schemas.microsoft.com/office/drawing/2014/main" id="{946AAAB8-ACFB-48B7-98BC-1EFBE87E11C5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7" name="Rectángulo 6">
            <a:extLst>
              <a:ext uri="{FF2B5EF4-FFF2-40B4-BE49-F238E27FC236}">
                <a16:creationId xmlns:a16="http://schemas.microsoft.com/office/drawing/2014/main" id="{18C8D067-4FC5-4513-AD28-551D758E868B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U</a:t>
            </a:r>
          </a:p>
        </p:txBody>
      </p:sp>
      <p:sp>
        <p:nvSpPr>
          <p:cNvPr id="8" name="Rectángulo 7">
            <a:extLst>
              <a:ext uri="{FF2B5EF4-FFF2-40B4-BE49-F238E27FC236}">
                <a16:creationId xmlns:a16="http://schemas.microsoft.com/office/drawing/2014/main" id="{CA1EB39E-4024-4DD7-AD5C-89FB60AD00FB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9" name="Rectángulo 8">
            <a:extLst>
              <a:ext uri="{FF2B5EF4-FFF2-40B4-BE49-F238E27FC236}">
                <a16:creationId xmlns:a16="http://schemas.microsoft.com/office/drawing/2014/main" id="{2F75A81F-5569-4986-AAF8-8779607709F3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D76095CF-85DF-47E6-9824-909629B9D4BA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4" name="Rectángulo 13">
            <a:extLst>
              <a:ext uri="{FF2B5EF4-FFF2-40B4-BE49-F238E27FC236}">
                <a16:creationId xmlns:a16="http://schemas.microsoft.com/office/drawing/2014/main" id="{11658EBB-E330-4786-BEC1-5D0B3A868765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5C12C09C-DAAB-4A3C-9A16-5F8989F6FAEF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16" name="Rectángulo 15">
            <a:extLst>
              <a:ext uri="{FF2B5EF4-FFF2-40B4-BE49-F238E27FC236}">
                <a16:creationId xmlns:a16="http://schemas.microsoft.com/office/drawing/2014/main" id="{FE097AEB-12FE-4BF9-8767-A5FECCA16E51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7" name="Rectángulo 16">
            <a:extLst>
              <a:ext uri="{FF2B5EF4-FFF2-40B4-BE49-F238E27FC236}">
                <a16:creationId xmlns:a16="http://schemas.microsoft.com/office/drawing/2014/main" id="{47463B1D-B55D-4D15-8457-A7BE32188D19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18" name="Rectángulo 17">
            <a:extLst>
              <a:ext uri="{FF2B5EF4-FFF2-40B4-BE49-F238E27FC236}">
                <a16:creationId xmlns:a16="http://schemas.microsoft.com/office/drawing/2014/main" id="{348645BB-9F7E-44AD-8721-EF38506B94D1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21" name="Rectángulo 20">
            <a:extLst>
              <a:ext uri="{FF2B5EF4-FFF2-40B4-BE49-F238E27FC236}">
                <a16:creationId xmlns:a16="http://schemas.microsoft.com/office/drawing/2014/main" id="{2752439E-AA2F-4C48-B67E-2241BA504D9A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22" name="Rectángulo 21">
            <a:extLst>
              <a:ext uri="{FF2B5EF4-FFF2-40B4-BE49-F238E27FC236}">
                <a16:creationId xmlns:a16="http://schemas.microsoft.com/office/drawing/2014/main" id="{52C367F4-1E54-4923-BD82-E98182122EC4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23" name="Rectángulo 22">
            <a:extLst>
              <a:ext uri="{FF2B5EF4-FFF2-40B4-BE49-F238E27FC236}">
                <a16:creationId xmlns:a16="http://schemas.microsoft.com/office/drawing/2014/main" id="{E84CA875-E9A5-45C6-BBA4-C132EB262F68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4" name="Rectángulo 23">
            <a:extLst>
              <a:ext uri="{FF2B5EF4-FFF2-40B4-BE49-F238E27FC236}">
                <a16:creationId xmlns:a16="http://schemas.microsoft.com/office/drawing/2014/main" id="{38ADE516-7AFD-4FE5-A2B6-D87DC307F2BA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N</a:t>
            </a:r>
          </a:p>
        </p:txBody>
      </p:sp>
      <p:sp>
        <p:nvSpPr>
          <p:cNvPr id="25" name="Rectángulo 24">
            <a:extLst>
              <a:ext uri="{FF2B5EF4-FFF2-40B4-BE49-F238E27FC236}">
                <a16:creationId xmlns:a16="http://schemas.microsoft.com/office/drawing/2014/main" id="{02B76EEA-A576-468C-A61C-9EA12BD961EC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26" name="Rectángulo 25">
            <a:extLst>
              <a:ext uri="{FF2B5EF4-FFF2-40B4-BE49-F238E27FC236}">
                <a16:creationId xmlns:a16="http://schemas.microsoft.com/office/drawing/2014/main" id="{2B0D85EB-6160-4E42-BEDC-597334BF9721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29" name="Rectángulo 28">
            <a:extLst>
              <a:ext uri="{FF2B5EF4-FFF2-40B4-BE49-F238E27FC236}">
                <a16:creationId xmlns:a16="http://schemas.microsoft.com/office/drawing/2014/main" id="{474FB451-8BC2-4891-891E-CA56CF81A362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0" name="Rectángulo 29">
            <a:extLst>
              <a:ext uri="{FF2B5EF4-FFF2-40B4-BE49-F238E27FC236}">
                <a16:creationId xmlns:a16="http://schemas.microsoft.com/office/drawing/2014/main" id="{A2169137-023E-405B-B31D-622AF16533A0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31" name="Rectángulo 30">
            <a:extLst>
              <a:ext uri="{FF2B5EF4-FFF2-40B4-BE49-F238E27FC236}">
                <a16:creationId xmlns:a16="http://schemas.microsoft.com/office/drawing/2014/main" id="{23631C7D-7B39-47C8-B1DA-C5CD3893166A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2" name="Rectángulo 31">
            <a:extLst>
              <a:ext uri="{FF2B5EF4-FFF2-40B4-BE49-F238E27FC236}">
                <a16:creationId xmlns:a16="http://schemas.microsoft.com/office/drawing/2014/main" id="{6F99C90A-D808-4204-B2C5-D3A038C60E41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3" name="Rectángulo 32">
            <a:extLst>
              <a:ext uri="{FF2B5EF4-FFF2-40B4-BE49-F238E27FC236}">
                <a16:creationId xmlns:a16="http://schemas.microsoft.com/office/drawing/2014/main" id="{FF934D4B-895C-4A49-AD62-ECD57B46AF39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4" name="Rectángulo 33">
            <a:extLst>
              <a:ext uri="{FF2B5EF4-FFF2-40B4-BE49-F238E27FC236}">
                <a16:creationId xmlns:a16="http://schemas.microsoft.com/office/drawing/2014/main" id="{F5F69442-34A6-4E5D-BAAD-6124BF3F4AF3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37" name="Rectángulo 36">
            <a:extLst>
              <a:ext uri="{FF2B5EF4-FFF2-40B4-BE49-F238E27FC236}">
                <a16:creationId xmlns:a16="http://schemas.microsoft.com/office/drawing/2014/main" id="{2316811C-E2BF-40C1-B092-86BC14B7FBE0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8" name="Rectángulo 37">
            <a:extLst>
              <a:ext uri="{FF2B5EF4-FFF2-40B4-BE49-F238E27FC236}">
                <a16:creationId xmlns:a16="http://schemas.microsoft.com/office/drawing/2014/main" id="{4A654196-5410-4D0C-B4A4-99055C935794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39" name="Rectángulo 38">
            <a:extLst>
              <a:ext uri="{FF2B5EF4-FFF2-40B4-BE49-F238E27FC236}">
                <a16:creationId xmlns:a16="http://schemas.microsoft.com/office/drawing/2014/main" id="{04A6B827-31C0-4EC2-93A6-53448A82B8C0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40" name="Rectángulo 39">
            <a:extLst>
              <a:ext uri="{FF2B5EF4-FFF2-40B4-BE49-F238E27FC236}">
                <a16:creationId xmlns:a16="http://schemas.microsoft.com/office/drawing/2014/main" id="{F24589E9-A708-4575-B99E-AA478973603C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41" name="Rectángulo 40">
            <a:extLst>
              <a:ext uri="{FF2B5EF4-FFF2-40B4-BE49-F238E27FC236}">
                <a16:creationId xmlns:a16="http://schemas.microsoft.com/office/drawing/2014/main" id="{3AF19DFC-BF66-4EFE-A813-F9467BD689A9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2" name="Rectángulo 41">
            <a:extLst>
              <a:ext uri="{FF2B5EF4-FFF2-40B4-BE49-F238E27FC236}">
                <a16:creationId xmlns:a16="http://schemas.microsoft.com/office/drawing/2014/main" id="{72D59638-8E11-4B6D-A4F7-49353C71E421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5" name="Rectángulo 44">
            <a:extLst>
              <a:ext uri="{FF2B5EF4-FFF2-40B4-BE49-F238E27FC236}">
                <a16:creationId xmlns:a16="http://schemas.microsoft.com/office/drawing/2014/main" id="{83C2D66C-FA63-4FDD-BA40-0A8BB7A3A336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46" name="Rectángulo 45">
            <a:extLst>
              <a:ext uri="{FF2B5EF4-FFF2-40B4-BE49-F238E27FC236}">
                <a16:creationId xmlns:a16="http://schemas.microsoft.com/office/drawing/2014/main" id="{4E8D1FD7-FB47-459B-AB38-7DBB421DE2A4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7" name="Rectángulo 46">
            <a:extLst>
              <a:ext uri="{FF2B5EF4-FFF2-40B4-BE49-F238E27FC236}">
                <a16:creationId xmlns:a16="http://schemas.microsoft.com/office/drawing/2014/main" id="{69F9100E-55DE-4314-810E-59CFDCA14449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48" name="Rectángulo 47">
            <a:extLst>
              <a:ext uri="{FF2B5EF4-FFF2-40B4-BE49-F238E27FC236}">
                <a16:creationId xmlns:a16="http://schemas.microsoft.com/office/drawing/2014/main" id="{810A970E-61C8-4A62-83B0-20C519E8F714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9" name="Rectángulo 48">
            <a:extLst>
              <a:ext uri="{FF2B5EF4-FFF2-40B4-BE49-F238E27FC236}">
                <a16:creationId xmlns:a16="http://schemas.microsoft.com/office/drawing/2014/main" id="{70CC21D6-C292-4699-8860-5B486C4F9805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50" name="Rectángulo 49">
            <a:extLst>
              <a:ext uri="{FF2B5EF4-FFF2-40B4-BE49-F238E27FC236}">
                <a16:creationId xmlns:a16="http://schemas.microsoft.com/office/drawing/2014/main" id="{21043C49-E72D-4278-B215-FBD7901EE770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1311714" y="165149"/>
            <a:ext cx="47274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4</a:t>
            </a:r>
          </a:p>
        </p:txBody>
      </p:sp>
      <p:sp>
        <p:nvSpPr>
          <p:cNvPr id="52" name="Rectángulo: esquinas redondeadas 51">
            <a:extLst>
              <a:ext uri="{FF2B5EF4-FFF2-40B4-BE49-F238E27FC236}">
                <a16:creationId xmlns:a16="http://schemas.microsoft.com/office/drawing/2014/main" id="{748DC7F3-3BA3-40AC-B2F8-5FC28F38060A}"/>
              </a:ext>
            </a:extLst>
          </p:cNvPr>
          <p:cNvSpPr/>
          <p:nvPr/>
        </p:nvSpPr>
        <p:spPr>
          <a:xfrm>
            <a:off x="85351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10" name="Imagen 9">
            <a:extLst>
              <a:ext uri="{FF2B5EF4-FFF2-40B4-BE49-F238E27FC236}">
                <a16:creationId xmlns:a16="http://schemas.microsoft.com/office/drawing/2014/main" id="{2536DBCF-2509-4C3E-BF34-411EBC128DFD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21460" y="1588144"/>
            <a:ext cx="2625330" cy="1980000"/>
          </a:xfrm>
          <a:prstGeom prst="rect">
            <a:avLst/>
          </a:prstGeom>
        </p:spPr>
      </p:pic>
      <p:pic>
        <p:nvPicPr>
          <p:cNvPr id="12" name="Imagen 11">
            <a:extLst>
              <a:ext uri="{FF2B5EF4-FFF2-40B4-BE49-F238E27FC236}">
                <a16:creationId xmlns:a16="http://schemas.microsoft.com/office/drawing/2014/main" id="{E4EA7E59-4EE0-4265-A149-60F4E6116DB9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90056" y="3737830"/>
            <a:ext cx="1888137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429015222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2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3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7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3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9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4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0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4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1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3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2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2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2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3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2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1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2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3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2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0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3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2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8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1" dur="2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112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3" fill="hold">
                      <p:stCondLst>
                        <p:cond delay="0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6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117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8" fill="hold">
                      <p:stCondLst>
                        <p:cond delay="0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1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122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3" fill="hold">
                      <p:stCondLst>
                        <p:cond delay="0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6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127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8" fill="hold">
                      <p:stCondLst>
                        <p:cond delay="0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1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seq concurrent="1" nextAc="seek">
              <p:cTn id="132" restart="whenNotActive" fill="hold" evtFilter="cancelBubble" nodeType="interactiveSeq">
                <p:stCondLst>
                  <p:cond evt="onClick" delay="0">
                    <p:tgtEl>
                      <p:spTgt spid="4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3" fill="hold">
                      <p:stCondLst>
                        <p:cond delay="0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36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37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38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39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8"/>
                  </p:tgtEl>
                </p:cond>
              </p:nextCondLst>
            </p:seq>
            <p:seq concurrent="1" nextAc="seek">
              <p:cTn id="140" restart="whenNotActive" fill="hold" evtFilter="cancelBubble" nodeType="interactiveSeq">
                <p:stCondLst>
                  <p:cond evt="onClick" delay="0">
                    <p:tgtEl>
                      <p:spTgt spid="4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1" fill="hold">
                      <p:stCondLst>
                        <p:cond delay="0"/>
                      </p:stCondLst>
                      <p:childTnLst>
                        <p:par>
                          <p:cTn id="142" fill="hold">
                            <p:stCondLst>
                              <p:cond delay="0"/>
                            </p:stCondLst>
                            <p:childTnLst>
                              <p:par>
                                <p:cTn id="143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4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5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6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47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5"/>
                  </p:tgtEl>
                </p:cond>
              </p:nextCondLst>
            </p:seq>
            <p:seq concurrent="1" nextAc="seek">
              <p:cTn id="148" restart="whenNotActive" fill="hold" evtFilter="cancelBubble" nodeType="interactiveSeq">
                <p:stCondLst>
                  <p:cond evt="onClick" delay="0">
                    <p:tgtEl>
                      <p:spTgt spid="4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9" fill="hold">
                      <p:stCondLst>
                        <p:cond delay="0"/>
                      </p:stCondLst>
                      <p:childTnLst>
                        <p:par>
                          <p:cTn id="150" fill="hold">
                            <p:stCondLst>
                              <p:cond delay="0"/>
                            </p:stCondLst>
                            <p:childTnLst>
                              <p:par>
                                <p:cTn id="151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52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3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4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55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6"/>
                  </p:tgtEl>
                </p:cond>
              </p:nextCondLst>
            </p:seq>
            <p:seq concurrent="1" nextAc="seek">
              <p:cTn id="156" restart="whenNotActive" fill="hold" evtFilter="cancelBubble" nodeType="interactiveSeq">
                <p:stCondLst>
                  <p:cond evt="onClick" delay="0">
                    <p:tgtEl>
                      <p:spTgt spid="4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7" fill="hold">
                      <p:stCondLst>
                        <p:cond delay="0"/>
                      </p:stCondLst>
                      <p:childTnLst>
                        <p:par>
                          <p:cTn id="158" fill="hold">
                            <p:stCondLst>
                              <p:cond delay="0"/>
                            </p:stCondLst>
                            <p:childTnLst>
                              <p:par>
                                <p:cTn id="159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0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1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2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63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7"/>
                  </p:tgtEl>
                </p:cond>
              </p:nextCondLst>
            </p:seq>
            <p:seq concurrent="1" nextAc="seek">
              <p:cTn id="164" restart="whenNotActive" fill="hold" evtFilter="cancelBubble" nodeType="interactiveSeq">
                <p:stCondLst>
                  <p:cond evt="onClick" delay="0">
                    <p:tgtEl>
                      <p:spTgt spid="4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5" fill="hold">
                      <p:stCondLst>
                        <p:cond delay="0"/>
                      </p:stCondLst>
                      <p:childTnLst>
                        <p:par>
                          <p:cTn id="166" fill="hold">
                            <p:stCondLst>
                              <p:cond delay="0"/>
                            </p:stCondLst>
                            <p:childTnLst>
                              <p:par>
                                <p:cTn id="167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8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9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0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1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9"/>
                  </p:tgtEl>
                </p:cond>
              </p:nextCondLst>
            </p:seq>
            <p:seq concurrent="1" nextAc="seek">
              <p:cTn id="172" restart="whenNotActive" fill="hold" evtFilter="cancelBubble" nodeType="interactiveSeq">
                <p:stCondLst>
                  <p:cond evt="onClick" delay="0">
                    <p:tgtEl>
                      <p:spTgt spid="5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3" fill="hold">
                      <p:stCondLst>
                        <p:cond delay="indefinite"/>
                      </p:stCondLst>
                      <p:childTnLst>
                        <p:par>
                          <p:cTn id="174" fill="hold">
                            <p:stCondLst>
                              <p:cond delay="0"/>
                            </p:stCondLst>
                            <p:childTnLst>
                              <p:par>
                                <p:cTn id="1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76" dur="2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0"/>
                  </p:tgtEl>
                </p:cond>
              </p:nextCondLst>
            </p:seq>
            <p:seq concurrent="1" nextAc="seek">
              <p:cTn id="177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8" fill="hold">
                      <p:stCondLst>
                        <p:cond delay="0"/>
                      </p:stCondLst>
                      <p:childTnLst>
                        <p:par>
                          <p:cTn id="179" fill="hold">
                            <p:stCondLst>
                              <p:cond delay="0"/>
                            </p:stCondLst>
                            <p:childTnLst>
                              <p:par>
                                <p:cTn id="180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1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2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3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84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185" restart="whenNotActive" fill="hold" evtFilter="cancelBubble" nodeType="interactiveSeq">
                <p:stCondLst>
                  <p:cond evt="onClick" delay="0">
                    <p:tgtEl>
                      <p:spTgt spid="2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6" fill="hold">
                      <p:stCondLst>
                        <p:cond delay="0"/>
                      </p:stCondLst>
                      <p:childTnLst>
                        <p:par>
                          <p:cTn id="187" fill="hold">
                            <p:stCondLst>
                              <p:cond delay="0"/>
                            </p:stCondLst>
                            <p:childTnLst>
                              <p:par>
                                <p:cTn id="188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9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0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1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2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6"/>
                  </p:tgtEl>
                </p:cond>
              </p:nextCondLst>
            </p:seq>
            <p:seq concurrent="1" nextAc="seek">
              <p:cTn id="193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4" fill="hold">
                      <p:stCondLst>
                        <p:cond delay="0"/>
                      </p:stCondLst>
                      <p:childTnLst>
                        <p:par>
                          <p:cTn id="195" fill="hold">
                            <p:stCondLst>
                              <p:cond delay="0"/>
                            </p:stCondLst>
                            <p:childTnLst>
                              <p:par>
                                <p:cTn id="196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97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9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200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seq concurrent="1" nextAc="seek">
              <p:cTn id="201" restart="whenNotActive" fill="hold" evtFilter="cancelBubble" nodeType="interactiveSeq">
                <p:stCondLst>
                  <p:cond evt="onClick" delay="0">
                    <p:tgtEl>
                      <p:spTgt spid="4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02" fill="hold">
                      <p:stCondLst>
                        <p:cond delay="0"/>
                      </p:stCondLst>
                      <p:childTnLst>
                        <p:par>
                          <p:cTn id="203" fill="hold">
                            <p:stCondLst>
                              <p:cond delay="0"/>
                            </p:stCondLst>
                            <p:childTnLst>
                              <p:par>
                                <p:cTn id="204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05" dur="5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06" dur="5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07" dur="5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208" dur="5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9" fill="hold">
                            <p:stCondLst>
                              <p:cond delay="500"/>
                            </p:stCondLst>
                            <p:childTnLst>
                              <p:par>
                                <p:cTn id="210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2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3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4" fill="hold">
                            <p:stCondLst>
                              <p:cond delay="1500"/>
                            </p:stCondLst>
                            <p:childTnLst>
                              <p:par>
                                <p:cTn id="215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7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8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2"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  <p:bldP spid="8" grpId="0" animBg="1"/>
      <p:bldP spid="9" grpId="0" animBg="1"/>
      <p:bldP spid="13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5" grpId="0" animBg="1"/>
      <p:bldP spid="46" grpId="0" animBg="1"/>
      <p:bldP spid="47" grpId="0" animBg="1"/>
      <p:bldP spid="48" grpId="0" animBg="1"/>
      <p:bldP spid="49" grpId="0" animBg="1"/>
      <p:bldP spid="50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ángulo 3">
            <a:extLst>
              <a:ext uri="{FF2B5EF4-FFF2-40B4-BE49-F238E27FC236}">
                <a16:creationId xmlns:a16="http://schemas.microsoft.com/office/drawing/2014/main" id="{D708F731-C348-43CF-AAAA-A8BB60E74FDC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2BE65569-5C5C-41A6-9465-406AF4FFE6A5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" name="Rectángulo 5">
            <a:extLst>
              <a:ext uri="{FF2B5EF4-FFF2-40B4-BE49-F238E27FC236}">
                <a16:creationId xmlns:a16="http://schemas.microsoft.com/office/drawing/2014/main" id="{946AAAB8-ACFB-48B7-98BC-1EFBE87E11C5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7" name="Rectángulo 6">
            <a:extLst>
              <a:ext uri="{FF2B5EF4-FFF2-40B4-BE49-F238E27FC236}">
                <a16:creationId xmlns:a16="http://schemas.microsoft.com/office/drawing/2014/main" id="{18C8D067-4FC5-4513-AD28-551D758E868B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U</a:t>
            </a:r>
          </a:p>
        </p:txBody>
      </p:sp>
      <p:sp>
        <p:nvSpPr>
          <p:cNvPr id="8" name="Rectángulo 7">
            <a:extLst>
              <a:ext uri="{FF2B5EF4-FFF2-40B4-BE49-F238E27FC236}">
                <a16:creationId xmlns:a16="http://schemas.microsoft.com/office/drawing/2014/main" id="{CA1EB39E-4024-4DD7-AD5C-89FB60AD00FB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9" name="Rectángulo 8">
            <a:extLst>
              <a:ext uri="{FF2B5EF4-FFF2-40B4-BE49-F238E27FC236}">
                <a16:creationId xmlns:a16="http://schemas.microsoft.com/office/drawing/2014/main" id="{2F75A81F-5569-4986-AAF8-8779607709F3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D76095CF-85DF-47E6-9824-909629B9D4BA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4" name="Rectángulo 13">
            <a:extLst>
              <a:ext uri="{FF2B5EF4-FFF2-40B4-BE49-F238E27FC236}">
                <a16:creationId xmlns:a16="http://schemas.microsoft.com/office/drawing/2014/main" id="{11658EBB-E330-4786-BEC1-5D0B3A868765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5C12C09C-DAAB-4A3C-9A16-5F8989F6FAEF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16" name="Rectángulo 15">
            <a:extLst>
              <a:ext uri="{FF2B5EF4-FFF2-40B4-BE49-F238E27FC236}">
                <a16:creationId xmlns:a16="http://schemas.microsoft.com/office/drawing/2014/main" id="{FE097AEB-12FE-4BF9-8767-A5FECCA16E51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17" name="Rectángulo 16">
            <a:extLst>
              <a:ext uri="{FF2B5EF4-FFF2-40B4-BE49-F238E27FC236}">
                <a16:creationId xmlns:a16="http://schemas.microsoft.com/office/drawing/2014/main" id="{47463B1D-B55D-4D15-8457-A7BE32188D19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18" name="Rectángulo 17">
            <a:extLst>
              <a:ext uri="{FF2B5EF4-FFF2-40B4-BE49-F238E27FC236}">
                <a16:creationId xmlns:a16="http://schemas.microsoft.com/office/drawing/2014/main" id="{348645BB-9F7E-44AD-8721-EF38506B94D1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1" name="Rectángulo 20">
            <a:extLst>
              <a:ext uri="{FF2B5EF4-FFF2-40B4-BE49-F238E27FC236}">
                <a16:creationId xmlns:a16="http://schemas.microsoft.com/office/drawing/2014/main" id="{2752439E-AA2F-4C48-B67E-2241BA504D9A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22" name="Rectángulo 21">
            <a:extLst>
              <a:ext uri="{FF2B5EF4-FFF2-40B4-BE49-F238E27FC236}">
                <a16:creationId xmlns:a16="http://schemas.microsoft.com/office/drawing/2014/main" id="{52C367F4-1E54-4923-BD82-E98182122EC4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23" name="Rectángulo 22">
            <a:extLst>
              <a:ext uri="{FF2B5EF4-FFF2-40B4-BE49-F238E27FC236}">
                <a16:creationId xmlns:a16="http://schemas.microsoft.com/office/drawing/2014/main" id="{E84CA875-E9A5-45C6-BBA4-C132EB262F68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4" name="Rectángulo 23">
            <a:extLst>
              <a:ext uri="{FF2B5EF4-FFF2-40B4-BE49-F238E27FC236}">
                <a16:creationId xmlns:a16="http://schemas.microsoft.com/office/drawing/2014/main" id="{38ADE516-7AFD-4FE5-A2B6-D87DC307F2BA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N</a:t>
            </a:r>
          </a:p>
        </p:txBody>
      </p:sp>
      <p:sp>
        <p:nvSpPr>
          <p:cNvPr id="25" name="Rectángulo 24">
            <a:extLst>
              <a:ext uri="{FF2B5EF4-FFF2-40B4-BE49-F238E27FC236}">
                <a16:creationId xmlns:a16="http://schemas.microsoft.com/office/drawing/2014/main" id="{02B76EEA-A576-468C-A61C-9EA12BD961EC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26" name="Rectángulo 25">
            <a:extLst>
              <a:ext uri="{FF2B5EF4-FFF2-40B4-BE49-F238E27FC236}">
                <a16:creationId xmlns:a16="http://schemas.microsoft.com/office/drawing/2014/main" id="{2B0D85EB-6160-4E42-BEDC-597334BF9721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29" name="Rectángulo 28">
            <a:extLst>
              <a:ext uri="{FF2B5EF4-FFF2-40B4-BE49-F238E27FC236}">
                <a16:creationId xmlns:a16="http://schemas.microsoft.com/office/drawing/2014/main" id="{474FB451-8BC2-4891-891E-CA56CF81A362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0" name="Rectángulo 29">
            <a:extLst>
              <a:ext uri="{FF2B5EF4-FFF2-40B4-BE49-F238E27FC236}">
                <a16:creationId xmlns:a16="http://schemas.microsoft.com/office/drawing/2014/main" id="{A2169137-023E-405B-B31D-622AF16533A0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31" name="Rectángulo 30">
            <a:extLst>
              <a:ext uri="{FF2B5EF4-FFF2-40B4-BE49-F238E27FC236}">
                <a16:creationId xmlns:a16="http://schemas.microsoft.com/office/drawing/2014/main" id="{23631C7D-7B39-47C8-B1DA-C5CD3893166A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2" name="Rectángulo 31">
            <a:extLst>
              <a:ext uri="{FF2B5EF4-FFF2-40B4-BE49-F238E27FC236}">
                <a16:creationId xmlns:a16="http://schemas.microsoft.com/office/drawing/2014/main" id="{6F99C90A-D808-4204-B2C5-D3A038C60E41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3" name="Rectángulo 32">
            <a:extLst>
              <a:ext uri="{FF2B5EF4-FFF2-40B4-BE49-F238E27FC236}">
                <a16:creationId xmlns:a16="http://schemas.microsoft.com/office/drawing/2014/main" id="{FF934D4B-895C-4A49-AD62-ECD57B46AF39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4" name="Rectángulo 33">
            <a:extLst>
              <a:ext uri="{FF2B5EF4-FFF2-40B4-BE49-F238E27FC236}">
                <a16:creationId xmlns:a16="http://schemas.microsoft.com/office/drawing/2014/main" id="{F5F69442-34A6-4E5D-BAAD-6124BF3F4AF3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7" name="Rectángulo 36">
            <a:extLst>
              <a:ext uri="{FF2B5EF4-FFF2-40B4-BE49-F238E27FC236}">
                <a16:creationId xmlns:a16="http://schemas.microsoft.com/office/drawing/2014/main" id="{2316811C-E2BF-40C1-B092-86BC14B7FBE0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8" name="Rectángulo 37">
            <a:extLst>
              <a:ext uri="{FF2B5EF4-FFF2-40B4-BE49-F238E27FC236}">
                <a16:creationId xmlns:a16="http://schemas.microsoft.com/office/drawing/2014/main" id="{4A654196-5410-4D0C-B4A4-99055C935794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39" name="Rectángulo 38">
            <a:extLst>
              <a:ext uri="{FF2B5EF4-FFF2-40B4-BE49-F238E27FC236}">
                <a16:creationId xmlns:a16="http://schemas.microsoft.com/office/drawing/2014/main" id="{04A6B827-31C0-4EC2-93A6-53448A82B8C0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0" name="Rectángulo 39">
            <a:extLst>
              <a:ext uri="{FF2B5EF4-FFF2-40B4-BE49-F238E27FC236}">
                <a16:creationId xmlns:a16="http://schemas.microsoft.com/office/drawing/2014/main" id="{F24589E9-A708-4575-B99E-AA478973603C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41" name="Rectángulo 40">
            <a:extLst>
              <a:ext uri="{FF2B5EF4-FFF2-40B4-BE49-F238E27FC236}">
                <a16:creationId xmlns:a16="http://schemas.microsoft.com/office/drawing/2014/main" id="{3AF19DFC-BF66-4EFE-A813-F9467BD689A9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2" name="Rectángulo 41">
            <a:extLst>
              <a:ext uri="{FF2B5EF4-FFF2-40B4-BE49-F238E27FC236}">
                <a16:creationId xmlns:a16="http://schemas.microsoft.com/office/drawing/2014/main" id="{72D59638-8E11-4B6D-A4F7-49353C71E421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45" name="Rectángulo 44">
            <a:extLst>
              <a:ext uri="{FF2B5EF4-FFF2-40B4-BE49-F238E27FC236}">
                <a16:creationId xmlns:a16="http://schemas.microsoft.com/office/drawing/2014/main" id="{83C2D66C-FA63-4FDD-BA40-0A8BB7A3A336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46" name="Rectángulo 45">
            <a:extLst>
              <a:ext uri="{FF2B5EF4-FFF2-40B4-BE49-F238E27FC236}">
                <a16:creationId xmlns:a16="http://schemas.microsoft.com/office/drawing/2014/main" id="{4E8D1FD7-FB47-459B-AB38-7DBB421DE2A4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7" name="Rectángulo 46">
            <a:extLst>
              <a:ext uri="{FF2B5EF4-FFF2-40B4-BE49-F238E27FC236}">
                <a16:creationId xmlns:a16="http://schemas.microsoft.com/office/drawing/2014/main" id="{69F9100E-55DE-4314-810E-59CFDCA14449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48" name="Rectángulo 47">
            <a:extLst>
              <a:ext uri="{FF2B5EF4-FFF2-40B4-BE49-F238E27FC236}">
                <a16:creationId xmlns:a16="http://schemas.microsoft.com/office/drawing/2014/main" id="{810A970E-61C8-4A62-83B0-20C519E8F714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9" name="Rectángulo 48">
            <a:extLst>
              <a:ext uri="{FF2B5EF4-FFF2-40B4-BE49-F238E27FC236}">
                <a16:creationId xmlns:a16="http://schemas.microsoft.com/office/drawing/2014/main" id="{70CC21D6-C292-4699-8860-5B486C4F9805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50" name="Rectángulo 49">
            <a:extLst>
              <a:ext uri="{FF2B5EF4-FFF2-40B4-BE49-F238E27FC236}">
                <a16:creationId xmlns:a16="http://schemas.microsoft.com/office/drawing/2014/main" id="{21043C49-E72D-4278-B215-FBD7901EE770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1311714" y="165149"/>
            <a:ext cx="47274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5</a:t>
            </a:r>
          </a:p>
        </p:txBody>
      </p:sp>
      <p:sp>
        <p:nvSpPr>
          <p:cNvPr id="52" name="Rectángulo: esquinas redondeadas 51">
            <a:extLst>
              <a:ext uri="{FF2B5EF4-FFF2-40B4-BE49-F238E27FC236}">
                <a16:creationId xmlns:a16="http://schemas.microsoft.com/office/drawing/2014/main" id="{748DC7F3-3BA3-40AC-B2F8-5FC28F38060A}"/>
              </a:ext>
            </a:extLst>
          </p:cNvPr>
          <p:cNvSpPr/>
          <p:nvPr/>
        </p:nvSpPr>
        <p:spPr>
          <a:xfrm>
            <a:off x="85351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C803B3FA-3584-4334-BDB8-D6CEE04C54BB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06598" y="3737830"/>
            <a:ext cx="1888137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  <p:pic>
        <p:nvPicPr>
          <p:cNvPr id="20" name="Imagen 19">
            <a:extLst>
              <a:ext uri="{FF2B5EF4-FFF2-40B4-BE49-F238E27FC236}">
                <a16:creationId xmlns:a16="http://schemas.microsoft.com/office/drawing/2014/main" id="{974F9D54-9C63-441E-BF3E-8E11757B2F8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38002" y="1480237"/>
            <a:ext cx="2625330" cy="198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0652609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2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3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7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3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9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4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0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4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1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3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2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2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2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3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2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1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2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3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2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0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3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2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8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1" dur="2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112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3" fill="hold">
                      <p:stCondLst>
                        <p:cond delay="0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6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117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8" fill="hold">
                      <p:stCondLst>
                        <p:cond delay="0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1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122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3" fill="hold">
                      <p:stCondLst>
                        <p:cond delay="0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6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127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8" fill="hold">
                      <p:stCondLst>
                        <p:cond delay="0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1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seq concurrent="1" nextAc="seek">
              <p:cTn id="132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3" fill="hold">
                      <p:stCondLst>
                        <p:cond delay="0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6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137" restart="whenNotActive" fill="hold" evtFilter="cancelBubble" nodeType="interactiveSeq">
                <p:stCondLst>
                  <p:cond evt="onClick" delay="0">
                    <p:tgtEl>
                      <p:spTgt spid="2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8" fill="hold">
                      <p:stCondLst>
                        <p:cond delay="0"/>
                      </p:stCondLst>
                      <p:childTnLst>
                        <p:par>
                          <p:cTn id="139" fill="hold">
                            <p:stCondLst>
                              <p:cond delay="0"/>
                            </p:stCondLst>
                            <p:childTnLst>
                              <p:par>
                                <p:cTn id="1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1" dur="2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6"/>
                  </p:tgtEl>
                </p:cond>
              </p:nextCondLst>
            </p:seq>
            <p:seq concurrent="1" nextAc="seek">
              <p:cTn id="142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3" fill="hold">
                      <p:stCondLst>
                        <p:cond delay="0"/>
                      </p:stCondLst>
                      <p:childTnLst>
                        <p:par>
                          <p:cTn id="144" fill="hold">
                            <p:stCondLst>
                              <p:cond delay="0"/>
                            </p:stCondLst>
                            <p:childTnLst>
                              <p:par>
                                <p:cTn id="1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6" dur="20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seq concurrent="1" nextAc="seek">
              <p:cTn id="147" restart="whenNotActive" fill="hold" evtFilter="cancelBubble" nodeType="interactiveSeq">
                <p:stCondLst>
                  <p:cond evt="onClick" delay="0">
                    <p:tgtEl>
                      <p:spTgt spid="4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8" fill="hold">
                      <p:stCondLst>
                        <p:cond delay="0"/>
                      </p:stCondLst>
                      <p:childTnLst>
                        <p:par>
                          <p:cTn id="149" fill="hold">
                            <p:stCondLst>
                              <p:cond delay="0"/>
                            </p:stCondLst>
                            <p:childTnLst>
                              <p:par>
                                <p:cTn id="1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1" dur="20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2"/>
                  </p:tgtEl>
                </p:cond>
              </p:nextCondLst>
            </p:seq>
            <p:seq concurrent="1" nextAc="seek">
              <p:cTn id="152" restart="whenNotActive" fill="hold" evtFilter="cancelBubble" nodeType="interactiveSeq">
                <p:stCondLst>
                  <p:cond evt="onClick" delay="0">
                    <p:tgtEl>
                      <p:spTgt spid="5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3" fill="hold">
                      <p:stCondLst>
                        <p:cond delay="0"/>
                      </p:stCondLst>
                      <p:childTnLst>
                        <p:par>
                          <p:cTn id="154" fill="hold">
                            <p:stCondLst>
                              <p:cond delay="0"/>
                            </p:stCondLst>
                            <p:childTnLst>
                              <p:par>
                                <p:cTn id="1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6" dur="2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0"/>
                  </p:tgtEl>
                </p:cond>
              </p:nextCondLst>
            </p:seq>
            <p:seq concurrent="1" nextAc="seek">
              <p:cTn id="157" restart="whenNotActive" fill="hold" evtFilter="cancelBubble" nodeType="interactiveSeq">
                <p:stCondLst>
                  <p:cond evt="onClick" delay="0">
                    <p:tgtEl>
                      <p:spTgt spid="4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8" fill="hold">
                      <p:stCondLst>
                        <p:cond delay="0"/>
                      </p:stCondLst>
                      <p:childTnLst>
                        <p:par>
                          <p:cTn id="159" fill="hold">
                            <p:stCondLst>
                              <p:cond delay="0"/>
                            </p:stCondLst>
                            <p:childTnLst>
                              <p:par>
                                <p:cTn id="1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1" dur="20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9"/>
                  </p:tgtEl>
                </p:cond>
              </p:nextCondLst>
            </p:seq>
            <p:seq concurrent="1" nextAc="seek">
              <p:cTn id="162" restart="whenNotActive" fill="hold" evtFilter="cancelBubble" nodeType="interactiveSeq">
                <p:stCondLst>
                  <p:cond evt="onClick" delay="0">
                    <p:tgtEl>
                      <p:spTgt spid="4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3" fill="hold">
                      <p:stCondLst>
                        <p:cond delay="0"/>
                      </p:stCondLst>
                      <p:childTnLst>
                        <p:par>
                          <p:cTn id="164" fill="hold">
                            <p:stCondLst>
                              <p:cond delay="0"/>
                            </p:stCondLst>
                            <p:childTnLst>
                              <p:par>
                                <p:cTn id="16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6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7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8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69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5"/>
                  </p:tgtEl>
                </p:cond>
              </p:nextCondLst>
            </p:seq>
            <p:seq concurrent="1" nextAc="seek">
              <p:cTn id="170" restart="whenNotActive" fill="hold" evtFilter="cancelBubble" nodeType="interactiveSeq">
                <p:stCondLst>
                  <p:cond evt="onClick" delay="0">
                    <p:tgtEl>
                      <p:spTgt spid="4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1" fill="hold">
                      <p:stCondLst>
                        <p:cond delay="0"/>
                      </p:stCondLst>
                      <p:childTnLst>
                        <p:par>
                          <p:cTn id="172" fill="hold">
                            <p:stCondLst>
                              <p:cond delay="0"/>
                            </p:stCondLst>
                            <p:childTnLst>
                              <p:par>
                                <p:cTn id="173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4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5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6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7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6"/>
                  </p:tgtEl>
                </p:cond>
              </p:nextCondLst>
            </p:seq>
            <p:seq concurrent="1" nextAc="seek">
              <p:cTn id="178" restart="whenNotActive" fill="hold" evtFilter="cancelBubble" nodeType="interactiveSeq">
                <p:stCondLst>
                  <p:cond evt="onClick" delay="0">
                    <p:tgtEl>
                      <p:spTgt spid="4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9" fill="hold">
                      <p:stCondLst>
                        <p:cond delay="0"/>
                      </p:stCondLst>
                      <p:childTnLst>
                        <p:par>
                          <p:cTn id="180" fill="hold">
                            <p:stCondLst>
                              <p:cond delay="0"/>
                            </p:stCondLst>
                            <p:childTnLst>
                              <p:par>
                                <p:cTn id="181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2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3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4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85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7"/>
                  </p:tgtEl>
                </p:cond>
              </p:nextCondLst>
            </p:seq>
            <p:seq concurrent="1" nextAc="seek">
              <p:cTn id="186" restart="whenNotActive" fill="hold" evtFilter="cancelBubble" nodeType="interactiveSeq">
                <p:stCondLst>
                  <p:cond evt="onClick" delay="0">
                    <p:tgtEl>
                      <p:spTgt spid="4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7" fill="hold">
                      <p:stCondLst>
                        <p:cond delay="0"/>
                      </p:stCondLst>
                      <p:childTnLst>
                        <p:par>
                          <p:cTn id="188" fill="hold">
                            <p:stCondLst>
                              <p:cond delay="0"/>
                            </p:stCondLst>
                            <p:childTnLst>
                              <p:par>
                                <p:cTn id="189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90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1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2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3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4" fill="hold">
                            <p:stCondLst>
                              <p:cond delay="500"/>
                            </p:stCondLst>
                            <p:childTnLst>
                              <p:par>
                                <p:cTn id="195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7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9" fill="hold">
                            <p:stCondLst>
                              <p:cond delay="1500"/>
                            </p:stCondLst>
                            <p:childTnLst>
                              <p:par>
                                <p:cTn id="200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2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3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8"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  <p:bldP spid="8" grpId="0" animBg="1"/>
      <p:bldP spid="9" grpId="0" animBg="1"/>
      <p:bldP spid="13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5" grpId="0" animBg="1"/>
      <p:bldP spid="46" grpId="0" animBg="1"/>
      <p:bldP spid="47" grpId="0" animBg="1"/>
      <p:bldP spid="48" grpId="0" animBg="1"/>
      <p:bldP spid="49" grpId="0" animBg="1"/>
      <p:bldP spid="50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ángulo 3">
            <a:extLst>
              <a:ext uri="{FF2B5EF4-FFF2-40B4-BE49-F238E27FC236}">
                <a16:creationId xmlns:a16="http://schemas.microsoft.com/office/drawing/2014/main" id="{D708F731-C348-43CF-AAAA-A8BB60E74FDC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2BE65569-5C5C-41A6-9465-406AF4FFE6A5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" name="Rectángulo 5">
            <a:extLst>
              <a:ext uri="{FF2B5EF4-FFF2-40B4-BE49-F238E27FC236}">
                <a16:creationId xmlns:a16="http://schemas.microsoft.com/office/drawing/2014/main" id="{946AAAB8-ACFB-48B7-98BC-1EFBE87E11C5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7" name="Rectángulo 6">
            <a:extLst>
              <a:ext uri="{FF2B5EF4-FFF2-40B4-BE49-F238E27FC236}">
                <a16:creationId xmlns:a16="http://schemas.microsoft.com/office/drawing/2014/main" id="{18C8D067-4FC5-4513-AD28-551D758E868B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8" name="Rectángulo 7">
            <a:extLst>
              <a:ext uri="{FF2B5EF4-FFF2-40B4-BE49-F238E27FC236}">
                <a16:creationId xmlns:a16="http://schemas.microsoft.com/office/drawing/2014/main" id="{CA1EB39E-4024-4DD7-AD5C-89FB60AD00FB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9" name="Rectángulo 8">
            <a:extLst>
              <a:ext uri="{FF2B5EF4-FFF2-40B4-BE49-F238E27FC236}">
                <a16:creationId xmlns:a16="http://schemas.microsoft.com/office/drawing/2014/main" id="{2F75A81F-5569-4986-AAF8-8779607709F3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D76095CF-85DF-47E6-9824-909629B9D4BA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4" name="Rectángulo 13">
            <a:extLst>
              <a:ext uri="{FF2B5EF4-FFF2-40B4-BE49-F238E27FC236}">
                <a16:creationId xmlns:a16="http://schemas.microsoft.com/office/drawing/2014/main" id="{11658EBB-E330-4786-BEC1-5D0B3A868765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5C12C09C-DAAB-4A3C-9A16-5F8989F6FAEF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16" name="Rectángulo 15">
            <a:extLst>
              <a:ext uri="{FF2B5EF4-FFF2-40B4-BE49-F238E27FC236}">
                <a16:creationId xmlns:a16="http://schemas.microsoft.com/office/drawing/2014/main" id="{FE097AEB-12FE-4BF9-8767-A5FECCA16E51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17" name="Rectángulo 16">
            <a:extLst>
              <a:ext uri="{FF2B5EF4-FFF2-40B4-BE49-F238E27FC236}">
                <a16:creationId xmlns:a16="http://schemas.microsoft.com/office/drawing/2014/main" id="{47463B1D-B55D-4D15-8457-A7BE32188D19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18" name="Rectángulo 17">
            <a:extLst>
              <a:ext uri="{FF2B5EF4-FFF2-40B4-BE49-F238E27FC236}">
                <a16:creationId xmlns:a16="http://schemas.microsoft.com/office/drawing/2014/main" id="{348645BB-9F7E-44AD-8721-EF38506B94D1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1" name="Rectángulo 20">
            <a:extLst>
              <a:ext uri="{FF2B5EF4-FFF2-40B4-BE49-F238E27FC236}">
                <a16:creationId xmlns:a16="http://schemas.microsoft.com/office/drawing/2014/main" id="{2752439E-AA2F-4C48-B67E-2241BA504D9A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22" name="Rectángulo 21">
            <a:extLst>
              <a:ext uri="{FF2B5EF4-FFF2-40B4-BE49-F238E27FC236}">
                <a16:creationId xmlns:a16="http://schemas.microsoft.com/office/drawing/2014/main" id="{52C367F4-1E54-4923-BD82-E98182122EC4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23" name="Rectángulo 22">
            <a:extLst>
              <a:ext uri="{FF2B5EF4-FFF2-40B4-BE49-F238E27FC236}">
                <a16:creationId xmlns:a16="http://schemas.microsoft.com/office/drawing/2014/main" id="{E84CA875-E9A5-45C6-BBA4-C132EB262F68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4" name="Rectángulo 23">
            <a:extLst>
              <a:ext uri="{FF2B5EF4-FFF2-40B4-BE49-F238E27FC236}">
                <a16:creationId xmlns:a16="http://schemas.microsoft.com/office/drawing/2014/main" id="{38ADE516-7AFD-4FE5-A2B6-D87DC307F2BA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200" b="1" dirty="0">
                <a:solidFill>
                  <a:srgbClr val="FF0000"/>
                </a:solidFill>
              </a:rPr>
              <a:t>RR</a:t>
            </a:r>
          </a:p>
        </p:txBody>
      </p:sp>
      <p:sp>
        <p:nvSpPr>
          <p:cNvPr id="25" name="Rectángulo 24">
            <a:extLst>
              <a:ext uri="{FF2B5EF4-FFF2-40B4-BE49-F238E27FC236}">
                <a16:creationId xmlns:a16="http://schemas.microsoft.com/office/drawing/2014/main" id="{02B76EEA-A576-468C-A61C-9EA12BD961EC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26" name="Rectángulo 25">
            <a:extLst>
              <a:ext uri="{FF2B5EF4-FFF2-40B4-BE49-F238E27FC236}">
                <a16:creationId xmlns:a16="http://schemas.microsoft.com/office/drawing/2014/main" id="{2B0D85EB-6160-4E42-BEDC-597334BF9721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29" name="Rectángulo 28">
            <a:extLst>
              <a:ext uri="{FF2B5EF4-FFF2-40B4-BE49-F238E27FC236}">
                <a16:creationId xmlns:a16="http://schemas.microsoft.com/office/drawing/2014/main" id="{474FB451-8BC2-4891-891E-CA56CF81A362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0" name="Rectángulo 29">
            <a:extLst>
              <a:ext uri="{FF2B5EF4-FFF2-40B4-BE49-F238E27FC236}">
                <a16:creationId xmlns:a16="http://schemas.microsoft.com/office/drawing/2014/main" id="{A2169137-023E-405B-B31D-622AF16533A0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31" name="Rectángulo 30">
            <a:extLst>
              <a:ext uri="{FF2B5EF4-FFF2-40B4-BE49-F238E27FC236}">
                <a16:creationId xmlns:a16="http://schemas.microsoft.com/office/drawing/2014/main" id="{23631C7D-7B39-47C8-B1DA-C5CD3893166A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2" name="Rectángulo 31">
            <a:extLst>
              <a:ext uri="{FF2B5EF4-FFF2-40B4-BE49-F238E27FC236}">
                <a16:creationId xmlns:a16="http://schemas.microsoft.com/office/drawing/2014/main" id="{6F99C90A-D808-4204-B2C5-D3A038C60E41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33" name="Rectángulo 32">
            <a:extLst>
              <a:ext uri="{FF2B5EF4-FFF2-40B4-BE49-F238E27FC236}">
                <a16:creationId xmlns:a16="http://schemas.microsoft.com/office/drawing/2014/main" id="{FF934D4B-895C-4A49-AD62-ECD57B46AF39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4" name="Rectángulo 33">
            <a:extLst>
              <a:ext uri="{FF2B5EF4-FFF2-40B4-BE49-F238E27FC236}">
                <a16:creationId xmlns:a16="http://schemas.microsoft.com/office/drawing/2014/main" id="{F5F69442-34A6-4E5D-BAAD-6124BF3F4AF3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7" name="Rectángulo 36">
            <a:extLst>
              <a:ext uri="{FF2B5EF4-FFF2-40B4-BE49-F238E27FC236}">
                <a16:creationId xmlns:a16="http://schemas.microsoft.com/office/drawing/2014/main" id="{2316811C-E2BF-40C1-B092-86BC14B7FBE0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8" name="Rectángulo 37">
            <a:extLst>
              <a:ext uri="{FF2B5EF4-FFF2-40B4-BE49-F238E27FC236}">
                <a16:creationId xmlns:a16="http://schemas.microsoft.com/office/drawing/2014/main" id="{4A654196-5410-4D0C-B4A4-99055C935794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39" name="Rectángulo 38">
            <a:extLst>
              <a:ext uri="{FF2B5EF4-FFF2-40B4-BE49-F238E27FC236}">
                <a16:creationId xmlns:a16="http://schemas.microsoft.com/office/drawing/2014/main" id="{04A6B827-31C0-4EC2-93A6-53448A82B8C0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0" name="Rectángulo 39">
            <a:extLst>
              <a:ext uri="{FF2B5EF4-FFF2-40B4-BE49-F238E27FC236}">
                <a16:creationId xmlns:a16="http://schemas.microsoft.com/office/drawing/2014/main" id="{F24589E9-A708-4575-B99E-AA478973603C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200" b="1" dirty="0">
                <a:solidFill>
                  <a:srgbClr val="FF0000"/>
                </a:solidFill>
              </a:rPr>
              <a:t>RR</a:t>
            </a:r>
          </a:p>
        </p:txBody>
      </p:sp>
      <p:sp>
        <p:nvSpPr>
          <p:cNvPr id="41" name="Rectángulo 40">
            <a:extLst>
              <a:ext uri="{FF2B5EF4-FFF2-40B4-BE49-F238E27FC236}">
                <a16:creationId xmlns:a16="http://schemas.microsoft.com/office/drawing/2014/main" id="{3AF19DFC-BF66-4EFE-A813-F9467BD689A9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U</a:t>
            </a:r>
          </a:p>
        </p:txBody>
      </p:sp>
      <p:sp>
        <p:nvSpPr>
          <p:cNvPr id="42" name="Rectángulo 41">
            <a:extLst>
              <a:ext uri="{FF2B5EF4-FFF2-40B4-BE49-F238E27FC236}">
                <a16:creationId xmlns:a16="http://schemas.microsoft.com/office/drawing/2014/main" id="{72D59638-8E11-4B6D-A4F7-49353C71E421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45" name="Rectángulo 44">
            <a:extLst>
              <a:ext uri="{FF2B5EF4-FFF2-40B4-BE49-F238E27FC236}">
                <a16:creationId xmlns:a16="http://schemas.microsoft.com/office/drawing/2014/main" id="{83C2D66C-FA63-4FDD-BA40-0A8BB7A3A336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46" name="Rectángulo 45">
            <a:extLst>
              <a:ext uri="{FF2B5EF4-FFF2-40B4-BE49-F238E27FC236}">
                <a16:creationId xmlns:a16="http://schemas.microsoft.com/office/drawing/2014/main" id="{4E8D1FD7-FB47-459B-AB38-7DBB421DE2A4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7" name="Rectángulo 46">
            <a:extLst>
              <a:ext uri="{FF2B5EF4-FFF2-40B4-BE49-F238E27FC236}">
                <a16:creationId xmlns:a16="http://schemas.microsoft.com/office/drawing/2014/main" id="{69F9100E-55DE-4314-810E-59CFDCA14449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48" name="Rectángulo 47">
            <a:extLst>
              <a:ext uri="{FF2B5EF4-FFF2-40B4-BE49-F238E27FC236}">
                <a16:creationId xmlns:a16="http://schemas.microsoft.com/office/drawing/2014/main" id="{810A970E-61C8-4A62-83B0-20C519E8F714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9" name="Rectángulo 48">
            <a:extLst>
              <a:ext uri="{FF2B5EF4-FFF2-40B4-BE49-F238E27FC236}">
                <a16:creationId xmlns:a16="http://schemas.microsoft.com/office/drawing/2014/main" id="{70CC21D6-C292-4699-8860-5B486C4F9805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50" name="Rectángulo 49">
            <a:extLst>
              <a:ext uri="{FF2B5EF4-FFF2-40B4-BE49-F238E27FC236}">
                <a16:creationId xmlns:a16="http://schemas.microsoft.com/office/drawing/2014/main" id="{21043C49-E72D-4278-B215-FBD7901EE770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1311714" y="165149"/>
            <a:ext cx="47274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7</a:t>
            </a:r>
          </a:p>
        </p:txBody>
      </p:sp>
      <p:sp>
        <p:nvSpPr>
          <p:cNvPr id="52" name="Rectángulo: esquinas redondeadas 51">
            <a:extLst>
              <a:ext uri="{FF2B5EF4-FFF2-40B4-BE49-F238E27FC236}">
                <a16:creationId xmlns:a16="http://schemas.microsoft.com/office/drawing/2014/main" id="{97871489-21CF-4BA7-87D4-FEE7F0E31300}"/>
              </a:ext>
            </a:extLst>
          </p:cNvPr>
          <p:cNvSpPr/>
          <p:nvPr/>
        </p:nvSpPr>
        <p:spPr>
          <a:xfrm>
            <a:off x="85351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353FD53C-9348-4B28-9F6A-BC7670B65259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38002" y="1524769"/>
            <a:ext cx="2625330" cy="1980000"/>
          </a:xfrm>
          <a:prstGeom prst="rect">
            <a:avLst/>
          </a:prstGeom>
        </p:spPr>
      </p:pic>
      <p:pic>
        <p:nvPicPr>
          <p:cNvPr id="12" name="Imagen 11">
            <a:extLst>
              <a:ext uri="{FF2B5EF4-FFF2-40B4-BE49-F238E27FC236}">
                <a16:creationId xmlns:a16="http://schemas.microsoft.com/office/drawing/2014/main" id="{BA037B85-9FB2-46D2-9206-F48CD66DBCDA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06598" y="3672235"/>
            <a:ext cx="1888137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224707253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2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3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7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3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9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4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1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2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3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2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1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2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3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2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0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3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2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8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2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1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112" restart="whenNotActive" fill="hold" evtFilter="cancelBubble" nodeType="interactiveSeq">
                <p:stCondLst>
                  <p:cond evt="onClick" delay="0">
                    <p:tgtEl>
                      <p:spTgt spid="2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3" fill="hold">
                      <p:stCondLst>
                        <p:cond delay="0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6" dur="2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6"/>
                  </p:tgtEl>
                </p:cond>
              </p:nextCondLst>
            </p:seq>
            <p:seq concurrent="1" nextAc="seek">
              <p:cTn id="117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8" fill="hold">
                      <p:stCondLst>
                        <p:cond delay="0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1" dur="20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seq concurrent="1" nextAc="seek">
              <p:cTn id="122" restart="whenNotActive" fill="hold" evtFilter="cancelBubble" nodeType="interactiveSeq">
                <p:stCondLst>
                  <p:cond evt="onClick" delay="0">
                    <p:tgtEl>
                      <p:spTgt spid="4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3" fill="hold">
                      <p:stCondLst>
                        <p:cond delay="0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6" dur="20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2"/>
                  </p:tgtEl>
                </p:cond>
              </p:nextCondLst>
            </p:seq>
            <p:seq concurrent="1" nextAc="seek">
              <p:cTn id="127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8" fill="hold">
                      <p:stCondLst>
                        <p:cond delay="0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3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3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3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3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seq concurrent="1" nextAc="seek">
              <p:cTn id="135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6" fill="hold">
                      <p:stCondLst>
                        <p:cond delay="0"/>
                      </p:stCondLst>
                      <p:childTnLst>
                        <p:par>
                          <p:cTn id="137" fill="hold">
                            <p:stCondLst>
                              <p:cond delay="0"/>
                            </p:stCondLst>
                            <p:childTnLst>
                              <p:par>
                                <p:cTn id="138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39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0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4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143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4" fill="hold">
                      <p:stCondLst>
                        <p:cond delay="0"/>
                      </p:stCondLst>
                      <p:childTnLst>
                        <p:par>
                          <p:cTn id="145" fill="hold">
                            <p:stCondLst>
                              <p:cond delay="0"/>
                            </p:stCondLst>
                            <p:childTnLst>
                              <p:par>
                                <p:cTn id="146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9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50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151" restart="whenNotActive" fill="hold" evtFilter="cancelBubble" nodeType="interactiveSeq">
                <p:stCondLst>
                  <p:cond evt="onClick" delay="0">
                    <p:tgtEl>
                      <p:spTgt spid="3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2" fill="hold">
                      <p:stCondLst>
                        <p:cond delay="0"/>
                      </p:stCondLst>
                      <p:childTnLst>
                        <p:par>
                          <p:cTn id="153" fill="hold">
                            <p:stCondLst>
                              <p:cond delay="0"/>
                            </p:stCondLst>
                            <p:childTnLst>
                              <p:par>
                                <p:cTn id="154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55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6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7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58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9" fill="hold">
                            <p:stCondLst>
                              <p:cond delay="500"/>
                            </p:stCondLst>
                            <p:childTnLst>
                              <p:par>
                                <p:cTn id="160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2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3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4" fill="hold">
                            <p:stCondLst>
                              <p:cond delay="1500"/>
                            </p:stCondLst>
                            <p:childTnLst>
                              <p:par>
                                <p:cTn id="165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7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8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2"/>
                  </p:tgtEl>
                </p:cond>
              </p:nextCondLst>
            </p:seq>
            <p:seq concurrent="1" nextAc="seek">
              <p:cTn id="169" restart="whenNotActive" fill="hold" evtFilter="cancelBubble" nodeType="interactiveSeq">
                <p:stCondLst>
                  <p:cond evt="onClick" delay="0">
                    <p:tgtEl>
                      <p:spTgt spid="4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0" fill="hold">
                      <p:stCondLst>
                        <p:cond delay="indefinite"/>
                      </p:stCondLst>
                      <p:childTnLst>
                        <p:par>
                          <p:cTn id="171" fill="hold">
                            <p:stCondLst>
                              <p:cond delay="0"/>
                            </p:stCondLst>
                            <p:childTnLst>
                              <p:par>
                                <p:cTn id="172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3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4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5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6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0"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  <p:bldP spid="8" grpId="0" animBg="1"/>
      <p:bldP spid="9" grpId="0" animBg="1"/>
      <p:bldP spid="13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1311714" y="165149"/>
            <a:ext cx="47274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8</a:t>
            </a:r>
          </a:p>
        </p:txBody>
      </p:sp>
      <p:sp>
        <p:nvSpPr>
          <p:cNvPr id="51" name="Rectángulo 50">
            <a:extLst>
              <a:ext uri="{FF2B5EF4-FFF2-40B4-BE49-F238E27FC236}">
                <a16:creationId xmlns:a16="http://schemas.microsoft.com/office/drawing/2014/main" id="{BBB6FD50-CC7C-49F6-B1FA-458A1D123D35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2" name="Rectángulo 51">
            <a:extLst>
              <a:ext uri="{FF2B5EF4-FFF2-40B4-BE49-F238E27FC236}">
                <a16:creationId xmlns:a16="http://schemas.microsoft.com/office/drawing/2014/main" id="{689065AC-D5EE-48CC-961F-CE2E32150B8D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3" name="Rectángulo 52">
            <a:extLst>
              <a:ext uri="{FF2B5EF4-FFF2-40B4-BE49-F238E27FC236}">
                <a16:creationId xmlns:a16="http://schemas.microsoft.com/office/drawing/2014/main" id="{80ABAC25-83A2-483F-96F6-61C5304DDB04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54" name="Rectángulo 53">
            <a:extLst>
              <a:ext uri="{FF2B5EF4-FFF2-40B4-BE49-F238E27FC236}">
                <a16:creationId xmlns:a16="http://schemas.microsoft.com/office/drawing/2014/main" id="{BA7E68EB-906C-49D0-8D7C-DFF449A88894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55" name="Rectángulo 54">
            <a:extLst>
              <a:ext uri="{FF2B5EF4-FFF2-40B4-BE49-F238E27FC236}">
                <a16:creationId xmlns:a16="http://schemas.microsoft.com/office/drawing/2014/main" id="{2C4C68EB-A0D9-4EDB-96BD-011CA59D69CB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56" name="Rectángulo 55">
            <a:extLst>
              <a:ext uri="{FF2B5EF4-FFF2-40B4-BE49-F238E27FC236}">
                <a16:creationId xmlns:a16="http://schemas.microsoft.com/office/drawing/2014/main" id="{44F8F10D-8676-4113-ADB5-FC8A10F0271E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57" name="Rectángulo 56">
            <a:extLst>
              <a:ext uri="{FF2B5EF4-FFF2-40B4-BE49-F238E27FC236}">
                <a16:creationId xmlns:a16="http://schemas.microsoft.com/office/drawing/2014/main" id="{86CA4F9B-2E2B-49D2-9F07-48032B9E774B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58" name="Rectángulo 57">
            <a:extLst>
              <a:ext uri="{FF2B5EF4-FFF2-40B4-BE49-F238E27FC236}">
                <a16:creationId xmlns:a16="http://schemas.microsoft.com/office/drawing/2014/main" id="{1F2F68ED-3959-48C6-9B1A-B5BCF660D0A7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9" name="Rectángulo 58">
            <a:extLst>
              <a:ext uri="{FF2B5EF4-FFF2-40B4-BE49-F238E27FC236}">
                <a16:creationId xmlns:a16="http://schemas.microsoft.com/office/drawing/2014/main" id="{201E4EAC-166C-4D8E-86BB-63E8E6C2EFC5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Ñ</a:t>
            </a:r>
          </a:p>
        </p:txBody>
      </p:sp>
      <p:sp>
        <p:nvSpPr>
          <p:cNvPr id="60" name="Rectángulo 59">
            <a:extLst>
              <a:ext uri="{FF2B5EF4-FFF2-40B4-BE49-F238E27FC236}">
                <a16:creationId xmlns:a16="http://schemas.microsoft.com/office/drawing/2014/main" id="{3F43A426-1888-4862-BDCA-6645C92F5DF1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1" name="Rectángulo 60">
            <a:extLst>
              <a:ext uri="{FF2B5EF4-FFF2-40B4-BE49-F238E27FC236}">
                <a16:creationId xmlns:a16="http://schemas.microsoft.com/office/drawing/2014/main" id="{85159A9F-321B-4094-B6A2-4A80055DEFB6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62" name="Rectángulo 61">
            <a:extLst>
              <a:ext uri="{FF2B5EF4-FFF2-40B4-BE49-F238E27FC236}">
                <a16:creationId xmlns:a16="http://schemas.microsoft.com/office/drawing/2014/main" id="{BB25A7F0-0E4C-4384-8E4F-96EDB573382E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3" name="Rectángulo 62">
            <a:extLst>
              <a:ext uri="{FF2B5EF4-FFF2-40B4-BE49-F238E27FC236}">
                <a16:creationId xmlns:a16="http://schemas.microsoft.com/office/drawing/2014/main" id="{E01B1EBA-E8E5-47FB-8A02-2363EF050A51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64" name="Rectángulo 63">
            <a:extLst>
              <a:ext uri="{FF2B5EF4-FFF2-40B4-BE49-F238E27FC236}">
                <a16:creationId xmlns:a16="http://schemas.microsoft.com/office/drawing/2014/main" id="{58F6CAA6-6FD8-46CC-AA91-D145B8E07E14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65" name="Rectángulo 64">
            <a:extLst>
              <a:ext uri="{FF2B5EF4-FFF2-40B4-BE49-F238E27FC236}">
                <a16:creationId xmlns:a16="http://schemas.microsoft.com/office/drawing/2014/main" id="{3E0582F6-87B3-48FF-960F-36910007E10F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66" name="Rectángulo 65">
            <a:extLst>
              <a:ext uri="{FF2B5EF4-FFF2-40B4-BE49-F238E27FC236}">
                <a16:creationId xmlns:a16="http://schemas.microsoft.com/office/drawing/2014/main" id="{146CEA02-E245-4B81-A87C-EF1BF8793EF7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Y</a:t>
            </a:r>
          </a:p>
        </p:txBody>
      </p:sp>
      <p:sp>
        <p:nvSpPr>
          <p:cNvPr id="67" name="Rectángulo 66">
            <a:extLst>
              <a:ext uri="{FF2B5EF4-FFF2-40B4-BE49-F238E27FC236}">
                <a16:creationId xmlns:a16="http://schemas.microsoft.com/office/drawing/2014/main" id="{9874B4D0-7B48-4E48-A0DA-7B861180BC46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68" name="Rectángulo 67">
            <a:extLst>
              <a:ext uri="{FF2B5EF4-FFF2-40B4-BE49-F238E27FC236}">
                <a16:creationId xmlns:a16="http://schemas.microsoft.com/office/drawing/2014/main" id="{204D9236-763B-4B30-9A4E-C18C6703C2E7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69" name="Rectángulo 68">
            <a:extLst>
              <a:ext uri="{FF2B5EF4-FFF2-40B4-BE49-F238E27FC236}">
                <a16:creationId xmlns:a16="http://schemas.microsoft.com/office/drawing/2014/main" id="{EEA92544-337F-4A1B-932A-91D404BD53CF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70" name="Rectángulo 69">
            <a:extLst>
              <a:ext uri="{FF2B5EF4-FFF2-40B4-BE49-F238E27FC236}">
                <a16:creationId xmlns:a16="http://schemas.microsoft.com/office/drawing/2014/main" id="{5874E476-4EB8-4764-B94D-5628D1A0CAFB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1" name="Rectángulo 70">
            <a:extLst>
              <a:ext uri="{FF2B5EF4-FFF2-40B4-BE49-F238E27FC236}">
                <a16:creationId xmlns:a16="http://schemas.microsoft.com/office/drawing/2014/main" id="{0198CA9C-E278-41AC-A2FD-3DA6A22F585C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2" name="Rectángulo 71">
            <a:extLst>
              <a:ext uri="{FF2B5EF4-FFF2-40B4-BE49-F238E27FC236}">
                <a16:creationId xmlns:a16="http://schemas.microsoft.com/office/drawing/2014/main" id="{930B6D52-17DF-4DF6-A08E-ADD7711F8EFA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73" name="Rectángulo 72">
            <a:extLst>
              <a:ext uri="{FF2B5EF4-FFF2-40B4-BE49-F238E27FC236}">
                <a16:creationId xmlns:a16="http://schemas.microsoft.com/office/drawing/2014/main" id="{D8DA0215-3B4E-4C13-80F8-76FA1A6F56B4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74" name="Rectángulo 73">
            <a:extLst>
              <a:ext uri="{FF2B5EF4-FFF2-40B4-BE49-F238E27FC236}">
                <a16:creationId xmlns:a16="http://schemas.microsoft.com/office/drawing/2014/main" id="{2142D334-E71B-4DB8-BF26-14A66DFB0A07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75" name="Rectángulo 74">
            <a:extLst>
              <a:ext uri="{FF2B5EF4-FFF2-40B4-BE49-F238E27FC236}">
                <a16:creationId xmlns:a16="http://schemas.microsoft.com/office/drawing/2014/main" id="{3C797CEF-CE06-44E2-A529-B4D360A310F0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6" name="Rectángulo 75">
            <a:extLst>
              <a:ext uri="{FF2B5EF4-FFF2-40B4-BE49-F238E27FC236}">
                <a16:creationId xmlns:a16="http://schemas.microsoft.com/office/drawing/2014/main" id="{A74DD2DD-2F25-49BF-A92B-45BE395798FC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77" name="Rectángulo 76">
            <a:extLst>
              <a:ext uri="{FF2B5EF4-FFF2-40B4-BE49-F238E27FC236}">
                <a16:creationId xmlns:a16="http://schemas.microsoft.com/office/drawing/2014/main" id="{1447D565-B76A-4C83-AFE3-6D82D0BED11F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78" name="Rectángulo 77">
            <a:extLst>
              <a:ext uri="{FF2B5EF4-FFF2-40B4-BE49-F238E27FC236}">
                <a16:creationId xmlns:a16="http://schemas.microsoft.com/office/drawing/2014/main" id="{07FCED4D-8865-4AC9-B615-2FCCED7A58EB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79" name="Rectángulo 78">
            <a:extLst>
              <a:ext uri="{FF2B5EF4-FFF2-40B4-BE49-F238E27FC236}">
                <a16:creationId xmlns:a16="http://schemas.microsoft.com/office/drawing/2014/main" id="{7ECF2963-FD22-431C-8E80-919093995B37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80" name="Rectángulo 79">
            <a:extLst>
              <a:ext uri="{FF2B5EF4-FFF2-40B4-BE49-F238E27FC236}">
                <a16:creationId xmlns:a16="http://schemas.microsoft.com/office/drawing/2014/main" id="{16161B84-FBCF-4AF1-A135-F00C722030B0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81" name="Rectángulo 80">
            <a:extLst>
              <a:ext uri="{FF2B5EF4-FFF2-40B4-BE49-F238E27FC236}">
                <a16:creationId xmlns:a16="http://schemas.microsoft.com/office/drawing/2014/main" id="{C227EDF4-9997-4C8C-975F-F8C095A9FE40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82" name="Rectángulo 81">
            <a:extLst>
              <a:ext uri="{FF2B5EF4-FFF2-40B4-BE49-F238E27FC236}">
                <a16:creationId xmlns:a16="http://schemas.microsoft.com/office/drawing/2014/main" id="{DBB83DF9-7C10-42E3-B329-0B8044DE1C2F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83" name="Rectángulo 82">
            <a:extLst>
              <a:ext uri="{FF2B5EF4-FFF2-40B4-BE49-F238E27FC236}">
                <a16:creationId xmlns:a16="http://schemas.microsoft.com/office/drawing/2014/main" id="{21514634-61CF-41D8-BCD1-B0A065EF18D4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Y</a:t>
            </a:r>
          </a:p>
        </p:txBody>
      </p:sp>
      <p:sp>
        <p:nvSpPr>
          <p:cNvPr id="84" name="Rectángulo 83">
            <a:extLst>
              <a:ext uri="{FF2B5EF4-FFF2-40B4-BE49-F238E27FC236}">
                <a16:creationId xmlns:a16="http://schemas.microsoft.com/office/drawing/2014/main" id="{FC0F7AC3-1108-49EE-913D-D98D45D456CE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85" name="Rectángulo 84">
            <a:extLst>
              <a:ext uri="{FF2B5EF4-FFF2-40B4-BE49-F238E27FC236}">
                <a16:creationId xmlns:a16="http://schemas.microsoft.com/office/drawing/2014/main" id="{0B461768-42A4-475D-8C9A-7F2FFA9EC3A6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86" name="Rectángulo 85">
            <a:extLst>
              <a:ext uri="{FF2B5EF4-FFF2-40B4-BE49-F238E27FC236}">
                <a16:creationId xmlns:a16="http://schemas.microsoft.com/office/drawing/2014/main" id="{472C9D25-18D6-4E3F-943A-FB9F2BAACD3E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6" name="Rectángulo: esquinas redondeadas 45">
            <a:extLst>
              <a:ext uri="{FF2B5EF4-FFF2-40B4-BE49-F238E27FC236}">
                <a16:creationId xmlns:a16="http://schemas.microsoft.com/office/drawing/2014/main" id="{D2839518-31FA-473D-ADB0-21A131ECE757}"/>
              </a:ext>
            </a:extLst>
          </p:cNvPr>
          <p:cNvSpPr/>
          <p:nvPr/>
        </p:nvSpPr>
        <p:spPr>
          <a:xfrm>
            <a:off x="85351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id="{8025747E-B287-4412-8657-FBD6CDC8CCD6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29427" y="1549702"/>
            <a:ext cx="2642480" cy="1980000"/>
          </a:xfrm>
          <a:prstGeom prst="rect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id="{434D23A8-AD74-402A-8660-CF70718C3CE0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01268" y="3705731"/>
            <a:ext cx="1898797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409588557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1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5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3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5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5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5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7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6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3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6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6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9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7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7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5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7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10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7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7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1000" fill="hold"/>
                                        <p:tgtEl>
                                          <p:spTgt spid="7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9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7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2000" fill="hold"/>
                                        <p:tgtEl>
                                          <p:spTgt spid="7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3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7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2000" fill="hold"/>
                                        <p:tgtEl>
                                          <p:spTgt spid="7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1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5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20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2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7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2000" fill="hold"/>
                                        <p:tgtEl>
                                          <p:spTgt spid="7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0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7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2000" fill="hold"/>
                                        <p:tgtEl>
                                          <p:spTgt spid="7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6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6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20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1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5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20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8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5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2000" fill="hold"/>
                                        <p:tgtEl>
                                          <p:spTgt spid="5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9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5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2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6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6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2000" fill="hold"/>
                                        <p:tgtEl>
                                          <p:spTgt spid="6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2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6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01" dur="5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02" dur="5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03" dur="5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04" dur="5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5" fill="hold">
                            <p:stCondLst>
                              <p:cond delay="500"/>
                            </p:stCondLst>
                            <p:childTnLst>
                              <p:par>
                                <p:cTn id="106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0" fill="hold">
                            <p:stCondLst>
                              <p:cond delay="1500"/>
                            </p:stCondLst>
                            <p:childTnLst>
                              <p:par>
                                <p:cTn id="111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3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4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8"/>
                  </p:tgtEl>
                </p:cond>
              </p:nextCondLst>
            </p:seq>
            <p:seq concurrent="1" nextAc="seek">
              <p:cTn id="115" restart="whenNotActive" fill="hold" evtFilter="cancelBubble" nodeType="interactiveSeq">
                <p:stCondLst>
                  <p:cond evt="onClick" delay="0">
                    <p:tgtEl>
                      <p:spTgt spid="7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6" fill="hold">
                      <p:stCondLst>
                        <p:cond delay="0"/>
                      </p:stCondLst>
                      <p:childTnLst>
                        <p:par>
                          <p:cTn id="117" fill="hold">
                            <p:stCondLst>
                              <p:cond delay="0"/>
                            </p:stCondLst>
                            <p:childTnLst>
                              <p:par>
                                <p:cTn id="118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9" dur="20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4"/>
                  </p:tgtEl>
                </p:cond>
              </p:nextCondLst>
            </p:seq>
            <p:seq concurrent="1" nextAc="seek">
              <p:cTn id="120" restart="whenNotActive" fill="hold" evtFilter="cancelBubble" nodeType="interactiveSeq">
                <p:stCondLst>
                  <p:cond evt="onClick" delay="0">
                    <p:tgtEl>
                      <p:spTgt spid="8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1" fill="hold">
                      <p:stCondLst>
                        <p:cond delay="0"/>
                      </p:stCondLst>
                      <p:childTnLst>
                        <p:par>
                          <p:cTn id="122" fill="hold">
                            <p:stCondLst>
                              <p:cond delay="0"/>
                            </p:stCondLst>
                            <p:childTnLst>
                              <p:par>
                                <p:cTn id="123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4" dur="2000" fill="hold"/>
                                        <p:tgtEl>
                                          <p:spTgt spid="8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0"/>
                  </p:tgtEl>
                </p:cond>
              </p:nextCondLst>
            </p:seq>
            <p:seq concurrent="1" nextAc="seek">
              <p:cTn id="125" restart="whenNotActive" fill="hold" evtFilter="cancelBubble" nodeType="interactiveSeq">
                <p:stCondLst>
                  <p:cond evt="onClick" delay="0">
                    <p:tgtEl>
                      <p:spTgt spid="5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6" fill="hold">
                      <p:stCondLst>
                        <p:cond delay="0"/>
                      </p:stCondLst>
                      <p:childTnLst>
                        <p:par>
                          <p:cTn id="127" fill="hold">
                            <p:stCondLst>
                              <p:cond delay="0"/>
                            </p:stCondLst>
                            <p:childTnLst>
                              <p:par>
                                <p:cTn id="128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9" dur="20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4"/>
                  </p:tgtEl>
                </p:cond>
              </p:nextCondLst>
            </p:seq>
            <p:seq concurrent="1" nextAc="seek">
              <p:cTn id="130" restart="whenNotActive" fill="hold" evtFilter="cancelBubble" nodeType="interactiveSeq">
                <p:stCondLst>
                  <p:cond evt="onClick" delay="0">
                    <p:tgtEl>
                      <p:spTgt spid="6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1" fill="hold">
                      <p:stCondLst>
                        <p:cond delay="0"/>
                      </p:stCondLst>
                      <p:childTnLst>
                        <p:par>
                          <p:cTn id="132" fill="hold">
                            <p:stCondLst>
                              <p:cond delay="0"/>
                            </p:stCondLst>
                            <p:childTnLst>
                              <p:par>
                                <p:cTn id="133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4" dur="20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0"/>
                  </p:tgtEl>
                </p:cond>
              </p:nextCondLst>
            </p:seq>
            <p:seq concurrent="1" nextAc="seek">
              <p:cTn id="135" restart="whenNotActive" fill="hold" evtFilter="cancelBubble" nodeType="interactiveSeq">
                <p:stCondLst>
                  <p:cond evt="onClick" delay="0">
                    <p:tgtEl>
                      <p:spTgt spid="7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6" fill="hold">
                      <p:stCondLst>
                        <p:cond delay="0"/>
                      </p:stCondLst>
                      <p:childTnLst>
                        <p:par>
                          <p:cTn id="137" fill="hold">
                            <p:stCondLst>
                              <p:cond delay="0"/>
                            </p:stCondLst>
                            <p:childTnLst>
                              <p:par>
                                <p:cTn id="138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9" dur="2000" fill="hold"/>
                                        <p:tgtEl>
                                          <p:spTgt spid="7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2"/>
                  </p:tgtEl>
                </p:cond>
              </p:nextCondLst>
            </p:seq>
            <p:seq concurrent="1" nextAc="seek">
              <p:cTn id="140" restart="whenNotActive" fill="hold" evtFilter="cancelBubble" nodeType="interactiveSeq">
                <p:stCondLst>
                  <p:cond evt="onClick" delay="0">
                    <p:tgtEl>
                      <p:spTgt spid="7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1" fill="hold">
                      <p:stCondLst>
                        <p:cond delay="0"/>
                      </p:stCondLst>
                      <p:childTnLst>
                        <p:par>
                          <p:cTn id="142" fill="hold">
                            <p:stCondLst>
                              <p:cond delay="0"/>
                            </p:stCondLst>
                            <p:childTnLst>
                              <p:par>
                                <p:cTn id="143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4" dur="20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8"/>
                  </p:tgtEl>
                </p:cond>
              </p:nextCondLst>
            </p:seq>
            <p:seq concurrent="1" nextAc="seek">
              <p:cTn id="145" restart="whenNotActive" fill="hold" evtFilter="cancelBubble" nodeType="interactiveSeq">
                <p:stCondLst>
                  <p:cond evt="onClick" delay="0">
                    <p:tgtEl>
                      <p:spTgt spid="8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6" fill="hold">
                      <p:stCondLst>
                        <p:cond delay="0"/>
                      </p:stCondLst>
                      <p:childTnLst>
                        <p:par>
                          <p:cTn id="147" fill="hold">
                            <p:stCondLst>
                              <p:cond delay="0"/>
                            </p:stCondLst>
                            <p:childTnLst>
                              <p:par>
                                <p:cTn id="148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9" dur="20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1"/>
                  </p:tgtEl>
                </p:cond>
              </p:nextCondLst>
            </p:seq>
            <p:seq concurrent="1" nextAc="seek">
              <p:cTn id="150" restart="whenNotActive" fill="hold" evtFilter="cancelBubble" nodeType="interactiveSeq">
                <p:stCondLst>
                  <p:cond evt="onClick" delay="0">
                    <p:tgtEl>
                      <p:spTgt spid="8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1" fill="hold">
                      <p:stCondLst>
                        <p:cond delay="0"/>
                      </p:stCondLst>
                      <p:childTnLst>
                        <p:par>
                          <p:cTn id="152" fill="hold">
                            <p:stCondLst>
                              <p:cond delay="0"/>
                            </p:stCondLst>
                            <p:childTnLst>
                              <p:par>
                                <p:cTn id="153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4" dur="2000" fill="hold"/>
                                        <p:tgtEl>
                                          <p:spTgt spid="8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2"/>
                  </p:tgtEl>
                </p:cond>
              </p:nextCondLst>
            </p:seq>
            <p:seq concurrent="1" nextAc="seek">
              <p:cTn id="155" restart="whenNotActive" fill="hold" evtFilter="cancelBubble" nodeType="interactiveSeq">
                <p:stCondLst>
                  <p:cond evt="onClick" delay="0">
                    <p:tgtEl>
                      <p:spTgt spid="8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6" fill="hold">
                      <p:stCondLst>
                        <p:cond delay="0"/>
                      </p:stCondLst>
                      <p:childTnLst>
                        <p:par>
                          <p:cTn id="157" fill="hold">
                            <p:stCondLst>
                              <p:cond delay="0"/>
                            </p:stCondLst>
                            <p:childTnLst>
                              <p:par>
                                <p:cTn id="158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59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0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1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62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3"/>
                  </p:tgtEl>
                </p:cond>
              </p:nextCondLst>
            </p:seq>
            <p:seq concurrent="1" nextAc="seek">
              <p:cTn id="163" restart="whenNotActive" fill="hold" evtFilter="cancelBubble" nodeType="interactiveSeq">
                <p:stCondLst>
                  <p:cond evt="onClick" delay="0">
                    <p:tgtEl>
                      <p:spTgt spid="8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4" fill="hold">
                      <p:stCondLst>
                        <p:cond delay="0"/>
                      </p:stCondLst>
                      <p:childTnLst>
                        <p:par>
                          <p:cTn id="165" fill="hold">
                            <p:stCondLst>
                              <p:cond delay="0"/>
                            </p:stCondLst>
                            <p:childTnLst>
                              <p:par>
                                <p:cTn id="166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7" dur="2000" fill="hold"/>
                                        <p:tgtEl>
                                          <p:spTgt spid="8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4"/>
                  </p:tgtEl>
                </p:cond>
              </p:nextCondLst>
            </p:seq>
            <p:seq concurrent="1" nextAc="seek">
              <p:cTn id="168" restart="whenNotActive" fill="hold" evtFilter="cancelBubble" nodeType="interactiveSeq">
                <p:stCondLst>
                  <p:cond evt="onClick" delay="0">
                    <p:tgtEl>
                      <p:spTgt spid="8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9" fill="hold">
                      <p:stCondLst>
                        <p:cond delay="0"/>
                      </p:stCondLst>
                      <p:childTnLst>
                        <p:par>
                          <p:cTn id="170" fill="hold">
                            <p:stCondLst>
                              <p:cond delay="0"/>
                            </p:stCondLst>
                            <p:childTnLst>
                              <p:par>
                                <p:cTn id="171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72" dur="2000" fill="hold"/>
                                        <p:tgtEl>
                                          <p:spTgt spid="8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5"/>
                  </p:tgtEl>
                </p:cond>
              </p:nextCondLst>
            </p:seq>
            <p:seq concurrent="1" nextAc="seek">
              <p:cTn id="173" restart="whenNotActive" fill="hold" evtFilter="cancelBubble" nodeType="interactiveSeq">
                <p:stCondLst>
                  <p:cond evt="onClick" delay="0">
                    <p:tgtEl>
                      <p:spTgt spid="8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4" fill="hold">
                      <p:stCondLst>
                        <p:cond delay="0"/>
                      </p:stCondLst>
                      <p:childTnLst>
                        <p:par>
                          <p:cTn id="175" fill="hold">
                            <p:stCondLst>
                              <p:cond delay="0"/>
                            </p:stCondLst>
                            <p:childTnLst>
                              <p:par>
                                <p:cTn id="176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77" dur="2000" fill="hold"/>
                                        <p:tgtEl>
                                          <p:spTgt spid="8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6"/>
                  </p:tgtEl>
                </p:cond>
              </p:nextCondLst>
            </p:seq>
            <p:seq concurrent="1" nextAc="seek">
              <p:cTn id="178" restart="whenNotActive" fill="hold" evtFilter="cancelBubble" nodeType="interactiveSeq">
                <p:stCondLst>
                  <p:cond evt="onClick" delay="0">
                    <p:tgtEl>
                      <p:spTgt spid="6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9" fill="hold">
                      <p:stCondLst>
                        <p:cond delay="0"/>
                      </p:stCondLst>
                      <p:childTnLst>
                        <p:par>
                          <p:cTn id="180" fill="hold">
                            <p:stCondLst>
                              <p:cond delay="0"/>
                            </p:stCondLst>
                            <p:childTnLst>
                              <p:par>
                                <p:cTn id="181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2" dur="5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3" dur="5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4" dur="5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85" dur="5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4"/>
                  </p:tgtEl>
                </p:cond>
              </p:nextCondLst>
            </p:seq>
            <p:seq concurrent="1" nextAc="seek">
              <p:cTn id="186" restart="whenNotActive" fill="hold" evtFilter="cancelBubble" nodeType="interactiveSeq">
                <p:stCondLst>
                  <p:cond evt="onClick" delay="0">
                    <p:tgtEl>
                      <p:spTgt spid="6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7" fill="hold">
                      <p:stCondLst>
                        <p:cond delay="0"/>
                      </p:stCondLst>
                      <p:childTnLst>
                        <p:par>
                          <p:cTn id="188" fill="hold">
                            <p:stCondLst>
                              <p:cond delay="0"/>
                            </p:stCondLst>
                            <p:childTnLst>
                              <p:par>
                                <p:cTn id="189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90" dur="5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1" dur="5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2" dur="5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3" dur="5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5"/>
                  </p:tgtEl>
                </p:cond>
              </p:nextCondLst>
            </p:seq>
            <p:seq concurrent="1" nextAc="seek">
              <p:cTn id="194" restart="whenNotActive" fill="hold" evtFilter="cancelBubble" nodeType="interactiveSeq">
                <p:stCondLst>
                  <p:cond evt="onClick" delay="0">
                    <p:tgtEl>
                      <p:spTgt spid="6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5" fill="hold">
                      <p:stCondLst>
                        <p:cond delay="0"/>
                      </p:stCondLst>
                      <p:childTnLst>
                        <p:par>
                          <p:cTn id="196" fill="hold">
                            <p:stCondLst>
                              <p:cond delay="0"/>
                            </p:stCondLst>
                            <p:childTnLst>
                              <p:par>
                                <p:cTn id="197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98" dur="5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9" dur="5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00" dur="5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201" dur="5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6"/>
                  </p:tgtEl>
                </p:cond>
              </p:nextCondLst>
            </p:seq>
            <p:seq concurrent="1" nextAc="seek">
              <p:cTn id="202" restart="whenNotActive" fill="hold" evtFilter="cancelBubble" nodeType="interactiveSeq">
                <p:stCondLst>
                  <p:cond evt="onClick" delay="0">
                    <p:tgtEl>
                      <p:spTgt spid="6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03" fill="hold">
                      <p:stCondLst>
                        <p:cond delay="0"/>
                      </p:stCondLst>
                      <p:childTnLst>
                        <p:par>
                          <p:cTn id="204" fill="hold">
                            <p:stCondLst>
                              <p:cond delay="0"/>
                            </p:stCondLst>
                            <p:childTnLst>
                              <p:par>
                                <p:cTn id="20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06" dur="5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07" dur="5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08" dur="5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209" dur="5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7"/>
                  </p:tgtEl>
                </p:cond>
              </p:nextCondLst>
            </p:seq>
          </p:childTnLst>
        </p:cTn>
      </p:par>
    </p:tnLst>
    <p:bldLst>
      <p:bldP spid="51" grpId="0" animBg="1"/>
      <p:bldP spid="52" grpId="0" animBg="1"/>
      <p:bldP spid="53" grpId="0" animBg="1"/>
      <p:bldP spid="54" grpId="0" animBg="1"/>
      <p:bldP spid="55" grpId="0" animBg="1"/>
      <p:bldP spid="56" grpId="0" animBg="1"/>
      <p:bldP spid="57" grpId="0" animBg="1"/>
      <p:bldP spid="58" grpId="0" animBg="1"/>
      <p:bldP spid="59" grpId="0" animBg="1"/>
      <p:bldP spid="60" grpId="0" animBg="1"/>
      <p:bldP spid="61" grpId="0" animBg="1"/>
      <p:bldP spid="62" grpId="0" animBg="1"/>
      <p:bldP spid="63" grpId="0" animBg="1"/>
      <p:bldP spid="64" grpId="0" animBg="1"/>
      <p:bldP spid="65" grpId="0" animBg="1"/>
      <p:bldP spid="66" grpId="0" animBg="1"/>
      <p:bldP spid="67" grpId="0" animBg="1"/>
      <p:bldP spid="68" grpId="0" animBg="1"/>
      <p:bldP spid="69" grpId="0" animBg="1"/>
      <p:bldP spid="70" grpId="0" animBg="1"/>
      <p:bldP spid="71" grpId="0" animBg="1"/>
      <p:bldP spid="72" grpId="0" animBg="1"/>
      <p:bldP spid="73" grpId="0" animBg="1"/>
      <p:bldP spid="74" grpId="0" animBg="1"/>
      <p:bldP spid="75" grpId="0" animBg="1"/>
      <p:bldP spid="76" grpId="0" animBg="1"/>
      <p:bldP spid="77" grpId="0" animBg="1"/>
      <p:bldP spid="78" grpId="0" animBg="1"/>
      <p:bldP spid="79" grpId="0" animBg="1"/>
      <p:bldP spid="80" grpId="0" animBg="1"/>
      <p:bldP spid="81" grpId="0" animBg="1"/>
      <p:bldP spid="82" grpId="0" animBg="1"/>
      <p:bldP spid="83" grpId="0" animBg="1"/>
      <p:bldP spid="84" grpId="0" animBg="1"/>
      <p:bldP spid="85" grpId="0" animBg="1"/>
      <p:bldP spid="86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1311714" y="165149"/>
            <a:ext cx="47274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9</a:t>
            </a:r>
          </a:p>
        </p:txBody>
      </p:sp>
      <p:sp>
        <p:nvSpPr>
          <p:cNvPr id="51" name="Rectángulo 50">
            <a:extLst>
              <a:ext uri="{FF2B5EF4-FFF2-40B4-BE49-F238E27FC236}">
                <a16:creationId xmlns:a16="http://schemas.microsoft.com/office/drawing/2014/main" id="{83E8CF4E-4559-46FF-825E-789BEC2EC069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2" name="Rectángulo 51">
            <a:extLst>
              <a:ext uri="{FF2B5EF4-FFF2-40B4-BE49-F238E27FC236}">
                <a16:creationId xmlns:a16="http://schemas.microsoft.com/office/drawing/2014/main" id="{B77EB9C3-2406-480C-AC20-9E6299671470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3" name="Rectángulo 52">
            <a:extLst>
              <a:ext uri="{FF2B5EF4-FFF2-40B4-BE49-F238E27FC236}">
                <a16:creationId xmlns:a16="http://schemas.microsoft.com/office/drawing/2014/main" id="{4400355E-82AD-4897-AB25-771F21911938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54" name="Rectángulo 53">
            <a:extLst>
              <a:ext uri="{FF2B5EF4-FFF2-40B4-BE49-F238E27FC236}">
                <a16:creationId xmlns:a16="http://schemas.microsoft.com/office/drawing/2014/main" id="{4B7C1351-DB9D-4E09-94FA-DADAD92FAC9B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55" name="Rectángulo 54">
            <a:extLst>
              <a:ext uri="{FF2B5EF4-FFF2-40B4-BE49-F238E27FC236}">
                <a16:creationId xmlns:a16="http://schemas.microsoft.com/office/drawing/2014/main" id="{F05D643C-18E3-4584-9694-CC0B0DB51FD3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56" name="Rectángulo 55">
            <a:extLst>
              <a:ext uri="{FF2B5EF4-FFF2-40B4-BE49-F238E27FC236}">
                <a16:creationId xmlns:a16="http://schemas.microsoft.com/office/drawing/2014/main" id="{F88C09CD-1B57-4870-9A8D-1FA485E61B38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57" name="Rectángulo 56">
            <a:extLst>
              <a:ext uri="{FF2B5EF4-FFF2-40B4-BE49-F238E27FC236}">
                <a16:creationId xmlns:a16="http://schemas.microsoft.com/office/drawing/2014/main" id="{C54D9C29-D704-4E92-9FC5-D84AAC33F07C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58" name="Rectángulo 57">
            <a:extLst>
              <a:ext uri="{FF2B5EF4-FFF2-40B4-BE49-F238E27FC236}">
                <a16:creationId xmlns:a16="http://schemas.microsoft.com/office/drawing/2014/main" id="{2BCB771E-B06A-412C-B6D3-A9A2A63A11B4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9" name="Rectángulo 58">
            <a:extLst>
              <a:ext uri="{FF2B5EF4-FFF2-40B4-BE49-F238E27FC236}">
                <a16:creationId xmlns:a16="http://schemas.microsoft.com/office/drawing/2014/main" id="{6421756E-A41B-42F8-8C26-DE1BA8CD7B3F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Ñ</a:t>
            </a:r>
          </a:p>
        </p:txBody>
      </p:sp>
      <p:sp>
        <p:nvSpPr>
          <p:cNvPr id="60" name="Rectángulo 59">
            <a:extLst>
              <a:ext uri="{FF2B5EF4-FFF2-40B4-BE49-F238E27FC236}">
                <a16:creationId xmlns:a16="http://schemas.microsoft.com/office/drawing/2014/main" id="{63FD0708-FADA-499B-B19D-A4240CABB867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1" name="Rectángulo 60">
            <a:extLst>
              <a:ext uri="{FF2B5EF4-FFF2-40B4-BE49-F238E27FC236}">
                <a16:creationId xmlns:a16="http://schemas.microsoft.com/office/drawing/2014/main" id="{8D2AFE8F-DA4B-438F-BF57-C519CE917CB9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62" name="Rectángulo 61">
            <a:extLst>
              <a:ext uri="{FF2B5EF4-FFF2-40B4-BE49-F238E27FC236}">
                <a16:creationId xmlns:a16="http://schemas.microsoft.com/office/drawing/2014/main" id="{8CA6543B-088C-4732-934D-202281A55F45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3" name="Rectángulo 62">
            <a:extLst>
              <a:ext uri="{FF2B5EF4-FFF2-40B4-BE49-F238E27FC236}">
                <a16:creationId xmlns:a16="http://schemas.microsoft.com/office/drawing/2014/main" id="{9CABB7AD-51AC-479C-A217-34DA4E258054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64" name="Rectángulo 63">
            <a:extLst>
              <a:ext uri="{FF2B5EF4-FFF2-40B4-BE49-F238E27FC236}">
                <a16:creationId xmlns:a16="http://schemas.microsoft.com/office/drawing/2014/main" id="{64E3003C-9A73-4087-8A86-5A7DBFFAA16C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65" name="Rectángulo 64">
            <a:extLst>
              <a:ext uri="{FF2B5EF4-FFF2-40B4-BE49-F238E27FC236}">
                <a16:creationId xmlns:a16="http://schemas.microsoft.com/office/drawing/2014/main" id="{02A81757-E5D1-4407-8929-77BDD60B5C02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66" name="Rectángulo 65">
            <a:extLst>
              <a:ext uri="{FF2B5EF4-FFF2-40B4-BE49-F238E27FC236}">
                <a16:creationId xmlns:a16="http://schemas.microsoft.com/office/drawing/2014/main" id="{E8CEEBAD-F143-4E35-B325-6BD99CDE070F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67" name="Rectángulo 66">
            <a:extLst>
              <a:ext uri="{FF2B5EF4-FFF2-40B4-BE49-F238E27FC236}">
                <a16:creationId xmlns:a16="http://schemas.microsoft.com/office/drawing/2014/main" id="{A414CA41-03A9-4767-BBCE-7C253C49CB3B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8" name="Rectángulo 67">
            <a:extLst>
              <a:ext uri="{FF2B5EF4-FFF2-40B4-BE49-F238E27FC236}">
                <a16:creationId xmlns:a16="http://schemas.microsoft.com/office/drawing/2014/main" id="{4B557F20-F15B-492D-8C6C-6E5910199194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69" name="Rectángulo 68">
            <a:extLst>
              <a:ext uri="{FF2B5EF4-FFF2-40B4-BE49-F238E27FC236}">
                <a16:creationId xmlns:a16="http://schemas.microsoft.com/office/drawing/2014/main" id="{D0C0C48B-4DCE-4A37-B93D-C011CFD189A6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70" name="Rectángulo 69">
            <a:extLst>
              <a:ext uri="{FF2B5EF4-FFF2-40B4-BE49-F238E27FC236}">
                <a16:creationId xmlns:a16="http://schemas.microsoft.com/office/drawing/2014/main" id="{50957DF7-2ABC-4019-9DB9-0EC48517A544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1" name="Rectángulo 70">
            <a:extLst>
              <a:ext uri="{FF2B5EF4-FFF2-40B4-BE49-F238E27FC236}">
                <a16:creationId xmlns:a16="http://schemas.microsoft.com/office/drawing/2014/main" id="{F1A3FB0D-E127-41A2-8672-4288FCD84B62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2" name="Rectángulo 71">
            <a:extLst>
              <a:ext uri="{FF2B5EF4-FFF2-40B4-BE49-F238E27FC236}">
                <a16:creationId xmlns:a16="http://schemas.microsoft.com/office/drawing/2014/main" id="{410187E6-48B8-41A2-9F44-EBC4863C1FD8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73" name="Rectángulo 72">
            <a:extLst>
              <a:ext uri="{FF2B5EF4-FFF2-40B4-BE49-F238E27FC236}">
                <a16:creationId xmlns:a16="http://schemas.microsoft.com/office/drawing/2014/main" id="{DE0D0C84-FBB0-43F1-8087-E7A42E8746C4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74" name="Rectángulo 73">
            <a:extLst>
              <a:ext uri="{FF2B5EF4-FFF2-40B4-BE49-F238E27FC236}">
                <a16:creationId xmlns:a16="http://schemas.microsoft.com/office/drawing/2014/main" id="{93349352-7608-4372-81AB-6EBE27DF1D41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75" name="Rectángulo 74">
            <a:extLst>
              <a:ext uri="{FF2B5EF4-FFF2-40B4-BE49-F238E27FC236}">
                <a16:creationId xmlns:a16="http://schemas.microsoft.com/office/drawing/2014/main" id="{1FE373FE-8B8A-4F12-9BA2-84F0A4DB0C6C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6" name="Rectángulo 75">
            <a:extLst>
              <a:ext uri="{FF2B5EF4-FFF2-40B4-BE49-F238E27FC236}">
                <a16:creationId xmlns:a16="http://schemas.microsoft.com/office/drawing/2014/main" id="{156FBEDA-97D4-46CF-BDD3-930225E200B2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77" name="Rectángulo 76">
            <a:extLst>
              <a:ext uri="{FF2B5EF4-FFF2-40B4-BE49-F238E27FC236}">
                <a16:creationId xmlns:a16="http://schemas.microsoft.com/office/drawing/2014/main" id="{68494E83-0EF0-431F-A463-75C2BA074B98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78" name="Rectángulo 77">
            <a:extLst>
              <a:ext uri="{FF2B5EF4-FFF2-40B4-BE49-F238E27FC236}">
                <a16:creationId xmlns:a16="http://schemas.microsoft.com/office/drawing/2014/main" id="{6EBFB9EA-78D0-465B-8D82-C3A6199DE283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79" name="Rectángulo 78">
            <a:extLst>
              <a:ext uri="{FF2B5EF4-FFF2-40B4-BE49-F238E27FC236}">
                <a16:creationId xmlns:a16="http://schemas.microsoft.com/office/drawing/2014/main" id="{1C3A4589-8058-41FF-941F-B74C2F5FE01F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80" name="Rectángulo 79">
            <a:extLst>
              <a:ext uri="{FF2B5EF4-FFF2-40B4-BE49-F238E27FC236}">
                <a16:creationId xmlns:a16="http://schemas.microsoft.com/office/drawing/2014/main" id="{2E2A40F6-705F-4E7C-A947-6931133FC2B3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81" name="Rectángulo 80">
            <a:extLst>
              <a:ext uri="{FF2B5EF4-FFF2-40B4-BE49-F238E27FC236}">
                <a16:creationId xmlns:a16="http://schemas.microsoft.com/office/drawing/2014/main" id="{C4D6B0A6-8A54-4813-A0C4-E4CE0F9E5A4C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82" name="Rectángulo 81">
            <a:extLst>
              <a:ext uri="{FF2B5EF4-FFF2-40B4-BE49-F238E27FC236}">
                <a16:creationId xmlns:a16="http://schemas.microsoft.com/office/drawing/2014/main" id="{117B19DE-FAB4-46DF-A5FB-894BDB729FFE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83" name="Rectángulo 82">
            <a:extLst>
              <a:ext uri="{FF2B5EF4-FFF2-40B4-BE49-F238E27FC236}">
                <a16:creationId xmlns:a16="http://schemas.microsoft.com/office/drawing/2014/main" id="{7A2844FA-521A-4A31-ABE6-7F3DCC594A3E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84" name="Rectángulo 83">
            <a:extLst>
              <a:ext uri="{FF2B5EF4-FFF2-40B4-BE49-F238E27FC236}">
                <a16:creationId xmlns:a16="http://schemas.microsoft.com/office/drawing/2014/main" id="{07F6FD71-A82F-4DEC-AA8A-80C3EC4C74A7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85" name="Rectángulo 84">
            <a:extLst>
              <a:ext uri="{FF2B5EF4-FFF2-40B4-BE49-F238E27FC236}">
                <a16:creationId xmlns:a16="http://schemas.microsoft.com/office/drawing/2014/main" id="{13E145E6-1D23-4184-86EA-4D98643D8260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86" name="Rectángulo 85">
            <a:extLst>
              <a:ext uri="{FF2B5EF4-FFF2-40B4-BE49-F238E27FC236}">
                <a16:creationId xmlns:a16="http://schemas.microsoft.com/office/drawing/2014/main" id="{3FE4EA27-B97D-4FF1-82E1-0E44555492A0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6" name="Rectángulo: esquinas redondeadas 45">
            <a:extLst>
              <a:ext uri="{FF2B5EF4-FFF2-40B4-BE49-F238E27FC236}">
                <a16:creationId xmlns:a16="http://schemas.microsoft.com/office/drawing/2014/main" id="{54B723E2-E430-4F57-9F4C-26B58DF70430}"/>
              </a:ext>
            </a:extLst>
          </p:cNvPr>
          <p:cNvSpPr/>
          <p:nvPr/>
        </p:nvSpPr>
        <p:spPr>
          <a:xfrm>
            <a:off x="85351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id="{C1D6A1A4-4DC1-4ACE-B479-593BAC43AFD2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29902" y="1544175"/>
            <a:ext cx="2625330" cy="1980000"/>
          </a:xfrm>
          <a:prstGeom prst="rect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id="{760D2A57-6E6F-4AA4-A1A3-DA565CBCE969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99754" y="3672235"/>
            <a:ext cx="1888137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274837814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1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5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3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5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5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5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7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6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3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6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5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6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7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6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1000" fill="hold"/>
                                        <p:tgtEl>
                                          <p:spTgt spid="6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9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7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1000" fill="hold"/>
                                        <p:tgtEl>
                                          <p:spTgt spid="7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5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7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2000" fill="hold"/>
                                        <p:tgtEl>
                                          <p:spTgt spid="7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3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7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2000" fill="hold"/>
                                        <p:tgtEl>
                                          <p:spTgt spid="7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1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5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20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2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6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20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4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7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2000" fill="hold"/>
                                        <p:tgtEl>
                                          <p:spTgt spid="7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0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6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20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1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5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20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8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5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2000" fill="hold"/>
                                        <p:tgtEl>
                                          <p:spTgt spid="5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9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5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2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6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6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2000" fill="hold"/>
                                        <p:tgtEl>
                                          <p:spTgt spid="6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2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6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20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8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7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20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4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8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1" dur="2000" fill="hold"/>
                                        <p:tgtEl>
                                          <p:spTgt spid="8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0"/>
                  </p:tgtEl>
                </p:cond>
              </p:nextCondLst>
            </p:seq>
            <p:seq concurrent="1" nextAc="seek">
              <p:cTn id="112" restart="whenNotActive" fill="hold" evtFilter="cancelBubble" nodeType="interactiveSeq">
                <p:stCondLst>
                  <p:cond evt="onClick" delay="0">
                    <p:tgtEl>
                      <p:spTgt spid="5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3" fill="hold">
                      <p:stCondLst>
                        <p:cond delay="0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6" dur="20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4"/>
                  </p:tgtEl>
                </p:cond>
              </p:nextCondLst>
            </p:seq>
            <p:seq concurrent="1" nextAc="seek">
              <p:cTn id="117" restart="whenNotActive" fill="hold" evtFilter="cancelBubble" nodeType="interactiveSeq">
                <p:stCondLst>
                  <p:cond evt="onClick" delay="0">
                    <p:tgtEl>
                      <p:spTgt spid="6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8" fill="hold">
                      <p:stCondLst>
                        <p:cond delay="0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1" dur="20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0"/>
                  </p:tgtEl>
                </p:cond>
              </p:nextCondLst>
            </p:seq>
            <p:seq concurrent="1" nextAc="seek">
              <p:cTn id="122" restart="whenNotActive" fill="hold" evtFilter="cancelBubble" nodeType="interactiveSeq">
                <p:stCondLst>
                  <p:cond evt="onClick" delay="0">
                    <p:tgtEl>
                      <p:spTgt spid="6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3" fill="hold">
                      <p:stCondLst>
                        <p:cond delay="0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6" dur="20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6"/>
                  </p:tgtEl>
                </p:cond>
              </p:nextCondLst>
            </p:seq>
            <p:seq concurrent="1" nextAc="seek">
              <p:cTn id="127" restart="whenNotActive" fill="hold" evtFilter="cancelBubble" nodeType="interactiveSeq">
                <p:stCondLst>
                  <p:cond evt="onClick" delay="0">
                    <p:tgtEl>
                      <p:spTgt spid="7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8" fill="hold">
                      <p:stCondLst>
                        <p:cond delay="0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1" dur="2000" fill="hold"/>
                                        <p:tgtEl>
                                          <p:spTgt spid="7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2"/>
                  </p:tgtEl>
                </p:cond>
              </p:nextCondLst>
            </p:seq>
            <p:seq concurrent="1" nextAc="seek">
              <p:cTn id="132" restart="whenNotActive" fill="hold" evtFilter="cancelBubble" nodeType="interactiveSeq">
                <p:stCondLst>
                  <p:cond evt="onClick" delay="0">
                    <p:tgtEl>
                      <p:spTgt spid="8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3" fill="hold">
                      <p:stCondLst>
                        <p:cond delay="0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6" dur="20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1"/>
                  </p:tgtEl>
                </p:cond>
              </p:nextCondLst>
            </p:seq>
            <p:seq concurrent="1" nextAc="seek">
              <p:cTn id="137" restart="whenNotActive" fill="hold" evtFilter="cancelBubble" nodeType="interactiveSeq">
                <p:stCondLst>
                  <p:cond evt="onClick" delay="0">
                    <p:tgtEl>
                      <p:spTgt spid="8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8" fill="hold">
                      <p:stCondLst>
                        <p:cond delay="0"/>
                      </p:stCondLst>
                      <p:childTnLst>
                        <p:par>
                          <p:cTn id="139" fill="hold">
                            <p:stCondLst>
                              <p:cond delay="0"/>
                            </p:stCondLst>
                            <p:childTnLst>
                              <p:par>
                                <p:cTn id="1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1" dur="2000" fill="hold"/>
                                        <p:tgtEl>
                                          <p:spTgt spid="8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2"/>
                  </p:tgtEl>
                </p:cond>
              </p:nextCondLst>
            </p:seq>
            <p:seq concurrent="1" nextAc="seek">
              <p:cTn id="142" restart="whenNotActive" fill="hold" evtFilter="cancelBubble" nodeType="interactiveSeq">
                <p:stCondLst>
                  <p:cond evt="onClick" delay="0">
                    <p:tgtEl>
                      <p:spTgt spid="8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3" fill="hold">
                      <p:stCondLst>
                        <p:cond delay="0"/>
                      </p:stCondLst>
                      <p:childTnLst>
                        <p:par>
                          <p:cTn id="144" fill="hold">
                            <p:stCondLst>
                              <p:cond delay="0"/>
                            </p:stCondLst>
                            <p:childTnLst>
                              <p:par>
                                <p:cTn id="14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6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7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8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49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3"/>
                  </p:tgtEl>
                </p:cond>
              </p:nextCondLst>
            </p:seq>
            <p:seq concurrent="1" nextAc="seek">
              <p:cTn id="150" restart="whenNotActive" fill="hold" evtFilter="cancelBubble" nodeType="interactiveSeq">
                <p:stCondLst>
                  <p:cond evt="onClick" delay="0">
                    <p:tgtEl>
                      <p:spTgt spid="8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1" fill="hold">
                      <p:stCondLst>
                        <p:cond delay="0"/>
                      </p:stCondLst>
                      <p:childTnLst>
                        <p:par>
                          <p:cTn id="152" fill="hold">
                            <p:stCondLst>
                              <p:cond delay="0"/>
                            </p:stCondLst>
                            <p:childTnLst>
                              <p:par>
                                <p:cTn id="153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4" dur="2000" fill="hold"/>
                                        <p:tgtEl>
                                          <p:spTgt spid="8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4"/>
                  </p:tgtEl>
                </p:cond>
              </p:nextCondLst>
            </p:seq>
            <p:seq concurrent="1" nextAc="seek">
              <p:cTn id="155" restart="whenNotActive" fill="hold" evtFilter="cancelBubble" nodeType="interactiveSeq">
                <p:stCondLst>
                  <p:cond evt="onClick" delay="0">
                    <p:tgtEl>
                      <p:spTgt spid="8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6" fill="hold">
                      <p:stCondLst>
                        <p:cond delay="0"/>
                      </p:stCondLst>
                      <p:childTnLst>
                        <p:par>
                          <p:cTn id="157" fill="hold">
                            <p:stCondLst>
                              <p:cond delay="0"/>
                            </p:stCondLst>
                            <p:childTnLst>
                              <p:par>
                                <p:cTn id="158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9" dur="2000" fill="hold"/>
                                        <p:tgtEl>
                                          <p:spTgt spid="8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5"/>
                  </p:tgtEl>
                </p:cond>
              </p:nextCondLst>
            </p:seq>
            <p:seq concurrent="1" nextAc="seek">
              <p:cTn id="160" restart="whenNotActive" fill="hold" evtFilter="cancelBubble" nodeType="interactiveSeq">
                <p:stCondLst>
                  <p:cond evt="onClick" delay="0">
                    <p:tgtEl>
                      <p:spTgt spid="8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1" fill="hold">
                      <p:stCondLst>
                        <p:cond delay="0"/>
                      </p:stCondLst>
                      <p:childTnLst>
                        <p:par>
                          <p:cTn id="162" fill="hold">
                            <p:stCondLst>
                              <p:cond delay="0"/>
                            </p:stCondLst>
                            <p:childTnLst>
                              <p:par>
                                <p:cTn id="163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4" dur="2000" fill="hold"/>
                                        <p:tgtEl>
                                          <p:spTgt spid="8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6"/>
                  </p:tgtEl>
                </p:cond>
              </p:nextCondLst>
            </p:seq>
            <p:seq concurrent="1" nextAc="seek">
              <p:cTn id="165" restart="whenNotActive" fill="hold" evtFilter="cancelBubble" nodeType="interactiveSeq">
                <p:stCondLst>
                  <p:cond evt="onClick" delay="0">
                    <p:tgtEl>
                      <p:spTgt spid="7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6" fill="hold">
                      <p:stCondLst>
                        <p:cond delay="0"/>
                      </p:stCondLst>
                      <p:childTnLst>
                        <p:par>
                          <p:cTn id="167" fill="hold">
                            <p:stCondLst>
                              <p:cond delay="0"/>
                            </p:stCondLst>
                            <p:childTnLst>
                              <p:par>
                                <p:cTn id="168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9" dur="500" fill="hold"/>
                                        <p:tgtEl>
                                          <p:spTgt spid="7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0" dur="500" fill="hold"/>
                                        <p:tgtEl>
                                          <p:spTgt spid="7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1" dur="500" fill="hold"/>
                                        <p:tgtEl>
                                          <p:spTgt spid="76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2" dur="500" fill="hold"/>
                                        <p:tgtEl>
                                          <p:spTgt spid="7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6"/>
                  </p:tgtEl>
                </p:cond>
              </p:nextCondLst>
            </p:seq>
            <p:seq concurrent="1" nextAc="seek">
              <p:cTn id="173" restart="whenNotActive" fill="hold" evtFilter="cancelBubble" nodeType="interactiveSeq">
                <p:stCondLst>
                  <p:cond evt="onClick" delay="0">
                    <p:tgtEl>
                      <p:spTgt spid="7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4" fill="hold">
                      <p:stCondLst>
                        <p:cond delay="0"/>
                      </p:stCondLst>
                      <p:childTnLst>
                        <p:par>
                          <p:cTn id="175" fill="hold">
                            <p:stCondLst>
                              <p:cond delay="0"/>
                            </p:stCondLst>
                            <p:childTnLst>
                              <p:par>
                                <p:cTn id="176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7" dur="5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8" dur="5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9" dur="5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80" dur="5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7"/>
                  </p:tgtEl>
                </p:cond>
              </p:nextCondLst>
            </p:seq>
            <p:seq concurrent="1" nextAc="seek">
              <p:cTn id="181" restart="whenNotActive" fill="hold" evtFilter="cancelBubble" nodeType="interactiveSeq">
                <p:stCondLst>
                  <p:cond evt="onClick" delay="0">
                    <p:tgtEl>
                      <p:spTgt spid="7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2" fill="hold">
                      <p:stCondLst>
                        <p:cond delay="0"/>
                      </p:stCondLst>
                      <p:childTnLst>
                        <p:par>
                          <p:cTn id="183" fill="hold">
                            <p:stCondLst>
                              <p:cond delay="0"/>
                            </p:stCondLst>
                            <p:childTnLst>
                              <p:par>
                                <p:cTn id="184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5" dur="5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6" dur="5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7" dur="5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88" dur="5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8"/>
                  </p:tgtEl>
                </p:cond>
              </p:nextCondLst>
            </p:seq>
            <p:seq concurrent="1" nextAc="seek">
              <p:cTn id="189" restart="whenNotActive" fill="hold" evtFilter="cancelBubble" nodeType="interactiveSeq">
                <p:stCondLst>
                  <p:cond evt="onClick" delay="0">
                    <p:tgtEl>
                      <p:spTgt spid="7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0" fill="hold">
                      <p:stCondLst>
                        <p:cond delay="0"/>
                      </p:stCondLst>
                      <p:childTnLst>
                        <p:par>
                          <p:cTn id="191" fill="hold">
                            <p:stCondLst>
                              <p:cond delay="0"/>
                            </p:stCondLst>
                            <p:childTnLst>
                              <p:par>
                                <p:cTn id="192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93" dur="500" fill="hold"/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4" dur="500" fill="hold"/>
                                        <p:tgtEl>
                                          <p:spTgt spid="7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5" dur="500" fill="hold"/>
                                        <p:tgtEl>
                                          <p:spTgt spid="7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6" dur="500" fill="hold"/>
                                        <p:tgtEl>
                                          <p:spTgt spid="7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7" fill="hold">
                            <p:stCondLst>
                              <p:cond delay="500"/>
                            </p:stCondLst>
                            <p:childTnLst>
                              <p:par>
                                <p:cTn id="198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0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1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2" fill="hold">
                            <p:stCondLst>
                              <p:cond delay="1500"/>
                            </p:stCondLst>
                            <p:childTnLst>
                              <p:par>
                                <p:cTn id="203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5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6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9"/>
                  </p:tgtEl>
                </p:cond>
              </p:nextCondLst>
            </p:seq>
          </p:childTnLst>
        </p:cTn>
      </p:par>
    </p:tnLst>
    <p:bldLst>
      <p:bldP spid="51" grpId="0" animBg="1"/>
      <p:bldP spid="52" grpId="0" animBg="1"/>
      <p:bldP spid="53" grpId="0" animBg="1"/>
      <p:bldP spid="54" grpId="0" animBg="1"/>
      <p:bldP spid="55" grpId="0" animBg="1"/>
      <p:bldP spid="56" grpId="0" animBg="1"/>
      <p:bldP spid="57" grpId="0" animBg="1"/>
      <p:bldP spid="58" grpId="0" animBg="1"/>
      <p:bldP spid="59" grpId="0" animBg="1"/>
      <p:bldP spid="60" grpId="0" animBg="1"/>
      <p:bldP spid="61" grpId="0" animBg="1"/>
      <p:bldP spid="62" grpId="0" animBg="1"/>
      <p:bldP spid="63" grpId="0" animBg="1"/>
      <p:bldP spid="64" grpId="0" animBg="1"/>
      <p:bldP spid="65" grpId="0" animBg="1"/>
      <p:bldP spid="66" grpId="0" animBg="1"/>
      <p:bldP spid="67" grpId="0" animBg="1"/>
      <p:bldP spid="68" grpId="0" animBg="1"/>
      <p:bldP spid="69" grpId="0" animBg="1"/>
      <p:bldP spid="70" grpId="0" animBg="1"/>
      <p:bldP spid="71" grpId="0" animBg="1"/>
      <p:bldP spid="72" grpId="0" animBg="1"/>
      <p:bldP spid="73" grpId="0" animBg="1"/>
      <p:bldP spid="74" grpId="0" animBg="1"/>
      <p:bldP spid="75" grpId="0" animBg="1"/>
      <p:bldP spid="76" grpId="0" animBg="1"/>
      <p:bldP spid="77" grpId="0" animBg="1"/>
      <p:bldP spid="78" grpId="0" animBg="1"/>
      <p:bldP spid="79" grpId="0" animBg="1"/>
      <p:bldP spid="80" grpId="0" animBg="1"/>
      <p:bldP spid="81" grpId="0" animBg="1"/>
      <p:bldP spid="82" grpId="0" animBg="1"/>
      <p:bldP spid="83" grpId="0" animBg="1"/>
      <p:bldP spid="84" grpId="0" animBg="1"/>
      <p:bldP spid="85" grpId="0" animBg="1"/>
      <p:bldP spid="86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0938294" y="165149"/>
            <a:ext cx="84616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10</a:t>
            </a:r>
          </a:p>
        </p:txBody>
      </p:sp>
      <p:sp>
        <p:nvSpPr>
          <p:cNvPr id="51" name="Rectángulo 50">
            <a:extLst>
              <a:ext uri="{FF2B5EF4-FFF2-40B4-BE49-F238E27FC236}">
                <a16:creationId xmlns:a16="http://schemas.microsoft.com/office/drawing/2014/main" id="{6B714A61-5159-45DB-9239-4E285873886F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2" name="Rectángulo 51">
            <a:extLst>
              <a:ext uri="{FF2B5EF4-FFF2-40B4-BE49-F238E27FC236}">
                <a16:creationId xmlns:a16="http://schemas.microsoft.com/office/drawing/2014/main" id="{5D5BBF72-4ADF-4D4D-8DC1-11F9256908F8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3" name="Rectángulo 52">
            <a:extLst>
              <a:ext uri="{FF2B5EF4-FFF2-40B4-BE49-F238E27FC236}">
                <a16:creationId xmlns:a16="http://schemas.microsoft.com/office/drawing/2014/main" id="{966B5DAA-6652-4FDA-8B9A-BD130AB5B70A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54" name="Rectángulo 53">
            <a:extLst>
              <a:ext uri="{FF2B5EF4-FFF2-40B4-BE49-F238E27FC236}">
                <a16:creationId xmlns:a16="http://schemas.microsoft.com/office/drawing/2014/main" id="{99D9C95E-292D-4EF1-8205-4D4DAB56C134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55" name="Rectángulo 54">
            <a:extLst>
              <a:ext uri="{FF2B5EF4-FFF2-40B4-BE49-F238E27FC236}">
                <a16:creationId xmlns:a16="http://schemas.microsoft.com/office/drawing/2014/main" id="{D9699E33-04F4-42DD-9922-79D6038C50F9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56" name="Rectángulo 55">
            <a:extLst>
              <a:ext uri="{FF2B5EF4-FFF2-40B4-BE49-F238E27FC236}">
                <a16:creationId xmlns:a16="http://schemas.microsoft.com/office/drawing/2014/main" id="{FEF039D4-7200-4429-9625-B795401DE3A5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57" name="Rectángulo 56">
            <a:extLst>
              <a:ext uri="{FF2B5EF4-FFF2-40B4-BE49-F238E27FC236}">
                <a16:creationId xmlns:a16="http://schemas.microsoft.com/office/drawing/2014/main" id="{BD9919C8-2378-4B35-943D-3CF6EB280C6B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58" name="Rectángulo 57">
            <a:extLst>
              <a:ext uri="{FF2B5EF4-FFF2-40B4-BE49-F238E27FC236}">
                <a16:creationId xmlns:a16="http://schemas.microsoft.com/office/drawing/2014/main" id="{591202DC-42E2-4BC4-9FFC-E629020346C5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9" name="Rectángulo 58">
            <a:extLst>
              <a:ext uri="{FF2B5EF4-FFF2-40B4-BE49-F238E27FC236}">
                <a16:creationId xmlns:a16="http://schemas.microsoft.com/office/drawing/2014/main" id="{D155BCF2-1063-43B0-8FDA-E3E455D6374C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Ñ</a:t>
            </a:r>
          </a:p>
        </p:txBody>
      </p:sp>
      <p:sp>
        <p:nvSpPr>
          <p:cNvPr id="60" name="Rectángulo 59">
            <a:extLst>
              <a:ext uri="{FF2B5EF4-FFF2-40B4-BE49-F238E27FC236}">
                <a16:creationId xmlns:a16="http://schemas.microsoft.com/office/drawing/2014/main" id="{5CBC4B3F-F912-43B3-9CA8-D40E22BA0A6C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1" name="Rectángulo 60">
            <a:extLst>
              <a:ext uri="{FF2B5EF4-FFF2-40B4-BE49-F238E27FC236}">
                <a16:creationId xmlns:a16="http://schemas.microsoft.com/office/drawing/2014/main" id="{8876526A-5036-4889-815B-AEED164CEDE7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62" name="Rectángulo 61">
            <a:extLst>
              <a:ext uri="{FF2B5EF4-FFF2-40B4-BE49-F238E27FC236}">
                <a16:creationId xmlns:a16="http://schemas.microsoft.com/office/drawing/2014/main" id="{87CB7E91-C85C-463C-A2A6-7EC900594D56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63" name="Rectángulo 62">
            <a:extLst>
              <a:ext uri="{FF2B5EF4-FFF2-40B4-BE49-F238E27FC236}">
                <a16:creationId xmlns:a16="http://schemas.microsoft.com/office/drawing/2014/main" id="{AFB5A80E-182F-44F5-B2E9-A14C663C1DA9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U</a:t>
            </a:r>
          </a:p>
        </p:txBody>
      </p:sp>
      <p:sp>
        <p:nvSpPr>
          <p:cNvPr id="64" name="Rectángulo 63">
            <a:extLst>
              <a:ext uri="{FF2B5EF4-FFF2-40B4-BE49-F238E27FC236}">
                <a16:creationId xmlns:a16="http://schemas.microsoft.com/office/drawing/2014/main" id="{7E1BB205-DE4B-4611-9817-95A877F993BE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65" name="Rectángulo 64">
            <a:extLst>
              <a:ext uri="{FF2B5EF4-FFF2-40B4-BE49-F238E27FC236}">
                <a16:creationId xmlns:a16="http://schemas.microsoft.com/office/drawing/2014/main" id="{8711AC11-8054-4051-A543-AD30D9E3AD30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V</a:t>
            </a:r>
          </a:p>
        </p:txBody>
      </p:sp>
      <p:sp>
        <p:nvSpPr>
          <p:cNvPr id="66" name="Rectángulo 65">
            <a:extLst>
              <a:ext uri="{FF2B5EF4-FFF2-40B4-BE49-F238E27FC236}">
                <a16:creationId xmlns:a16="http://schemas.microsoft.com/office/drawing/2014/main" id="{885DBE8C-B96B-4C93-A3E3-B8E2495ADCAD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67" name="Rectángulo 66">
            <a:extLst>
              <a:ext uri="{FF2B5EF4-FFF2-40B4-BE49-F238E27FC236}">
                <a16:creationId xmlns:a16="http://schemas.microsoft.com/office/drawing/2014/main" id="{E345075F-B54D-4AE1-90D1-D6597B53AFC2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68" name="Rectángulo 67">
            <a:extLst>
              <a:ext uri="{FF2B5EF4-FFF2-40B4-BE49-F238E27FC236}">
                <a16:creationId xmlns:a16="http://schemas.microsoft.com/office/drawing/2014/main" id="{36F1B913-B283-4B91-8C4C-DE67D2F8C3FB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69" name="Rectángulo 68">
            <a:extLst>
              <a:ext uri="{FF2B5EF4-FFF2-40B4-BE49-F238E27FC236}">
                <a16:creationId xmlns:a16="http://schemas.microsoft.com/office/drawing/2014/main" id="{E779C2C4-F22A-4614-9C5A-7A4AFC060FE4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70" name="Rectángulo 69">
            <a:extLst>
              <a:ext uri="{FF2B5EF4-FFF2-40B4-BE49-F238E27FC236}">
                <a16:creationId xmlns:a16="http://schemas.microsoft.com/office/drawing/2014/main" id="{A5156F8A-F4AC-49F0-A424-64D02CB75EB2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1" name="Rectángulo 70">
            <a:extLst>
              <a:ext uri="{FF2B5EF4-FFF2-40B4-BE49-F238E27FC236}">
                <a16:creationId xmlns:a16="http://schemas.microsoft.com/office/drawing/2014/main" id="{456B400D-F711-48AE-8F46-8927FC66A5CB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2" name="Rectángulo 71">
            <a:extLst>
              <a:ext uri="{FF2B5EF4-FFF2-40B4-BE49-F238E27FC236}">
                <a16:creationId xmlns:a16="http://schemas.microsoft.com/office/drawing/2014/main" id="{0A21844C-96FF-426C-A4DF-29D8C5FB96EA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U</a:t>
            </a:r>
          </a:p>
        </p:txBody>
      </p:sp>
      <p:sp>
        <p:nvSpPr>
          <p:cNvPr id="73" name="Rectángulo 72">
            <a:extLst>
              <a:ext uri="{FF2B5EF4-FFF2-40B4-BE49-F238E27FC236}">
                <a16:creationId xmlns:a16="http://schemas.microsoft.com/office/drawing/2014/main" id="{4912EC77-3838-4BC7-83DC-15DF431062B1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74" name="Rectángulo 73">
            <a:extLst>
              <a:ext uri="{FF2B5EF4-FFF2-40B4-BE49-F238E27FC236}">
                <a16:creationId xmlns:a16="http://schemas.microsoft.com/office/drawing/2014/main" id="{B228FA9F-3979-445F-8BDA-F820C972CFD9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75" name="Rectángulo 74">
            <a:extLst>
              <a:ext uri="{FF2B5EF4-FFF2-40B4-BE49-F238E27FC236}">
                <a16:creationId xmlns:a16="http://schemas.microsoft.com/office/drawing/2014/main" id="{614E1C56-5BEC-42B0-A803-8CB205C7F8F2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76" name="Rectángulo 75">
            <a:extLst>
              <a:ext uri="{FF2B5EF4-FFF2-40B4-BE49-F238E27FC236}">
                <a16:creationId xmlns:a16="http://schemas.microsoft.com/office/drawing/2014/main" id="{1CB06758-3370-47F5-9E58-C4F40E64768D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77" name="Rectángulo 76">
            <a:extLst>
              <a:ext uri="{FF2B5EF4-FFF2-40B4-BE49-F238E27FC236}">
                <a16:creationId xmlns:a16="http://schemas.microsoft.com/office/drawing/2014/main" id="{0A41B0FD-53B8-40DC-ABE4-FE773990438E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78" name="Rectángulo 77">
            <a:extLst>
              <a:ext uri="{FF2B5EF4-FFF2-40B4-BE49-F238E27FC236}">
                <a16:creationId xmlns:a16="http://schemas.microsoft.com/office/drawing/2014/main" id="{7BE5A35B-98D9-47C6-B735-DFF0D5F06E08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79" name="Rectángulo 78">
            <a:extLst>
              <a:ext uri="{FF2B5EF4-FFF2-40B4-BE49-F238E27FC236}">
                <a16:creationId xmlns:a16="http://schemas.microsoft.com/office/drawing/2014/main" id="{E8FBF2EC-CEE0-4EE2-B83D-B46E6588B38E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80" name="Rectángulo 79">
            <a:extLst>
              <a:ext uri="{FF2B5EF4-FFF2-40B4-BE49-F238E27FC236}">
                <a16:creationId xmlns:a16="http://schemas.microsoft.com/office/drawing/2014/main" id="{8BB88B63-8D30-4E00-854F-19A0B5722D00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81" name="Rectángulo 80">
            <a:extLst>
              <a:ext uri="{FF2B5EF4-FFF2-40B4-BE49-F238E27FC236}">
                <a16:creationId xmlns:a16="http://schemas.microsoft.com/office/drawing/2014/main" id="{E9647B87-A3DF-436D-8D04-24AF2EBECC80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82" name="Rectángulo 81">
            <a:extLst>
              <a:ext uri="{FF2B5EF4-FFF2-40B4-BE49-F238E27FC236}">
                <a16:creationId xmlns:a16="http://schemas.microsoft.com/office/drawing/2014/main" id="{68D40552-0D55-42A3-B092-0B32F03194F4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83" name="Rectángulo 82">
            <a:extLst>
              <a:ext uri="{FF2B5EF4-FFF2-40B4-BE49-F238E27FC236}">
                <a16:creationId xmlns:a16="http://schemas.microsoft.com/office/drawing/2014/main" id="{9DDCA8D9-27C5-4B00-A4CB-9A5C81CF1F86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84" name="Rectángulo 83">
            <a:extLst>
              <a:ext uri="{FF2B5EF4-FFF2-40B4-BE49-F238E27FC236}">
                <a16:creationId xmlns:a16="http://schemas.microsoft.com/office/drawing/2014/main" id="{C53798DA-9934-481F-9D49-5D7CAEC4AE23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85" name="Rectángulo 84">
            <a:extLst>
              <a:ext uri="{FF2B5EF4-FFF2-40B4-BE49-F238E27FC236}">
                <a16:creationId xmlns:a16="http://schemas.microsoft.com/office/drawing/2014/main" id="{CA13236E-2585-46C0-B02A-B23B9FC7AF7B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86" name="Rectángulo 85">
            <a:extLst>
              <a:ext uri="{FF2B5EF4-FFF2-40B4-BE49-F238E27FC236}">
                <a16:creationId xmlns:a16="http://schemas.microsoft.com/office/drawing/2014/main" id="{A5DC3F33-4678-4DF1-9E29-F16DE4BE7C5F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6" name="Rectángulo: esquinas redondeadas 45">
            <a:extLst>
              <a:ext uri="{FF2B5EF4-FFF2-40B4-BE49-F238E27FC236}">
                <a16:creationId xmlns:a16="http://schemas.microsoft.com/office/drawing/2014/main" id="{3EF4DA19-B954-4899-97B5-5DBAD0EFF3FB}"/>
              </a:ext>
            </a:extLst>
          </p:cNvPr>
          <p:cNvSpPr/>
          <p:nvPr/>
        </p:nvSpPr>
        <p:spPr>
          <a:xfrm>
            <a:off x="85351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id="{8BF9840D-6C65-4C18-8818-DFBE287916B1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12964" y="1519462"/>
            <a:ext cx="2625330" cy="1980000"/>
          </a:xfrm>
          <a:prstGeom prst="rect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id="{958563FB-C24B-4049-9739-C4574BE0C907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52523" y="3644801"/>
            <a:ext cx="2346212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106571907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1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5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3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5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5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6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5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6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7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7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7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7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7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9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7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2000" fill="hold"/>
                                        <p:tgtEl>
                                          <p:spTgt spid="7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3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7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2000" fill="hold"/>
                                        <p:tgtEl>
                                          <p:spTgt spid="7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1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5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20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2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6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20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4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7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2000" fill="hold"/>
                                        <p:tgtEl>
                                          <p:spTgt spid="7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0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7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2000" fill="hold"/>
                                        <p:tgtEl>
                                          <p:spTgt spid="7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6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6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20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1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5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20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8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5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2000" fill="hold"/>
                                        <p:tgtEl>
                                          <p:spTgt spid="5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9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5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2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6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6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2000" fill="hold"/>
                                        <p:tgtEl>
                                          <p:spTgt spid="6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2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6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20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8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7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20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4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8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2000" fill="hold"/>
                                        <p:tgtEl>
                                          <p:spTgt spid="8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0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5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1" dur="20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4"/>
                  </p:tgtEl>
                </p:cond>
              </p:nextCondLst>
            </p:seq>
            <p:seq concurrent="1" nextAc="seek">
              <p:cTn id="112" restart="whenNotActive" fill="hold" evtFilter="cancelBubble" nodeType="interactiveSeq">
                <p:stCondLst>
                  <p:cond evt="onClick" delay="0">
                    <p:tgtEl>
                      <p:spTgt spid="6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3" fill="hold">
                      <p:stCondLst>
                        <p:cond delay="0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6" dur="20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0"/>
                  </p:tgtEl>
                </p:cond>
              </p:nextCondLst>
            </p:seq>
            <p:seq concurrent="1" nextAc="seek">
              <p:cTn id="117" restart="whenNotActive" fill="hold" evtFilter="cancelBubble" nodeType="interactiveSeq">
                <p:stCondLst>
                  <p:cond evt="onClick" delay="0">
                    <p:tgtEl>
                      <p:spTgt spid="6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8" fill="hold">
                      <p:stCondLst>
                        <p:cond delay="0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1" dur="20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6"/>
                  </p:tgtEl>
                </p:cond>
              </p:nextCondLst>
            </p:seq>
            <p:seq concurrent="1" nextAc="seek">
              <p:cTn id="122" restart="whenNotActive" fill="hold" evtFilter="cancelBubble" nodeType="interactiveSeq">
                <p:stCondLst>
                  <p:cond evt="onClick" delay="0">
                    <p:tgtEl>
                      <p:spTgt spid="7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3" fill="hold">
                      <p:stCondLst>
                        <p:cond delay="0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6" dur="2000" fill="hold"/>
                                        <p:tgtEl>
                                          <p:spTgt spid="7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2"/>
                  </p:tgtEl>
                </p:cond>
              </p:nextCondLst>
            </p:seq>
            <p:seq concurrent="1" nextAc="seek">
              <p:cTn id="127" restart="whenNotActive" fill="hold" evtFilter="cancelBubble" nodeType="interactiveSeq">
                <p:stCondLst>
                  <p:cond evt="onClick" delay="0">
                    <p:tgtEl>
                      <p:spTgt spid="7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8" fill="hold">
                      <p:stCondLst>
                        <p:cond delay="0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1" dur="20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8"/>
                  </p:tgtEl>
                </p:cond>
              </p:nextCondLst>
            </p:seq>
            <p:seq concurrent="1" nextAc="seek">
              <p:cTn id="132" restart="whenNotActive" fill="hold" evtFilter="cancelBubble" nodeType="interactiveSeq">
                <p:stCondLst>
                  <p:cond evt="onClick" delay="0">
                    <p:tgtEl>
                      <p:spTgt spid="8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3" fill="hold">
                      <p:stCondLst>
                        <p:cond delay="0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6" dur="2000" fill="hold"/>
                                        <p:tgtEl>
                                          <p:spTgt spid="8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2"/>
                  </p:tgtEl>
                </p:cond>
              </p:nextCondLst>
            </p:seq>
            <p:seq concurrent="1" nextAc="seek">
              <p:cTn id="137" restart="whenNotActive" fill="hold" evtFilter="cancelBubble" nodeType="interactiveSeq">
                <p:stCondLst>
                  <p:cond evt="onClick" delay="0">
                    <p:tgtEl>
                      <p:spTgt spid="8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8" fill="hold">
                      <p:stCondLst>
                        <p:cond delay="0"/>
                      </p:stCondLst>
                      <p:childTnLst>
                        <p:par>
                          <p:cTn id="139" fill="hold">
                            <p:stCondLst>
                              <p:cond delay="0"/>
                            </p:stCondLst>
                            <p:childTnLst>
                              <p:par>
                                <p:cTn id="140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1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2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3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44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3"/>
                  </p:tgtEl>
                </p:cond>
              </p:nextCondLst>
            </p:seq>
            <p:seq concurrent="1" nextAc="seek">
              <p:cTn id="145" restart="whenNotActive" fill="hold" evtFilter="cancelBubble" nodeType="interactiveSeq">
                <p:stCondLst>
                  <p:cond evt="onClick" delay="0">
                    <p:tgtEl>
                      <p:spTgt spid="8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6" fill="hold">
                      <p:stCondLst>
                        <p:cond delay="0"/>
                      </p:stCondLst>
                      <p:childTnLst>
                        <p:par>
                          <p:cTn id="147" fill="hold">
                            <p:stCondLst>
                              <p:cond delay="0"/>
                            </p:stCondLst>
                            <p:childTnLst>
                              <p:par>
                                <p:cTn id="148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9" dur="2000" fill="hold"/>
                                        <p:tgtEl>
                                          <p:spTgt spid="8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4"/>
                  </p:tgtEl>
                </p:cond>
              </p:nextCondLst>
            </p:seq>
            <p:seq concurrent="1" nextAc="seek">
              <p:cTn id="150" restart="whenNotActive" fill="hold" evtFilter="cancelBubble" nodeType="interactiveSeq">
                <p:stCondLst>
                  <p:cond evt="onClick" delay="0">
                    <p:tgtEl>
                      <p:spTgt spid="8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1" fill="hold">
                      <p:stCondLst>
                        <p:cond delay="0"/>
                      </p:stCondLst>
                      <p:childTnLst>
                        <p:par>
                          <p:cTn id="152" fill="hold">
                            <p:stCondLst>
                              <p:cond delay="0"/>
                            </p:stCondLst>
                            <p:childTnLst>
                              <p:par>
                                <p:cTn id="153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4" dur="2000" fill="hold"/>
                                        <p:tgtEl>
                                          <p:spTgt spid="8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5"/>
                  </p:tgtEl>
                </p:cond>
              </p:nextCondLst>
            </p:seq>
            <p:seq concurrent="1" nextAc="seek">
              <p:cTn id="155" restart="whenNotActive" fill="hold" evtFilter="cancelBubble" nodeType="interactiveSeq">
                <p:stCondLst>
                  <p:cond evt="onClick" delay="0">
                    <p:tgtEl>
                      <p:spTgt spid="8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6" fill="hold">
                      <p:stCondLst>
                        <p:cond delay="0"/>
                      </p:stCondLst>
                      <p:childTnLst>
                        <p:par>
                          <p:cTn id="157" fill="hold">
                            <p:stCondLst>
                              <p:cond delay="0"/>
                            </p:stCondLst>
                            <p:childTnLst>
                              <p:par>
                                <p:cTn id="158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9" dur="2000" fill="hold"/>
                                        <p:tgtEl>
                                          <p:spTgt spid="8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6"/>
                  </p:tgtEl>
                </p:cond>
              </p:nextCondLst>
            </p:seq>
            <p:seq concurrent="1" nextAc="seek">
              <p:cTn id="160" restart="whenNotActive" fill="hold" evtFilter="cancelBubble" nodeType="interactiveSeq">
                <p:stCondLst>
                  <p:cond evt="onClick" delay="0">
                    <p:tgtEl>
                      <p:spTgt spid="5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1" fill="hold">
                      <p:stCondLst>
                        <p:cond delay="0"/>
                      </p:stCondLst>
                      <p:childTnLst>
                        <p:par>
                          <p:cTn id="162" fill="hold">
                            <p:stCondLst>
                              <p:cond delay="0"/>
                            </p:stCondLst>
                            <p:childTnLst>
                              <p:par>
                                <p:cTn id="163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4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5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6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67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7"/>
                  </p:tgtEl>
                </p:cond>
              </p:nextCondLst>
            </p:seq>
            <p:seq concurrent="1" nextAc="seek">
              <p:cTn id="168" restart="whenNotActive" fill="hold" evtFilter="cancelBubble" nodeType="interactiveSeq">
                <p:stCondLst>
                  <p:cond evt="onClick" delay="0">
                    <p:tgtEl>
                      <p:spTgt spid="6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9" fill="hold">
                      <p:stCondLst>
                        <p:cond delay="0"/>
                      </p:stCondLst>
                      <p:childTnLst>
                        <p:par>
                          <p:cTn id="170" fill="hold">
                            <p:stCondLst>
                              <p:cond delay="0"/>
                            </p:stCondLst>
                            <p:childTnLst>
                              <p:par>
                                <p:cTn id="171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2" dur="5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3" dur="5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4" dur="5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5" dur="5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3"/>
                  </p:tgtEl>
                </p:cond>
              </p:nextCondLst>
            </p:seq>
            <p:seq concurrent="1" nextAc="seek">
              <p:cTn id="176" restart="whenNotActive" fill="hold" evtFilter="cancelBubble" nodeType="interactiveSeq">
                <p:stCondLst>
                  <p:cond evt="onClick" delay="0">
                    <p:tgtEl>
                      <p:spTgt spid="6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7" fill="hold">
                      <p:stCondLst>
                        <p:cond delay="0"/>
                      </p:stCondLst>
                      <p:childTnLst>
                        <p:par>
                          <p:cTn id="178" fill="hold">
                            <p:stCondLst>
                              <p:cond delay="0"/>
                            </p:stCondLst>
                            <p:childTnLst>
                              <p:par>
                                <p:cTn id="179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0" dur="500" fill="hold"/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1" dur="500" fill="hold"/>
                                        <p:tgtEl>
                                          <p:spTgt spid="6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2" dur="500" fill="hold"/>
                                        <p:tgtEl>
                                          <p:spTgt spid="6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83" dur="500" fill="hold"/>
                                        <p:tgtEl>
                                          <p:spTgt spid="6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9"/>
                  </p:tgtEl>
                </p:cond>
              </p:nextCondLst>
            </p:seq>
            <p:seq concurrent="1" nextAc="seek">
              <p:cTn id="184" restart="whenNotActive" fill="hold" evtFilter="cancelBubble" nodeType="interactiveSeq">
                <p:stCondLst>
                  <p:cond evt="onClick" delay="0">
                    <p:tgtEl>
                      <p:spTgt spid="7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5" fill="hold">
                      <p:stCondLst>
                        <p:cond delay="0"/>
                      </p:stCondLst>
                      <p:childTnLst>
                        <p:par>
                          <p:cTn id="186" fill="hold">
                            <p:stCondLst>
                              <p:cond delay="0"/>
                            </p:stCondLst>
                            <p:childTnLst>
                              <p:par>
                                <p:cTn id="187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8" dur="500" fill="hold"/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9" dur="500" fill="hold"/>
                                        <p:tgtEl>
                                          <p:spTgt spid="7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0" dur="500" fill="hold"/>
                                        <p:tgtEl>
                                          <p:spTgt spid="7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1" dur="500" fill="hold"/>
                                        <p:tgtEl>
                                          <p:spTgt spid="7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5"/>
                  </p:tgtEl>
                </p:cond>
              </p:nextCondLst>
            </p:seq>
            <p:seq concurrent="1" nextAc="seek">
              <p:cTn id="192" restart="whenNotActive" fill="hold" evtFilter="cancelBubble" nodeType="interactiveSeq">
                <p:stCondLst>
                  <p:cond evt="onClick" delay="0">
                    <p:tgtEl>
                      <p:spTgt spid="8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3" fill="hold">
                      <p:stCondLst>
                        <p:cond delay="0"/>
                      </p:stCondLst>
                      <p:childTnLst>
                        <p:par>
                          <p:cTn id="194" fill="hold">
                            <p:stCondLst>
                              <p:cond delay="0"/>
                            </p:stCondLst>
                            <p:childTnLst>
                              <p:par>
                                <p:cTn id="19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96" dur="5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7" dur="5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8" dur="5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9" dur="5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0" fill="hold">
                            <p:stCondLst>
                              <p:cond delay="500"/>
                            </p:stCondLst>
                            <p:childTnLst>
                              <p:par>
                                <p:cTn id="201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3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5" fill="hold">
                            <p:stCondLst>
                              <p:cond delay="1500"/>
                            </p:stCondLst>
                            <p:childTnLst>
                              <p:par>
                                <p:cTn id="206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8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9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1"/>
                  </p:tgtEl>
                </p:cond>
              </p:nextCondLst>
            </p:seq>
          </p:childTnLst>
        </p:cTn>
      </p:par>
    </p:tnLst>
    <p:bldLst>
      <p:bldP spid="51" grpId="0" animBg="1"/>
      <p:bldP spid="52" grpId="0" animBg="1"/>
      <p:bldP spid="53" grpId="0" animBg="1"/>
      <p:bldP spid="54" grpId="0" animBg="1"/>
      <p:bldP spid="55" grpId="0" animBg="1"/>
      <p:bldP spid="56" grpId="0" animBg="1"/>
      <p:bldP spid="57" grpId="0" animBg="1"/>
      <p:bldP spid="58" grpId="0" animBg="1"/>
      <p:bldP spid="59" grpId="0" animBg="1"/>
      <p:bldP spid="60" grpId="0" animBg="1"/>
      <p:bldP spid="61" grpId="0" animBg="1"/>
      <p:bldP spid="62" grpId="0" animBg="1"/>
      <p:bldP spid="63" grpId="0" animBg="1"/>
      <p:bldP spid="64" grpId="0" animBg="1"/>
      <p:bldP spid="65" grpId="0" animBg="1"/>
      <p:bldP spid="66" grpId="0" animBg="1"/>
      <p:bldP spid="67" grpId="0" animBg="1"/>
      <p:bldP spid="68" grpId="0" animBg="1"/>
      <p:bldP spid="69" grpId="0" animBg="1"/>
      <p:bldP spid="70" grpId="0" animBg="1"/>
      <p:bldP spid="71" grpId="0" animBg="1"/>
      <p:bldP spid="72" grpId="0" animBg="1"/>
      <p:bldP spid="73" grpId="0" animBg="1"/>
      <p:bldP spid="74" grpId="0" animBg="1"/>
      <p:bldP spid="75" grpId="0" animBg="1"/>
      <p:bldP spid="76" grpId="0" animBg="1"/>
      <p:bldP spid="77" grpId="0" animBg="1"/>
      <p:bldP spid="78" grpId="0" animBg="1"/>
      <p:bldP spid="79" grpId="0" animBg="1"/>
      <p:bldP spid="80" grpId="0" animBg="1"/>
      <p:bldP spid="81" grpId="0" animBg="1"/>
      <p:bldP spid="82" grpId="0" animBg="1"/>
      <p:bldP spid="83" grpId="0" animBg="1"/>
      <p:bldP spid="84" grpId="0" animBg="1"/>
      <p:bldP spid="85" grpId="0" animBg="1"/>
      <p:bldP spid="86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0938294" y="165149"/>
            <a:ext cx="84616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11</a:t>
            </a:r>
          </a:p>
        </p:txBody>
      </p:sp>
      <p:sp>
        <p:nvSpPr>
          <p:cNvPr id="51" name="Rectángulo 50">
            <a:extLst>
              <a:ext uri="{FF2B5EF4-FFF2-40B4-BE49-F238E27FC236}">
                <a16:creationId xmlns:a16="http://schemas.microsoft.com/office/drawing/2014/main" id="{7671040E-3172-4E87-B4D9-4A14B797B3F3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2" name="Rectángulo 51">
            <a:extLst>
              <a:ext uri="{FF2B5EF4-FFF2-40B4-BE49-F238E27FC236}">
                <a16:creationId xmlns:a16="http://schemas.microsoft.com/office/drawing/2014/main" id="{94BE986A-CCE2-41D0-B953-139136656478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3" name="Rectángulo 52">
            <a:extLst>
              <a:ext uri="{FF2B5EF4-FFF2-40B4-BE49-F238E27FC236}">
                <a16:creationId xmlns:a16="http://schemas.microsoft.com/office/drawing/2014/main" id="{1CA34572-8A4E-4F1D-817A-95CE0B5F989E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54" name="Rectángulo 53">
            <a:extLst>
              <a:ext uri="{FF2B5EF4-FFF2-40B4-BE49-F238E27FC236}">
                <a16:creationId xmlns:a16="http://schemas.microsoft.com/office/drawing/2014/main" id="{EAF08A72-64D8-42A9-AE3D-E21AF026789F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55" name="Rectángulo 54">
            <a:extLst>
              <a:ext uri="{FF2B5EF4-FFF2-40B4-BE49-F238E27FC236}">
                <a16:creationId xmlns:a16="http://schemas.microsoft.com/office/drawing/2014/main" id="{5A91748C-877E-470B-BFA1-B34553607646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56" name="Rectángulo 55">
            <a:extLst>
              <a:ext uri="{FF2B5EF4-FFF2-40B4-BE49-F238E27FC236}">
                <a16:creationId xmlns:a16="http://schemas.microsoft.com/office/drawing/2014/main" id="{1593D03D-5284-4AA4-B7E1-609C6546A28E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57" name="Rectángulo 56">
            <a:extLst>
              <a:ext uri="{FF2B5EF4-FFF2-40B4-BE49-F238E27FC236}">
                <a16:creationId xmlns:a16="http://schemas.microsoft.com/office/drawing/2014/main" id="{9A1C9E99-2089-462A-873B-ED394E16DF00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58" name="Rectángulo 57">
            <a:extLst>
              <a:ext uri="{FF2B5EF4-FFF2-40B4-BE49-F238E27FC236}">
                <a16:creationId xmlns:a16="http://schemas.microsoft.com/office/drawing/2014/main" id="{0BC13CAA-0150-47FE-BB5F-EA4014926A1B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9" name="Rectángulo 58">
            <a:extLst>
              <a:ext uri="{FF2B5EF4-FFF2-40B4-BE49-F238E27FC236}">
                <a16:creationId xmlns:a16="http://schemas.microsoft.com/office/drawing/2014/main" id="{C260A8B9-0B05-4B84-92C0-5133629C1F8D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Ñ</a:t>
            </a:r>
          </a:p>
        </p:txBody>
      </p:sp>
      <p:sp>
        <p:nvSpPr>
          <p:cNvPr id="60" name="Rectángulo 59">
            <a:extLst>
              <a:ext uri="{FF2B5EF4-FFF2-40B4-BE49-F238E27FC236}">
                <a16:creationId xmlns:a16="http://schemas.microsoft.com/office/drawing/2014/main" id="{D64E23AF-0503-47E4-8124-A04C77D77DB8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1" name="Rectángulo 60">
            <a:extLst>
              <a:ext uri="{FF2B5EF4-FFF2-40B4-BE49-F238E27FC236}">
                <a16:creationId xmlns:a16="http://schemas.microsoft.com/office/drawing/2014/main" id="{CD5F093D-9115-4C47-9805-F7B426074566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62" name="Rectángulo 61">
            <a:extLst>
              <a:ext uri="{FF2B5EF4-FFF2-40B4-BE49-F238E27FC236}">
                <a16:creationId xmlns:a16="http://schemas.microsoft.com/office/drawing/2014/main" id="{5CA52808-47C8-4BF6-9217-2AA1FA7EAFBD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63" name="Rectángulo 62">
            <a:extLst>
              <a:ext uri="{FF2B5EF4-FFF2-40B4-BE49-F238E27FC236}">
                <a16:creationId xmlns:a16="http://schemas.microsoft.com/office/drawing/2014/main" id="{0133366C-4D80-493E-8F4D-D975F50B5C40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64" name="Rectángulo 63">
            <a:extLst>
              <a:ext uri="{FF2B5EF4-FFF2-40B4-BE49-F238E27FC236}">
                <a16:creationId xmlns:a16="http://schemas.microsoft.com/office/drawing/2014/main" id="{62CDAAEF-FC41-446A-801E-4006B199A63F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200" b="1" dirty="0">
                <a:solidFill>
                  <a:srgbClr val="FF0000"/>
                </a:solidFill>
              </a:rPr>
              <a:t>RR</a:t>
            </a:r>
          </a:p>
        </p:txBody>
      </p:sp>
      <p:sp>
        <p:nvSpPr>
          <p:cNvPr id="65" name="Rectángulo 64">
            <a:extLst>
              <a:ext uri="{FF2B5EF4-FFF2-40B4-BE49-F238E27FC236}">
                <a16:creationId xmlns:a16="http://schemas.microsoft.com/office/drawing/2014/main" id="{E5DDE719-F4E7-4708-AB46-B4A72B6597A8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V</a:t>
            </a:r>
          </a:p>
        </p:txBody>
      </p:sp>
      <p:sp>
        <p:nvSpPr>
          <p:cNvPr id="66" name="Rectángulo 65">
            <a:extLst>
              <a:ext uri="{FF2B5EF4-FFF2-40B4-BE49-F238E27FC236}">
                <a16:creationId xmlns:a16="http://schemas.microsoft.com/office/drawing/2014/main" id="{2B6A5940-3558-4206-8F41-4C42FBF1AF6A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V</a:t>
            </a:r>
          </a:p>
        </p:txBody>
      </p:sp>
      <p:sp>
        <p:nvSpPr>
          <p:cNvPr id="67" name="Rectángulo 66">
            <a:extLst>
              <a:ext uri="{FF2B5EF4-FFF2-40B4-BE49-F238E27FC236}">
                <a16:creationId xmlns:a16="http://schemas.microsoft.com/office/drawing/2014/main" id="{22F36922-79FA-4131-A6C0-0C20BBCC1703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68" name="Rectángulo 67">
            <a:extLst>
              <a:ext uri="{FF2B5EF4-FFF2-40B4-BE49-F238E27FC236}">
                <a16:creationId xmlns:a16="http://schemas.microsoft.com/office/drawing/2014/main" id="{26B844AF-B028-46DA-9F70-4DD37440CD7D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200" b="1" dirty="0">
                <a:solidFill>
                  <a:srgbClr val="FF0000"/>
                </a:solidFill>
              </a:rPr>
              <a:t>RR</a:t>
            </a:r>
          </a:p>
        </p:txBody>
      </p:sp>
      <p:sp>
        <p:nvSpPr>
          <p:cNvPr id="69" name="Rectángulo 68">
            <a:extLst>
              <a:ext uri="{FF2B5EF4-FFF2-40B4-BE49-F238E27FC236}">
                <a16:creationId xmlns:a16="http://schemas.microsoft.com/office/drawing/2014/main" id="{F16044C5-918F-4CAE-B371-44969762B2CB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70" name="Rectángulo 69">
            <a:extLst>
              <a:ext uri="{FF2B5EF4-FFF2-40B4-BE49-F238E27FC236}">
                <a16:creationId xmlns:a16="http://schemas.microsoft.com/office/drawing/2014/main" id="{BC04F6CD-676B-4AD1-8CB3-B4C83988B466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71" name="Rectángulo 70">
            <a:extLst>
              <a:ext uri="{FF2B5EF4-FFF2-40B4-BE49-F238E27FC236}">
                <a16:creationId xmlns:a16="http://schemas.microsoft.com/office/drawing/2014/main" id="{112E4304-96CE-4B9C-942C-FACEDBAD1412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2" name="Rectángulo 71">
            <a:extLst>
              <a:ext uri="{FF2B5EF4-FFF2-40B4-BE49-F238E27FC236}">
                <a16:creationId xmlns:a16="http://schemas.microsoft.com/office/drawing/2014/main" id="{A42D37FD-B170-40F3-BB04-BC40BEDEF150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73" name="Rectángulo 72">
            <a:extLst>
              <a:ext uri="{FF2B5EF4-FFF2-40B4-BE49-F238E27FC236}">
                <a16:creationId xmlns:a16="http://schemas.microsoft.com/office/drawing/2014/main" id="{DF25CFF4-B1DF-4DFA-A3D5-273934D7071E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74" name="Rectángulo 73">
            <a:extLst>
              <a:ext uri="{FF2B5EF4-FFF2-40B4-BE49-F238E27FC236}">
                <a16:creationId xmlns:a16="http://schemas.microsoft.com/office/drawing/2014/main" id="{D6E2ED5B-F7BB-4B33-99C0-5F3BAC20D313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75" name="Rectángulo 74">
            <a:extLst>
              <a:ext uri="{FF2B5EF4-FFF2-40B4-BE49-F238E27FC236}">
                <a16:creationId xmlns:a16="http://schemas.microsoft.com/office/drawing/2014/main" id="{B883C9C2-2569-4A64-AC8C-E2F37D9FC8AE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6" name="Rectángulo 75">
            <a:extLst>
              <a:ext uri="{FF2B5EF4-FFF2-40B4-BE49-F238E27FC236}">
                <a16:creationId xmlns:a16="http://schemas.microsoft.com/office/drawing/2014/main" id="{0662573A-C346-4359-9832-730C72259F16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77" name="Rectángulo 76">
            <a:extLst>
              <a:ext uri="{FF2B5EF4-FFF2-40B4-BE49-F238E27FC236}">
                <a16:creationId xmlns:a16="http://schemas.microsoft.com/office/drawing/2014/main" id="{5B8E6C91-8989-44E0-88D0-EDB35BA038F4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S</a:t>
            </a:r>
          </a:p>
        </p:txBody>
      </p:sp>
      <p:sp>
        <p:nvSpPr>
          <p:cNvPr id="78" name="Rectángulo 77">
            <a:extLst>
              <a:ext uri="{FF2B5EF4-FFF2-40B4-BE49-F238E27FC236}">
                <a16:creationId xmlns:a16="http://schemas.microsoft.com/office/drawing/2014/main" id="{13A1C613-67C2-4C00-934C-3CF8D0DBA898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79" name="Rectángulo 78">
            <a:extLst>
              <a:ext uri="{FF2B5EF4-FFF2-40B4-BE49-F238E27FC236}">
                <a16:creationId xmlns:a16="http://schemas.microsoft.com/office/drawing/2014/main" id="{6C94D51E-1FF2-4BEF-BA4F-4378390D076E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80" name="Rectángulo 79">
            <a:extLst>
              <a:ext uri="{FF2B5EF4-FFF2-40B4-BE49-F238E27FC236}">
                <a16:creationId xmlns:a16="http://schemas.microsoft.com/office/drawing/2014/main" id="{85F9EA10-BC02-4F96-AC25-AEE7DE53E8E9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81" name="Rectángulo 80">
            <a:extLst>
              <a:ext uri="{FF2B5EF4-FFF2-40B4-BE49-F238E27FC236}">
                <a16:creationId xmlns:a16="http://schemas.microsoft.com/office/drawing/2014/main" id="{DE54E8D3-019C-42AD-9ECA-2337D140CAC9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82" name="Rectángulo 81">
            <a:extLst>
              <a:ext uri="{FF2B5EF4-FFF2-40B4-BE49-F238E27FC236}">
                <a16:creationId xmlns:a16="http://schemas.microsoft.com/office/drawing/2014/main" id="{049C4D58-5F05-4A7F-B066-0BBCEA1D3783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83" name="Rectángulo 82">
            <a:extLst>
              <a:ext uri="{FF2B5EF4-FFF2-40B4-BE49-F238E27FC236}">
                <a16:creationId xmlns:a16="http://schemas.microsoft.com/office/drawing/2014/main" id="{981A1D17-603E-4E6F-88F9-68E2FC9A6A35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200" b="1" dirty="0">
                <a:solidFill>
                  <a:srgbClr val="FF0000"/>
                </a:solidFill>
              </a:rPr>
              <a:t>RR</a:t>
            </a:r>
          </a:p>
        </p:txBody>
      </p:sp>
      <p:sp>
        <p:nvSpPr>
          <p:cNvPr id="84" name="Rectángulo 83">
            <a:extLst>
              <a:ext uri="{FF2B5EF4-FFF2-40B4-BE49-F238E27FC236}">
                <a16:creationId xmlns:a16="http://schemas.microsoft.com/office/drawing/2014/main" id="{ED2530A6-01EB-4AB9-B366-9544D3AF204F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85" name="Rectángulo 84">
            <a:extLst>
              <a:ext uri="{FF2B5EF4-FFF2-40B4-BE49-F238E27FC236}">
                <a16:creationId xmlns:a16="http://schemas.microsoft.com/office/drawing/2014/main" id="{41167AFC-E15E-4B7F-B298-3BAEE34998CB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N</a:t>
            </a:r>
          </a:p>
        </p:txBody>
      </p:sp>
      <p:sp>
        <p:nvSpPr>
          <p:cNvPr id="86" name="Rectángulo 85">
            <a:extLst>
              <a:ext uri="{FF2B5EF4-FFF2-40B4-BE49-F238E27FC236}">
                <a16:creationId xmlns:a16="http://schemas.microsoft.com/office/drawing/2014/main" id="{56AA2863-91F3-4248-B002-A7E4E2B2B182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6" name="Rectángulo: esquinas redondeadas 45">
            <a:extLst>
              <a:ext uri="{FF2B5EF4-FFF2-40B4-BE49-F238E27FC236}">
                <a16:creationId xmlns:a16="http://schemas.microsoft.com/office/drawing/2014/main" id="{241221FE-9CB2-449B-9095-95B2BF3D75F2}"/>
              </a:ext>
            </a:extLst>
          </p:cNvPr>
          <p:cNvSpPr/>
          <p:nvPr/>
        </p:nvSpPr>
        <p:spPr>
          <a:xfrm>
            <a:off x="85351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6D01A235-AFD4-4B0E-B265-01AE52596A75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51959" y="1480237"/>
            <a:ext cx="2625330" cy="1980000"/>
          </a:xfrm>
          <a:prstGeom prst="rect">
            <a:avLst/>
          </a:prstGeom>
        </p:spPr>
      </p:pic>
      <p:pic>
        <p:nvPicPr>
          <p:cNvPr id="5" name="Imagen 4">
            <a:extLst>
              <a:ext uri="{FF2B5EF4-FFF2-40B4-BE49-F238E27FC236}">
                <a16:creationId xmlns:a16="http://schemas.microsoft.com/office/drawing/2014/main" id="{6C9AF8C8-A161-4123-88AD-69CC87D0BBB6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64731" y="3737830"/>
            <a:ext cx="2712558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410652256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1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5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3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5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5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5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7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6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3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6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5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6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7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6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1000" fill="hold"/>
                                        <p:tgtEl>
                                          <p:spTgt spid="6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9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7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1000" fill="hold"/>
                                        <p:tgtEl>
                                          <p:spTgt spid="7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5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7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10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7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7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1000" fill="hold"/>
                                        <p:tgtEl>
                                          <p:spTgt spid="7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9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7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2000" fill="hold"/>
                                        <p:tgtEl>
                                          <p:spTgt spid="7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3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7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2000" fill="hold"/>
                                        <p:tgtEl>
                                          <p:spTgt spid="7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1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5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20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2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6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20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4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7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2000" fill="hold"/>
                                        <p:tgtEl>
                                          <p:spTgt spid="7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0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7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2000" fill="hold"/>
                                        <p:tgtEl>
                                          <p:spTgt spid="7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6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6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20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1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5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20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8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5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2000" fill="hold"/>
                                        <p:tgtEl>
                                          <p:spTgt spid="5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9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5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20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4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6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1" dur="20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0"/>
                  </p:tgtEl>
                </p:cond>
              </p:nextCondLst>
            </p:seq>
            <p:seq concurrent="1" nextAc="seek">
              <p:cTn id="112" restart="whenNotActive" fill="hold" evtFilter="cancelBubble" nodeType="interactiveSeq">
                <p:stCondLst>
                  <p:cond evt="onClick" delay="0">
                    <p:tgtEl>
                      <p:spTgt spid="6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3" fill="hold">
                      <p:stCondLst>
                        <p:cond delay="0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6" dur="20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6"/>
                  </p:tgtEl>
                </p:cond>
              </p:nextCondLst>
            </p:seq>
            <p:seq concurrent="1" nextAc="seek">
              <p:cTn id="117" restart="whenNotActive" fill="hold" evtFilter="cancelBubble" nodeType="interactiveSeq">
                <p:stCondLst>
                  <p:cond evt="onClick" delay="0">
                    <p:tgtEl>
                      <p:spTgt spid="7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8" fill="hold">
                      <p:stCondLst>
                        <p:cond delay="0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1" dur="2000" fill="hold"/>
                                        <p:tgtEl>
                                          <p:spTgt spid="7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2"/>
                  </p:tgtEl>
                </p:cond>
              </p:nextCondLst>
            </p:seq>
            <p:seq concurrent="1" nextAc="seek">
              <p:cTn id="122" restart="whenNotActive" fill="hold" evtFilter="cancelBubble" nodeType="interactiveSeq">
                <p:stCondLst>
                  <p:cond evt="onClick" delay="0">
                    <p:tgtEl>
                      <p:spTgt spid="7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3" fill="hold">
                      <p:stCondLst>
                        <p:cond delay="0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6" dur="20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8"/>
                  </p:tgtEl>
                </p:cond>
              </p:nextCondLst>
            </p:seq>
            <p:seq concurrent="1" nextAc="seek">
              <p:cTn id="127" restart="whenNotActive" fill="hold" evtFilter="cancelBubble" nodeType="interactiveSeq">
                <p:stCondLst>
                  <p:cond evt="onClick" delay="0">
                    <p:tgtEl>
                      <p:spTgt spid="5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8" fill="hold">
                      <p:stCondLst>
                        <p:cond delay="0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1" dur="2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6"/>
                  </p:tgtEl>
                </p:cond>
              </p:nextCondLst>
            </p:seq>
            <p:seq concurrent="1" nextAc="seek">
              <p:cTn id="132" restart="whenNotActive" fill="hold" evtFilter="cancelBubble" nodeType="interactiveSeq">
                <p:stCondLst>
                  <p:cond evt="onClick" delay="0">
                    <p:tgtEl>
                      <p:spTgt spid="6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3" fill="hold">
                      <p:stCondLst>
                        <p:cond delay="0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6" dur="2000" fill="hold"/>
                                        <p:tgtEl>
                                          <p:spTgt spid="6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2"/>
                  </p:tgtEl>
                </p:cond>
              </p:nextCondLst>
            </p:seq>
            <p:seq concurrent="1" nextAc="seek">
              <p:cTn id="137" restart="whenNotActive" fill="hold" evtFilter="cancelBubble" nodeType="interactiveSeq">
                <p:stCondLst>
                  <p:cond evt="onClick" delay="0">
                    <p:tgtEl>
                      <p:spTgt spid="6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8" fill="hold">
                      <p:stCondLst>
                        <p:cond delay="0"/>
                      </p:stCondLst>
                      <p:childTnLst>
                        <p:par>
                          <p:cTn id="139" fill="hold">
                            <p:stCondLst>
                              <p:cond delay="0"/>
                            </p:stCondLst>
                            <p:childTnLst>
                              <p:par>
                                <p:cTn id="1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1" dur="20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8"/>
                  </p:tgtEl>
                </p:cond>
              </p:nextCondLst>
            </p:seq>
            <p:seq concurrent="1" nextAc="seek">
              <p:cTn id="142" restart="whenNotActive" fill="hold" evtFilter="cancelBubble" nodeType="interactiveSeq">
                <p:stCondLst>
                  <p:cond evt="onClick" delay="0">
                    <p:tgtEl>
                      <p:spTgt spid="7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3" fill="hold">
                      <p:stCondLst>
                        <p:cond delay="0"/>
                      </p:stCondLst>
                      <p:childTnLst>
                        <p:par>
                          <p:cTn id="144" fill="hold">
                            <p:stCondLst>
                              <p:cond delay="0"/>
                            </p:stCondLst>
                            <p:childTnLst>
                              <p:par>
                                <p:cTn id="1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6" dur="20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4"/>
                  </p:tgtEl>
                </p:cond>
              </p:nextCondLst>
            </p:seq>
            <p:seq concurrent="1" nextAc="seek">
              <p:cTn id="147" restart="whenNotActive" fill="hold" evtFilter="cancelBubble" nodeType="interactiveSeq">
                <p:stCondLst>
                  <p:cond evt="onClick" delay="0">
                    <p:tgtEl>
                      <p:spTgt spid="8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8" fill="hold">
                      <p:stCondLst>
                        <p:cond delay="0"/>
                      </p:stCondLst>
                      <p:childTnLst>
                        <p:par>
                          <p:cTn id="149" fill="hold">
                            <p:stCondLst>
                              <p:cond delay="0"/>
                            </p:stCondLst>
                            <p:childTnLst>
                              <p:par>
                                <p:cTn id="1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1" dur="2000" fill="hold"/>
                                        <p:tgtEl>
                                          <p:spTgt spid="8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0"/>
                  </p:tgtEl>
                </p:cond>
              </p:nextCondLst>
            </p:seq>
            <p:seq concurrent="1" nextAc="seek">
              <p:cTn id="152" restart="whenNotActive" fill="hold" evtFilter="cancelBubble" nodeType="interactiveSeq">
                <p:stCondLst>
                  <p:cond evt="onClick" delay="0">
                    <p:tgtEl>
                      <p:spTgt spid="8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3" fill="hold">
                      <p:stCondLst>
                        <p:cond delay="0"/>
                      </p:stCondLst>
                      <p:childTnLst>
                        <p:par>
                          <p:cTn id="154" fill="hold">
                            <p:stCondLst>
                              <p:cond delay="0"/>
                            </p:stCondLst>
                            <p:childTnLst>
                              <p:par>
                                <p:cTn id="15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56" dur="5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7" dur="5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8" dur="5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59" dur="5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1"/>
                  </p:tgtEl>
                </p:cond>
              </p:nextCondLst>
            </p:seq>
            <p:seq concurrent="1" nextAc="seek">
              <p:cTn id="160" restart="whenNotActive" fill="hold" evtFilter="cancelBubble" nodeType="interactiveSeq">
                <p:stCondLst>
                  <p:cond evt="onClick" delay="0">
                    <p:tgtEl>
                      <p:spTgt spid="8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1" fill="hold">
                      <p:stCondLst>
                        <p:cond delay="0"/>
                      </p:stCondLst>
                      <p:childTnLst>
                        <p:par>
                          <p:cTn id="162" fill="hold">
                            <p:stCondLst>
                              <p:cond delay="0"/>
                            </p:stCondLst>
                            <p:childTnLst>
                              <p:par>
                                <p:cTn id="163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4" dur="500" fill="hold"/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5" dur="500" fill="hold"/>
                                        <p:tgtEl>
                                          <p:spTgt spid="8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6" dur="500" fill="hold"/>
                                        <p:tgtEl>
                                          <p:spTgt spid="8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67" dur="500" fill="hold"/>
                                        <p:tgtEl>
                                          <p:spTgt spid="8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2"/>
                  </p:tgtEl>
                </p:cond>
              </p:nextCondLst>
            </p:seq>
            <p:seq concurrent="1" nextAc="seek">
              <p:cTn id="168" restart="whenNotActive" fill="hold" evtFilter="cancelBubble" nodeType="interactiveSeq">
                <p:stCondLst>
                  <p:cond evt="onClick" delay="0">
                    <p:tgtEl>
                      <p:spTgt spid="8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9" fill="hold">
                      <p:stCondLst>
                        <p:cond delay="0"/>
                      </p:stCondLst>
                      <p:childTnLst>
                        <p:par>
                          <p:cTn id="170" fill="hold">
                            <p:stCondLst>
                              <p:cond delay="0"/>
                            </p:stCondLst>
                            <p:childTnLst>
                              <p:par>
                                <p:cTn id="171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2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3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4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5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3"/>
                  </p:tgtEl>
                </p:cond>
              </p:nextCondLst>
            </p:seq>
            <p:seq concurrent="1" nextAc="seek">
              <p:cTn id="176" restart="whenNotActive" fill="hold" evtFilter="cancelBubble" nodeType="interactiveSeq">
                <p:stCondLst>
                  <p:cond evt="onClick" delay="0">
                    <p:tgtEl>
                      <p:spTgt spid="8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7" fill="hold">
                      <p:stCondLst>
                        <p:cond delay="0"/>
                      </p:stCondLst>
                      <p:childTnLst>
                        <p:par>
                          <p:cTn id="178" fill="hold">
                            <p:stCondLst>
                              <p:cond delay="0"/>
                            </p:stCondLst>
                            <p:childTnLst>
                              <p:par>
                                <p:cTn id="179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0" dur="500" fill="hold"/>
                                        <p:tgtEl>
                                          <p:spTgt spid="8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1" dur="500" fill="hold"/>
                                        <p:tgtEl>
                                          <p:spTgt spid="8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2" dur="500" fill="hold"/>
                                        <p:tgtEl>
                                          <p:spTgt spid="8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83" dur="500" fill="hold"/>
                                        <p:tgtEl>
                                          <p:spTgt spid="8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4"/>
                  </p:tgtEl>
                </p:cond>
              </p:nextCondLst>
            </p:seq>
            <p:seq concurrent="1" nextAc="seek">
              <p:cTn id="184" restart="whenNotActive" fill="hold" evtFilter="cancelBubble" nodeType="interactiveSeq">
                <p:stCondLst>
                  <p:cond evt="onClick" delay="0">
                    <p:tgtEl>
                      <p:spTgt spid="8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5" fill="hold">
                      <p:stCondLst>
                        <p:cond delay="0"/>
                      </p:stCondLst>
                      <p:childTnLst>
                        <p:par>
                          <p:cTn id="186" fill="hold">
                            <p:stCondLst>
                              <p:cond delay="0"/>
                            </p:stCondLst>
                            <p:childTnLst>
                              <p:par>
                                <p:cTn id="187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8" dur="500" fill="hold"/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9" dur="500" fill="hold"/>
                                        <p:tgtEl>
                                          <p:spTgt spid="8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0" dur="500" fill="hold"/>
                                        <p:tgtEl>
                                          <p:spTgt spid="8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1" dur="500" fill="hold"/>
                                        <p:tgtEl>
                                          <p:spTgt spid="8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5"/>
                  </p:tgtEl>
                </p:cond>
              </p:nextCondLst>
            </p:seq>
            <p:seq concurrent="1" nextAc="seek">
              <p:cTn id="192" restart="whenNotActive" fill="hold" evtFilter="cancelBubble" nodeType="interactiveSeq">
                <p:stCondLst>
                  <p:cond evt="onClick" delay="0">
                    <p:tgtEl>
                      <p:spTgt spid="8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3" fill="hold">
                      <p:stCondLst>
                        <p:cond delay="0"/>
                      </p:stCondLst>
                      <p:childTnLst>
                        <p:par>
                          <p:cTn id="194" fill="hold">
                            <p:stCondLst>
                              <p:cond delay="0"/>
                            </p:stCondLst>
                            <p:childTnLst>
                              <p:par>
                                <p:cTn id="19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96" dur="500" fill="hold"/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7" dur="500" fill="hold"/>
                                        <p:tgtEl>
                                          <p:spTgt spid="8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8" dur="500" fill="hold"/>
                                        <p:tgtEl>
                                          <p:spTgt spid="86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9" dur="500" fill="hold"/>
                                        <p:tgtEl>
                                          <p:spTgt spid="8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0" fill="hold">
                            <p:stCondLst>
                              <p:cond delay="500"/>
                            </p:stCondLst>
                            <p:childTnLst>
                              <p:par>
                                <p:cTn id="201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3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4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5" fill="hold">
                            <p:stCondLst>
                              <p:cond delay="1500"/>
                            </p:stCondLst>
                            <p:childTnLst>
                              <p:par>
                                <p:cTn id="206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8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9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6"/>
                  </p:tgtEl>
                </p:cond>
              </p:nextCondLst>
            </p:seq>
          </p:childTnLst>
        </p:cTn>
      </p:par>
    </p:tnLst>
    <p:bldLst>
      <p:bldP spid="51" grpId="0" animBg="1"/>
      <p:bldP spid="52" grpId="0" animBg="1"/>
      <p:bldP spid="53" grpId="0" animBg="1"/>
      <p:bldP spid="54" grpId="0" animBg="1"/>
      <p:bldP spid="55" grpId="0" animBg="1"/>
      <p:bldP spid="56" grpId="0" animBg="1"/>
      <p:bldP spid="57" grpId="0" animBg="1"/>
      <p:bldP spid="58" grpId="0" animBg="1"/>
      <p:bldP spid="59" grpId="0" animBg="1"/>
      <p:bldP spid="60" grpId="0" animBg="1"/>
      <p:bldP spid="61" grpId="0" animBg="1"/>
      <p:bldP spid="62" grpId="0" animBg="1"/>
      <p:bldP spid="63" grpId="0" animBg="1"/>
      <p:bldP spid="64" grpId="0" animBg="1"/>
      <p:bldP spid="65" grpId="0" animBg="1"/>
      <p:bldP spid="66" grpId="0" animBg="1"/>
      <p:bldP spid="67" grpId="0" animBg="1"/>
      <p:bldP spid="68" grpId="0" animBg="1"/>
      <p:bldP spid="69" grpId="0" animBg="1"/>
      <p:bldP spid="70" grpId="0" animBg="1"/>
      <p:bldP spid="71" grpId="0" animBg="1"/>
      <p:bldP spid="72" grpId="0" animBg="1"/>
      <p:bldP spid="73" grpId="0" animBg="1"/>
      <p:bldP spid="74" grpId="0" animBg="1"/>
      <p:bldP spid="75" grpId="0" animBg="1"/>
      <p:bldP spid="76" grpId="0" animBg="1"/>
      <p:bldP spid="77" grpId="0" animBg="1"/>
      <p:bldP spid="78" grpId="0" animBg="1"/>
      <p:bldP spid="79" grpId="0" animBg="1"/>
      <p:bldP spid="80" grpId="0" animBg="1"/>
      <p:bldP spid="81" grpId="0" animBg="1"/>
      <p:bldP spid="82" grpId="0" animBg="1"/>
      <p:bldP spid="83" grpId="0" animBg="1"/>
      <p:bldP spid="84" grpId="0" animBg="1"/>
      <p:bldP spid="85" grpId="0" animBg="1"/>
      <p:bldP spid="86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0938294" y="165149"/>
            <a:ext cx="84616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12</a:t>
            </a:r>
          </a:p>
        </p:txBody>
      </p:sp>
      <p:sp>
        <p:nvSpPr>
          <p:cNvPr id="51" name="Rectángulo 50">
            <a:extLst>
              <a:ext uri="{FF2B5EF4-FFF2-40B4-BE49-F238E27FC236}">
                <a16:creationId xmlns:a16="http://schemas.microsoft.com/office/drawing/2014/main" id="{9C7F7A4E-A6B4-484F-B477-BDAF34ABA0BF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2" name="Rectángulo 51">
            <a:extLst>
              <a:ext uri="{FF2B5EF4-FFF2-40B4-BE49-F238E27FC236}">
                <a16:creationId xmlns:a16="http://schemas.microsoft.com/office/drawing/2014/main" id="{87E9C35F-7D31-4633-8462-A139950D7BA5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3" name="Rectángulo 52">
            <a:extLst>
              <a:ext uri="{FF2B5EF4-FFF2-40B4-BE49-F238E27FC236}">
                <a16:creationId xmlns:a16="http://schemas.microsoft.com/office/drawing/2014/main" id="{62BFC71C-C9D0-483B-B6C3-7A9B92DCE636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54" name="Rectángulo 53">
            <a:extLst>
              <a:ext uri="{FF2B5EF4-FFF2-40B4-BE49-F238E27FC236}">
                <a16:creationId xmlns:a16="http://schemas.microsoft.com/office/drawing/2014/main" id="{E3FB763C-5EA1-455B-97DE-ED84BC0F500A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55" name="Rectángulo 54">
            <a:extLst>
              <a:ext uri="{FF2B5EF4-FFF2-40B4-BE49-F238E27FC236}">
                <a16:creationId xmlns:a16="http://schemas.microsoft.com/office/drawing/2014/main" id="{682BA034-381E-450E-8771-D4BBC59D2F08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56" name="Rectángulo 55">
            <a:extLst>
              <a:ext uri="{FF2B5EF4-FFF2-40B4-BE49-F238E27FC236}">
                <a16:creationId xmlns:a16="http://schemas.microsoft.com/office/drawing/2014/main" id="{285A139A-6A34-49B4-95DE-AD2B3AEBEB35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57" name="Rectángulo 56">
            <a:extLst>
              <a:ext uri="{FF2B5EF4-FFF2-40B4-BE49-F238E27FC236}">
                <a16:creationId xmlns:a16="http://schemas.microsoft.com/office/drawing/2014/main" id="{6675CF4C-02F2-4CCC-AE06-4FC718030BF0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58" name="Rectángulo 57">
            <a:extLst>
              <a:ext uri="{FF2B5EF4-FFF2-40B4-BE49-F238E27FC236}">
                <a16:creationId xmlns:a16="http://schemas.microsoft.com/office/drawing/2014/main" id="{94691A06-D3EC-4D3B-8366-3DA3B03581E0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59" name="Rectángulo 58">
            <a:extLst>
              <a:ext uri="{FF2B5EF4-FFF2-40B4-BE49-F238E27FC236}">
                <a16:creationId xmlns:a16="http://schemas.microsoft.com/office/drawing/2014/main" id="{AD60FF57-02F0-4417-8503-E896F222FAEB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60" name="Rectángulo 59">
            <a:extLst>
              <a:ext uri="{FF2B5EF4-FFF2-40B4-BE49-F238E27FC236}">
                <a16:creationId xmlns:a16="http://schemas.microsoft.com/office/drawing/2014/main" id="{6A7C8711-DCC6-4EAE-8F2C-ED5DB147B383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61" name="Rectángulo 60">
            <a:extLst>
              <a:ext uri="{FF2B5EF4-FFF2-40B4-BE49-F238E27FC236}">
                <a16:creationId xmlns:a16="http://schemas.microsoft.com/office/drawing/2014/main" id="{702106AE-5879-418B-9BC3-4E7CC50CE584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2" name="Rectángulo 61">
            <a:extLst>
              <a:ext uri="{FF2B5EF4-FFF2-40B4-BE49-F238E27FC236}">
                <a16:creationId xmlns:a16="http://schemas.microsoft.com/office/drawing/2014/main" id="{23636603-96F8-4C36-84E6-0455D7C4178F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3" name="Rectángulo 62">
            <a:extLst>
              <a:ext uri="{FF2B5EF4-FFF2-40B4-BE49-F238E27FC236}">
                <a16:creationId xmlns:a16="http://schemas.microsoft.com/office/drawing/2014/main" id="{724ECC4D-4820-4015-8CA9-3E64A588B486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64" name="Rectángulo 63">
            <a:extLst>
              <a:ext uri="{FF2B5EF4-FFF2-40B4-BE49-F238E27FC236}">
                <a16:creationId xmlns:a16="http://schemas.microsoft.com/office/drawing/2014/main" id="{5FA611A9-639E-4765-A52D-66E415BEDFBC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65" name="Rectángulo 64">
            <a:extLst>
              <a:ext uri="{FF2B5EF4-FFF2-40B4-BE49-F238E27FC236}">
                <a16:creationId xmlns:a16="http://schemas.microsoft.com/office/drawing/2014/main" id="{E5A96F4C-6E1C-47C9-A980-467E56B9FFBC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V</a:t>
            </a:r>
          </a:p>
        </p:txBody>
      </p:sp>
      <p:sp>
        <p:nvSpPr>
          <p:cNvPr id="66" name="Rectángulo 65">
            <a:extLst>
              <a:ext uri="{FF2B5EF4-FFF2-40B4-BE49-F238E27FC236}">
                <a16:creationId xmlns:a16="http://schemas.microsoft.com/office/drawing/2014/main" id="{3C6EC949-A27D-4B89-AD14-E7AC89A230DC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V</a:t>
            </a:r>
          </a:p>
        </p:txBody>
      </p:sp>
      <p:sp>
        <p:nvSpPr>
          <p:cNvPr id="67" name="Rectángulo 66">
            <a:extLst>
              <a:ext uri="{FF2B5EF4-FFF2-40B4-BE49-F238E27FC236}">
                <a16:creationId xmlns:a16="http://schemas.microsoft.com/office/drawing/2014/main" id="{F0A8CBDC-53DD-487A-A67D-38EEA6E49182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68" name="Rectángulo 67">
            <a:extLst>
              <a:ext uri="{FF2B5EF4-FFF2-40B4-BE49-F238E27FC236}">
                <a16:creationId xmlns:a16="http://schemas.microsoft.com/office/drawing/2014/main" id="{1C0D83D2-BF88-4D71-B1AC-D5FCE7DCF73A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69" name="Rectángulo 68">
            <a:extLst>
              <a:ext uri="{FF2B5EF4-FFF2-40B4-BE49-F238E27FC236}">
                <a16:creationId xmlns:a16="http://schemas.microsoft.com/office/drawing/2014/main" id="{2850F3BE-074D-46D1-9AD6-2C543C42D7B3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70" name="Rectángulo 69">
            <a:extLst>
              <a:ext uri="{FF2B5EF4-FFF2-40B4-BE49-F238E27FC236}">
                <a16:creationId xmlns:a16="http://schemas.microsoft.com/office/drawing/2014/main" id="{B24884A1-C6CF-4A36-A7EC-A917E2C11D2F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1" name="Rectángulo 70">
            <a:extLst>
              <a:ext uri="{FF2B5EF4-FFF2-40B4-BE49-F238E27FC236}">
                <a16:creationId xmlns:a16="http://schemas.microsoft.com/office/drawing/2014/main" id="{0F13D84A-2369-478B-BF55-F28CD32D9750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2" name="Rectángulo 71">
            <a:extLst>
              <a:ext uri="{FF2B5EF4-FFF2-40B4-BE49-F238E27FC236}">
                <a16:creationId xmlns:a16="http://schemas.microsoft.com/office/drawing/2014/main" id="{9EC8E93F-D3D8-4955-B506-4A2ACE08B0F2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73" name="Rectángulo 72">
            <a:extLst>
              <a:ext uri="{FF2B5EF4-FFF2-40B4-BE49-F238E27FC236}">
                <a16:creationId xmlns:a16="http://schemas.microsoft.com/office/drawing/2014/main" id="{20AB953E-80E5-40A9-9B13-FA16D0E4B189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74" name="Rectángulo 73">
            <a:extLst>
              <a:ext uri="{FF2B5EF4-FFF2-40B4-BE49-F238E27FC236}">
                <a16:creationId xmlns:a16="http://schemas.microsoft.com/office/drawing/2014/main" id="{D89AB396-89BE-46F6-BBB6-A76DCDEEF740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75" name="Rectángulo 74">
            <a:extLst>
              <a:ext uri="{FF2B5EF4-FFF2-40B4-BE49-F238E27FC236}">
                <a16:creationId xmlns:a16="http://schemas.microsoft.com/office/drawing/2014/main" id="{62A848D5-4ACB-48C0-B3BA-C4C1F8FA9C9F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6" name="Rectángulo 75">
            <a:extLst>
              <a:ext uri="{FF2B5EF4-FFF2-40B4-BE49-F238E27FC236}">
                <a16:creationId xmlns:a16="http://schemas.microsoft.com/office/drawing/2014/main" id="{F00F9D32-4BAB-4196-828E-B90FC7AF2EC0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77" name="Rectángulo 76">
            <a:extLst>
              <a:ext uri="{FF2B5EF4-FFF2-40B4-BE49-F238E27FC236}">
                <a16:creationId xmlns:a16="http://schemas.microsoft.com/office/drawing/2014/main" id="{8FAABDC7-5641-463B-8641-D52AB482E98C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78" name="Rectángulo 77">
            <a:extLst>
              <a:ext uri="{FF2B5EF4-FFF2-40B4-BE49-F238E27FC236}">
                <a16:creationId xmlns:a16="http://schemas.microsoft.com/office/drawing/2014/main" id="{7D261BB1-62CB-420B-A4A5-81CF7CD89DF1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79" name="Rectángulo 78">
            <a:extLst>
              <a:ext uri="{FF2B5EF4-FFF2-40B4-BE49-F238E27FC236}">
                <a16:creationId xmlns:a16="http://schemas.microsoft.com/office/drawing/2014/main" id="{63FD6164-2576-4A9F-A84E-89126DD47AE9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80" name="Rectángulo 79">
            <a:extLst>
              <a:ext uri="{FF2B5EF4-FFF2-40B4-BE49-F238E27FC236}">
                <a16:creationId xmlns:a16="http://schemas.microsoft.com/office/drawing/2014/main" id="{46B860C6-E97A-4C28-94F8-24045F85E391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81" name="Rectángulo 80">
            <a:extLst>
              <a:ext uri="{FF2B5EF4-FFF2-40B4-BE49-F238E27FC236}">
                <a16:creationId xmlns:a16="http://schemas.microsoft.com/office/drawing/2014/main" id="{D7A00F96-3FF1-438E-BB73-F230EC40F35C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82" name="Rectángulo 81">
            <a:extLst>
              <a:ext uri="{FF2B5EF4-FFF2-40B4-BE49-F238E27FC236}">
                <a16:creationId xmlns:a16="http://schemas.microsoft.com/office/drawing/2014/main" id="{25F287F5-EABC-4CA1-A968-79C16B442368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83" name="Rectángulo 82">
            <a:extLst>
              <a:ext uri="{FF2B5EF4-FFF2-40B4-BE49-F238E27FC236}">
                <a16:creationId xmlns:a16="http://schemas.microsoft.com/office/drawing/2014/main" id="{9963A480-5E6F-41E4-A1E7-D537B55E6756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84" name="Rectángulo 83">
            <a:extLst>
              <a:ext uri="{FF2B5EF4-FFF2-40B4-BE49-F238E27FC236}">
                <a16:creationId xmlns:a16="http://schemas.microsoft.com/office/drawing/2014/main" id="{1AFC7E3A-DA0D-43E1-8143-AFA37A57984D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85" name="Rectángulo 84">
            <a:extLst>
              <a:ext uri="{FF2B5EF4-FFF2-40B4-BE49-F238E27FC236}">
                <a16:creationId xmlns:a16="http://schemas.microsoft.com/office/drawing/2014/main" id="{30FB14D4-F2E2-4743-8932-44A4A6CD1D7C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86" name="Rectángulo 85">
            <a:extLst>
              <a:ext uri="{FF2B5EF4-FFF2-40B4-BE49-F238E27FC236}">
                <a16:creationId xmlns:a16="http://schemas.microsoft.com/office/drawing/2014/main" id="{CA1D8CCB-1FB1-437F-8567-DA5D6171EC2D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6" name="Rectángulo: esquinas redondeadas 45">
            <a:extLst>
              <a:ext uri="{FF2B5EF4-FFF2-40B4-BE49-F238E27FC236}">
                <a16:creationId xmlns:a16="http://schemas.microsoft.com/office/drawing/2014/main" id="{30D5BC2A-02EE-4A56-AF86-74541CBB4387}"/>
              </a:ext>
            </a:extLst>
          </p:cNvPr>
          <p:cNvSpPr/>
          <p:nvPr/>
        </p:nvSpPr>
        <p:spPr>
          <a:xfrm>
            <a:off x="85351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id="{CE75CEE5-5ACF-40A0-B65A-17AD4A830F3F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12964" y="1480237"/>
            <a:ext cx="2625330" cy="1980000"/>
          </a:xfrm>
          <a:prstGeom prst="rect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id="{CAECEA4D-48F8-4DDE-BCAC-7E649CD08F6B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16667" y="3672235"/>
            <a:ext cx="2268000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306240748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1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5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3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5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5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6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3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6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5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6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7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6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6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9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7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1000" fill="hold"/>
                                        <p:tgtEl>
                                          <p:spTgt spid="7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5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7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10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7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7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1000" fill="hold"/>
                                        <p:tgtEl>
                                          <p:spTgt spid="7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9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7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2000" fill="hold"/>
                                        <p:tgtEl>
                                          <p:spTgt spid="7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3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7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2000" fill="hold"/>
                                        <p:tgtEl>
                                          <p:spTgt spid="7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1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5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20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2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6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20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4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7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2000" fill="hold"/>
                                        <p:tgtEl>
                                          <p:spTgt spid="7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0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7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2000" fill="hold"/>
                                        <p:tgtEl>
                                          <p:spTgt spid="7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6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5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2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6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6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2000" fill="hold"/>
                                        <p:tgtEl>
                                          <p:spTgt spid="6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2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6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20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8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7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20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4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8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2000" fill="hold"/>
                                        <p:tgtEl>
                                          <p:spTgt spid="8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0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5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1" dur="20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4"/>
                  </p:tgtEl>
                </p:cond>
              </p:nextCondLst>
            </p:seq>
            <p:seq concurrent="1" nextAc="seek">
              <p:cTn id="112" restart="whenNotActive" fill="hold" evtFilter="cancelBubble" nodeType="interactiveSeq">
                <p:stCondLst>
                  <p:cond evt="onClick" delay="0">
                    <p:tgtEl>
                      <p:spTgt spid="6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3" fill="hold">
                      <p:stCondLst>
                        <p:cond delay="0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6" dur="20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6"/>
                  </p:tgtEl>
                </p:cond>
              </p:nextCondLst>
            </p:seq>
            <p:seq concurrent="1" nextAc="seek">
              <p:cTn id="117" restart="whenNotActive" fill="hold" evtFilter="cancelBubble" nodeType="interactiveSeq">
                <p:stCondLst>
                  <p:cond evt="onClick" delay="0">
                    <p:tgtEl>
                      <p:spTgt spid="7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8" fill="hold">
                      <p:stCondLst>
                        <p:cond delay="0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1" dur="2000" fill="hold"/>
                                        <p:tgtEl>
                                          <p:spTgt spid="7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2"/>
                  </p:tgtEl>
                </p:cond>
              </p:nextCondLst>
            </p:seq>
            <p:seq concurrent="1" nextAc="seek">
              <p:cTn id="122" restart="whenNotActive" fill="hold" evtFilter="cancelBubble" nodeType="interactiveSeq">
                <p:stCondLst>
                  <p:cond evt="onClick" delay="0">
                    <p:tgtEl>
                      <p:spTgt spid="7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3" fill="hold">
                      <p:stCondLst>
                        <p:cond delay="0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6" dur="20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8"/>
                  </p:tgtEl>
                </p:cond>
              </p:nextCondLst>
            </p:seq>
            <p:seq concurrent="1" nextAc="seek">
              <p:cTn id="127" restart="whenNotActive" fill="hold" evtFilter="cancelBubble" nodeType="interactiveSeq">
                <p:stCondLst>
                  <p:cond evt="onClick" delay="0">
                    <p:tgtEl>
                      <p:spTgt spid="8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8" fill="hold">
                      <p:stCondLst>
                        <p:cond delay="0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1" dur="20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1"/>
                  </p:tgtEl>
                </p:cond>
              </p:nextCondLst>
            </p:seq>
            <p:seq concurrent="1" nextAc="seek">
              <p:cTn id="132" restart="whenNotActive" fill="hold" evtFilter="cancelBubble" nodeType="interactiveSeq">
                <p:stCondLst>
                  <p:cond evt="onClick" delay="0">
                    <p:tgtEl>
                      <p:spTgt spid="8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3" fill="hold">
                      <p:stCondLst>
                        <p:cond delay="0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6" dur="2000" fill="hold"/>
                                        <p:tgtEl>
                                          <p:spTgt spid="8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2"/>
                  </p:tgtEl>
                </p:cond>
              </p:nextCondLst>
            </p:seq>
            <p:seq concurrent="1" nextAc="seek">
              <p:cTn id="137" restart="whenNotActive" fill="hold" evtFilter="cancelBubble" nodeType="interactiveSeq">
                <p:stCondLst>
                  <p:cond evt="onClick" delay="0">
                    <p:tgtEl>
                      <p:spTgt spid="8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8" fill="hold">
                      <p:stCondLst>
                        <p:cond delay="0"/>
                      </p:stCondLst>
                      <p:childTnLst>
                        <p:par>
                          <p:cTn id="139" fill="hold">
                            <p:stCondLst>
                              <p:cond delay="0"/>
                            </p:stCondLst>
                            <p:childTnLst>
                              <p:par>
                                <p:cTn id="140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1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2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3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44" dur="500" fill="hold"/>
                                        <p:tgtEl>
                                          <p:spTgt spid="8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3"/>
                  </p:tgtEl>
                </p:cond>
              </p:nextCondLst>
            </p:seq>
            <p:seq concurrent="1" nextAc="seek">
              <p:cTn id="145" restart="whenNotActive" fill="hold" evtFilter="cancelBubble" nodeType="interactiveSeq">
                <p:stCondLst>
                  <p:cond evt="onClick" delay="0">
                    <p:tgtEl>
                      <p:spTgt spid="8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6" fill="hold">
                      <p:stCondLst>
                        <p:cond delay="0"/>
                      </p:stCondLst>
                      <p:childTnLst>
                        <p:par>
                          <p:cTn id="147" fill="hold">
                            <p:stCondLst>
                              <p:cond delay="0"/>
                            </p:stCondLst>
                            <p:childTnLst>
                              <p:par>
                                <p:cTn id="148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9" dur="2000" fill="hold"/>
                                        <p:tgtEl>
                                          <p:spTgt spid="8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4"/>
                  </p:tgtEl>
                </p:cond>
              </p:nextCondLst>
            </p:seq>
            <p:seq concurrent="1" nextAc="seek">
              <p:cTn id="150" restart="whenNotActive" fill="hold" evtFilter="cancelBubble" nodeType="interactiveSeq">
                <p:stCondLst>
                  <p:cond evt="onClick" delay="0">
                    <p:tgtEl>
                      <p:spTgt spid="8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1" fill="hold">
                      <p:stCondLst>
                        <p:cond delay="0"/>
                      </p:stCondLst>
                      <p:childTnLst>
                        <p:par>
                          <p:cTn id="152" fill="hold">
                            <p:stCondLst>
                              <p:cond delay="0"/>
                            </p:stCondLst>
                            <p:childTnLst>
                              <p:par>
                                <p:cTn id="153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4" dur="2000" fill="hold"/>
                                        <p:tgtEl>
                                          <p:spTgt spid="8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5"/>
                  </p:tgtEl>
                </p:cond>
              </p:nextCondLst>
            </p:seq>
            <p:seq concurrent="1" nextAc="seek">
              <p:cTn id="155" restart="whenNotActive" fill="hold" evtFilter="cancelBubble" nodeType="interactiveSeq">
                <p:stCondLst>
                  <p:cond evt="onClick" delay="0">
                    <p:tgtEl>
                      <p:spTgt spid="8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6" fill="hold">
                      <p:stCondLst>
                        <p:cond delay="0"/>
                      </p:stCondLst>
                      <p:childTnLst>
                        <p:par>
                          <p:cTn id="157" fill="hold">
                            <p:stCondLst>
                              <p:cond delay="0"/>
                            </p:stCondLst>
                            <p:childTnLst>
                              <p:par>
                                <p:cTn id="158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9" dur="2000" fill="hold"/>
                                        <p:tgtEl>
                                          <p:spTgt spid="8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6"/>
                  </p:tgtEl>
                </p:cond>
              </p:nextCondLst>
            </p:seq>
            <p:seq concurrent="1" nextAc="seek">
              <p:cTn id="160" restart="whenNotActive" fill="hold" evtFilter="cancelBubble" nodeType="interactiveSeq">
                <p:stCondLst>
                  <p:cond evt="onClick" delay="0">
                    <p:tgtEl>
                      <p:spTgt spid="5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1" fill="hold">
                      <p:stCondLst>
                        <p:cond delay="0"/>
                      </p:stCondLst>
                      <p:childTnLst>
                        <p:par>
                          <p:cTn id="162" fill="hold">
                            <p:stCondLst>
                              <p:cond delay="0"/>
                            </p:stCondLst>
                            <p:childTnLst>
                              <p:par>
                                <p:cTn id="163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4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5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6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67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7"/>
                  </p:tgtEl>
                </p:cond>
              </p:nextCondLst>
            </p:seq>
            <p:seq concurrent="1" nextAc="seek">
              <p:cTn id="168" restart="whenNotActive" fill="hold" evtFilter="cancelBubble" nodeType="interactiveSeq">
                <p:stCondLst>
                  <p:cond evt="onClick" delay="0">
                    <p:tgtEl>
                      <p:spTgt spid="5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9" fill="hold">
                      <p:stCondLst>
                        <p:cond delay="0"/>
                      </p:stCondLst>
                      <p:childTnLst>
                        <p:par>
                          <p:cTn id="170" fill="hold">
                            <p:stCondLst>
                              <p:cond delay="0"/>
                            </p:stCondLst>
                            <p:childTnLst>
                              <p:par>
                                <p:cTn id="171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2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3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4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5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8"/>
                  </p:tgtEl>
                </p:cond>
              </p:nextCondLst>
            </p:seq>
            <p:seq concurrent="1" nextAc="seek">
              <p:cTn id="176" restart="whenNotActive" fill="hold" evtFilter="cancelBubble" nodeType="interactiveSeq">
                <p:stCondLst>
                  <p:cond evt="onClick" delay="0">
                    <p:tgtEl>
                      <p:spTgt spid="5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7" fill="hold">
                      <p:stCondLst>
                        <p:cond delay="0"/>
                      </p:stCondLst>
                      <p:childTnLst>
                        <p:par>
                          <p:cTn id="178" fill="hold">
                            <p:stCondLst>
                              <p:cond delay="0"/>
                            </p:stCondLst>
                            <p:childTnLst>
                              <p:par>
                                <p:cTn id="179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0" dur="500" fill="hold"/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1" dur="500" fill="hold"/>
                                        <p:tgtEl>
                                          <p:spTgt spid="5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2" dur="500" fill="hold"/>
                                        <p:tgtEl>
                                          <p:spTgt spid="5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83" dur="500" fill="hold"/>
                                        <p:tgtEl>
                                          <p:spTgt spid="5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9"/>
                  </p:tgtEl>
                </p:cond>
              </p:nextCondLst>
            </p:seq>
            <p:seq concurrent="1" nextAc="seek">
              <p:cTn id="184" restart="whenNotActive" fill="hold" evtFilter="cancelBubble" nodeType="interactiveSeq">
                <p:stCondLst>
                  <p:cond evt="onClick" delay="0">
                    <p:tgtEl>
                      <p:spTgt spid="6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5" fill="hold">
                      <p:stCondLst>
                        <p:cond delay="0"/>
                      </p:stCondLst>
                      <p:childTnLst>
                        <p:par>
                          <p:cTn id="186" fill="hold">
                            <p:stCondLst>
                              <p:cond delay="0"/>
                            </p:stCondLst>
                            <p:childTnLst>
                              <p:par>
                                <p:cTn id="187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8" dur="5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9" dur="5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0" dur="5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1" dur="5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0"/>
                  </p:tgtEl>
                </p:cond>
              </p:nextCondLst>
            </p:seq>
            <p:seq concurrent="1" nextAc="seek">
              <p:cTn id="192" restart="whenNotActive" fill="hold" evtFilter="cancelBubble" nodeType="interactiveSeq">
                <p:stCondLst>
                  <p:cond evt="onClick" delay="0">
                    <p:tgtEl>
                      <p:spTgt spid="6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3" fill="hold">
                      <p:stCondLst>
                        <p:cond delay="0"/>
                      </p:stCondLst>
                      <p:childTnLst>
                        <p:par>
                          <p:cTn id="194" fill="hold">
                            <p:stCondLst>
                              <p:cond delay="0"/>
                            </p:stCondLst>
                            <p:childTnLst>
                              <p:par>
                                <p:cTn id="19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96" dur="5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7" dur="5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8" dur="5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9" dur="5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0" fill="hold">
                            <p:stCondLst>
                              <p:cond delay="500"/>
                            </p:stCondLst>
                            <p:childTnLst>
                              <p:par>
                                <p:cTn id="201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3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5" fill="hold">
                            <p:stCondLst>
                              <p:cond delay="1500"/>
                            </p:stCondLst>
                            <p:childTnLst>
                              <p:par>
                                <p:cTn id="206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8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9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1"/>
                  </p:tgtEl>
                </p:cond>
              </p:nextCondLst>
            </p:seq>
          </p:childTnLst>
        </p:cTn>
      </p:par>
    </p:tnLst>
    <p:bldLst>
      <p:bldP spid="51" grpId="0" animBg="1"/>
      <p:bldP spid="52" grpId="0" animBg="1"/>
      <p:bldP spid="53" grpId="0" animBg="1"/>
      <p:bldP spid="54" grpId="0" animBg="1"/>
      <p:bldP spid="55" grpId="0" animBg="1"/>
      <p:bldP spid="56" grpId="0" animBg="1"/>
      <p:bldP spid="57" grpId="0" animBg="1"/>
      <p:bldP spid="58" grpId="0" animBg="1"/>
      <p:bldP spid="59" grpId="0" animBg="1"/>
      <p:bldP spid="60" grpId="0" animBg="1"/>
      <p:bldP spid="61" grpId="0" animBg="1"/>
      <p:bldP spid="62" grpId="0" animBg="1"/>
      <p:bldP spid="63" grpId="0" animBg="1"/>
      <p:bldP spid="64" grpId="0" animBg="1"/>
      <p:bldP spid="65" grpId="0" animBg="1"/>
      <p:bldP spid="66" grpId="0" animBg="1"/>
      <p:bldP spid="67" grpId="0" animBg="1"/>
      <p:bldP spid="68" grpId="0" animBg="1"/>
      <p:bldP spid="69" grpId="0" animBg="1"/>
      <p:bldP spid="70" grpId="0" animBg="1"/>
      <p:bldP spid="71" grpId="0" animBg="1"/>
      <p:bldP spid="72" grpId="0" animBg="1"/>
      <p:bldP spid="73" grpId="0" animBg="1"/>
      <p:bldP spid="74" grpId="0" animBg="1"/>
      <p:bldP spid="75" grpId="0" animBg="1"/>
      <p:bldP spid="76" grpId="0" animBg="1"/>
      <p:bldP spid="77" grpId="0" animBg="1"/>
      <p:bldP spid="78" grpId="0" animBg="1"/>
      <p:bldP spid="79" grpId="0" animBg="1"/>
      <p:bldP spid="80" grpId="0" animBg="1"/>
      <p:bldP spid="81" grpId="0" animBg="1"/>
      <p:bldP spid="82" grpId="0" animBg="1"/>
      <p:bldP spid="83" grpId="0" animBg="1"/>
      <p:bldP spid="84" grpId="0" animBg="1"/>
      <p:bldP spid="85" grpId="0" animBg="1"/>
      <p:bldP spid="86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ángulo 3">
            <a:extLst>
              <a:ext uri="{FF2B5EF4-FFF2-40B4-BE49-F238E27FC236}">
                <a16:creationId xmlns:a16="http://schemas.microsoft.com/office/drawing/2014/main" id="{D708F731-C348-43CF-AAAA-A8BB60E74FDC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2BE65569-5C5C-41A6-9465-406AF4FFE6A5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" name="Rectángulo 5">
            <a:extLst>
              <a:ext uri="{FF2B5EF4-FFF2-40B4-BE49-F238E27FC236}">
                <a16:creationId xmlns:a16="http://schemas.microsoft.com/office/drawing/2014/main" id="{946AAAB8-ACFB-48B7-98BC-1EFBE87E11C5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7" name="Rectángulo 6">
            <a:extLst>
              <a:ext uri="{FF2B5EF4-FFF2-40B4-BE49-F238E27FC236}">
                <a16:creationId xmlns:a16="http://schemas.microsoft.com/office/drawing/2014/main" id="{18C8D067-4FC5-4513-AD28-551D758E868B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8" name="Rectángulo 7">
            <a:extLst>
              <a:ext uri="{FF2B5EF4-FFF2-40B4-BE49-F238E27FC236}">
                <a16:creationId xmlns:a16="http://schemas.microsoft.com/office/drawing/2014/main" id="{CA1EB39E-4024-4DD7-AD5C-89FB60AD00FB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9" name="Rectángulo 8">
            <a:extLst>
              <a:ext uri="{FF2B5EF4-FFF2-40B4-BE49-F238E27FC236}">
                <a16:creationId xmlns:a16="http://schemas.microsoft.com/office/drawing/2014/main" id="{2F75A81F-5569-4986-AAF8-8779607709F3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D76095CF-85DF-47E6-9824-909629B9D4BA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14" name="Rectángulo 13">
            <a:extLst>
              <a:ext uri="{FF2B5EF4-FFF2-40B4-BE49-F238E27FC236}">
                <a16:creationId xmlns:a16="http://schemas.microsoft.com/office/drawing/2014/main" id="{11658EBB-E330-4786-BEC1-5D0B3A868765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5C12C09C-DAAB-4A3C-9A16-5F8989F6FAEF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Ñ</a:t>
            </a:r>
          </a:p>
        </p:txBody>
      </p:sp>
      <p:sp>
        <p:nvSpPr>
          <p:cNvPr id="16" name="Rectángulo 15">
            <a:extLst>
              <a:ext uri="{FF2B5EF4-FFF2-40B4-BE49-F238E27FC236}">
                <a16:creationId xmlns:a16="http://schemas.microsoft.com/office/drawing/2014/main" id="{FE097AEB-12FE-4BF9-8767-A5FECCA16E51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17" name="Rectángulo 16">
            <a:extLst>
              <a:ext uri="{FF2B5EF4-FFF2-40B4-BE49-F238E27FC236}">
                <a16:creationId xmlns:a16="http://schemas.microsoft.com/office/drawing/2014/main" id="{47463B1D-B55D-4D15-8457-A7BE32188D19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18" name="Rectángulo 17">
            <a:extLst>
              <a:ext uri="{FF2B5EF4-FFF2-40B4-BE49-F238E27FC236}">
                <a16:creationId xmlns:a16="http://schemas.microsoft.com/office/drawing/2014/main" id="{348645BB-9F7E-44AD-8721-EF38506B94D1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1" name="Rectángulo 20">
            <a:extLst>
              <a:ext uri="{FF2B5EF4-FFF2-40B4-BE49-F238E27FC236}">
                <a16:creationId xmlns:a16="http://schemas.microsoft.com/office/drawing/2014/main" id="{2752439E-AA2F-4C48-B67E-2241BA504D9A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22" name="Rectángulo 21">
            <a:extLst>
              <a:ext uri="{FF2B5EF4-FFF2-40B4-BE49-F238E27FC236}">
                <a16:creationId xmlns:a16="http://schemas.microsoft.com/office/drawing/2014/main" id="{52C367F4-1E54-4923-BD82-E98182122EC4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23" name="Rectángulo 22">
            <a:extLst>
              <a:ext uri="{FF2B5EF4-FFF2-40B4-BE49-F238E27FC236}">
                <a16:creationId xmlns:a16="http://schemas.microsoft.com/office/drawing/2014/main" id="{E84CA875-E9A5-45C6-BBA4-C132EB262F68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24" name="Rectángulo 23">
            <a:extLst>
              <a:ext uri="{FF2B5EF4-FFF2-40B4-BE49-F238E27FC236}">
                <a16:creationId xmlns:a16="http://schemas.microsoft.com/office/drawing/2014/main" id="{38ADE516-7AFD-4FE5-A2B6-D87DC307F2BA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V</a:t>
            </a:r>
          </a:p>
        </p:txBody>
      </p:sp>
      <p:sp>
        <p:nvSpPr>
          <p:cNvPr id="25" name="Rectángulo 24">
            <a:extLst>
              <a:ext uri="{FF2B5EF4-FFF2-40B4-BE49-F238E27FC236}">
                <a16:creationId xmlns:a16="http://schemas.microsoft.com/office/drawing/2014/main" id="{02B76EEA-A576-468C-A61C-9EA12BD961EC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26" name="Rectángulo 25">
            <a:extLst>
              <a:ext uri="{FF2B5EF4-FFF2-40B4-BE49-F238E27FC236}">
                <a16:creationId xmlns:a16="http://schemas.microsoft.com/office/drawing/2014/main" id="{2B0D85EB-6160-4E42-BEDC-597334BF9721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29" name="Rectángulo 28">
            <a:extLst>
              <a:ext uri="{FF2B5EF4-FFF2-40B4-BE49-F238E27FC236}">
                <a16:creationId xmlns:a16="http://schemas.microsoft.com/office/drawing/2014/main" id="{474FB451-8BC2-4891-891E-CA56CF81A362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0" name="Rectángulo 29">
            <a:extLst>
              <a:ext uri="{FF2B5EF4-FFF2-40B4-BE49-F238E27FC236}">
                <a16:creationId xmlns:a16="http://schemas.microsoft.com/office/drawing/2014/main" id="{A2169137-023E-405B-B31D-622AF16533A0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1" name="Rectángulo 30">
            <a:extLst>
              <a:ext uri="{FF2B5EF4-FFF2-40B4-BE49-F238E27FC236}">
                <a16:creationId xmlns:a16="http://schemas.microsoft.com/office/drawing/2014/main" id="{23631C7D-7B39-47C8-B1DA-C5CD3893166A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32" name="Rectángulo 31">
            <a:extLst>
              <a:ext uri="{FF2B5EF4-FFF2-40B4-BE49-F238E27FC236}">
                <a16:creationId xmlns:a16="http://schemas.microsoft.com/office/drawing/2014/main" id="{6F99C90A-D808-4204-B2C5-D3A038C60E41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33" name="Rectángulo 32">
            <a:extLst>
              <a:ext uri="{FF2B5EF4-FFF2-40B4-BE49-F238E27FC236}">
                <a16:creationId xmlns:a16="http://schemas.microsoft.com/office/drawing/2014/main" id="{FF934D4B-895C-4A49-AD62-ECD57B46AF39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4" name="Rectángulo 33">
            <a:extLst>
              <a:ext uri="{FF2B5EF4-FFF2-40B4-BE49-F238E27FC236}">
                <a16:creationId xmlns:a16="http://schemas.microsoft.com/office/drawing/2014/main" id="{F5F69442-34A6-4E5D-BAAD-6124BF3F4AF3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7" name="Rectángulo 36">
            <a:extLst>
              <a:ext uri="{FF2B5EF4-FFF2-40B4-BE49-F238E27FC236}">
                <a16:creationId xmlns:a16="http://schemas.microsoft.com/office/drawing/2014/main" id="{2316811C-E2BF-40C1-B092-86BC14B7FBE0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8" name="Rectángulo 37">
            <a:extLst>
              <a:ext uri="{FF2B5EF4-FFF2-40B4-BE49-F238E27FC236}">
                <a16:creationId xmlns:a16="http://schemas.microsoft.com/office/drawing/2014/main" id="{4A654196-5410-4D0C-B4A4-99055C935794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39" name="Rectángulo 38">
            <a:extLst>
              <a:ext uri="{FF2B5EF4-FFF2-40B4-BE49-F238E27FC236}">
                <a16:creationId xmlns:a16="http://schemas.microsoft.com/office/drawing/2014/main" id="{04A6B827-31C0-4EC2-93A6-53448A82B8C0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40" name="Rectángulo 39">
            <a:extLst>
              <a:ext uri="{FF2B5EF4-FFF2-40B4-BE49-F238E27FC236}">
                <a16:creationId xmlns:a16="http://schemas.microsoft.com/office/drawing/2014/main" id="{F24589E9-A708-4575-B99E-AA478973603C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41" name="Rectángulo 40">
            <a:extLst>
              <a:ext uri="{FF2B5EF4-FFF2-40B4-BE49-F238E27FC236}">
                <a16:creationId xmlns:a16="http://schemas.microsoft.com/office/drawing/2014/main" id="{3AF19DFC-BF66-4EFE-A813-F9467BD689A9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2" name="Rectángulo 41">
            <a:extLst>
              <a:ext uri="{FF2B5EF4-FFF2-40B4-BE49-F238E27FC236}">
                <a16:creationId xmlns:a16="http://schemas.microsoft.com/office/drawing/2014/main" id="{72D59638-8E11-4B6D-A4F7-49353C71E421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R</a:t>
            </a:r>
          </a:p>
        </p:txBody>
      </p:sp>
      <p:sp>
        <p:nvSpPr>
          <p:cNvPr id="45" name="Rectángulo 44">
            <a:extLst>
              <a:ext uri="{FF2B5EF4-FFF2-40B4-BE49-F238E27FC236}">
                <a16:creationId xmlns:a16="http://schemas.microsoft.com/office/drawing/2014/main" id="{83C2D66C-FA63-4FDD-BA40-0A8BB7A3A336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46" name="Rectángulo 45">
            <a:extLst>
              <a:ext uri="{FF2B5EF4-FFF2-40B4-BE49-F238E27FC236}">
                <a16:creationId xmlns:a16="http://schemas.microsoft.com/office/drawing/2014/main" id="{4E8D1FD7-FB47-459B-AB38-7DBB421DE2A4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47" name="Rectángulo 46">
            <a:extLst>
              <a:ext uri="{FF2B5EF4-FFF2-40B4-BE49-F238E27FC236}">
                <a16:creationId xmlns:a16="http://schemas.microsoft.com/office/drawing/2014/main" id="{69F9100E-55DE-4314-810E-59CFDCA14449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8" name="Rectángulo 47">
            <a:extLst>
              <a:ext uri="{FF2B5EF4-FFF2-40B4-BE49-F238E27FC236}">
                <a16:creationId xmlns:a16="http://schemas.microsoft.com/office/drawing/2014/main" id="{810A970E-61C8-4A62-83B0-20C519E8F714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9" name="Rectángulo 48">
            <a:extLst>
              <a:ext uri="{FF2B5EF4-FFF2-40B4-BE49-F238E27FC236}">
                <a16:creationId xmlns:a16="http://schemas.microsoft.com/office/drawing/2014/main" id="{70CC21D6-C292-4699-8860-5B486C4F9805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50" name="Rectángulo 49">
            <a:extLst>
              <a:ext uri="{FF2B5EF4-FFF2-40B4-BE49-F238E27FC236}">
                <a16:creationId xmlns:a16="http://schemas.microsoft.com/office/drawing/2014/main" id="{21043C49-E72D-4278-B215-FBD7901EE770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0938294" y="165149"/>
            <a:ext cx="84616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13</a:t>
            </a:r>
          </a:p>
        </p:txBody>
      </p:sp>
      <p:sp>
        <p:nvSpPr>
          <p:cNvPr id="52" name="Rectángulo: esquinas redondeadas 51">
            <a:extLst>
              <a:ext uri="{FF2B5EF4-FFF2-40B4-BE49-F238E27FC236}">
                <a16:creationId xmlns:a16="http://schemas.microsoft.com/office/drawing/2014/main" id="{85C16023-217D-421A-8181-07C8C00DD25C}"/>
              </a:ext>
            </a:extLst>
          </p:cNvPr>
          <p:cNvSpPr/>
          <p:nvPr/>
        </p:nvSpPr>
        <p:spPr>
          <a:xfrm>
            <a:off x="85351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E53D287E-1057-4A5A-8598-BDCBB5B6A0CA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12964" y="1480237"/>
            <a:ext cx="2625330" cy="1980000"/>
          </a:xfrm>
          <a:prstGeom prst="rect">
            <a:avLst/>
          </a:prstGeom>
        </p:spPr>
      </p:pic>
      <p:pic>
        <p:nvPicPr>
          <p:cNvPr id="12" name="Imagen 11">
            <a:extLst>
              <a:ext uri="{FF2B5EF4-FFF2-40B4-BE49-F238E27FC236}">
                <a16:creationId xmlns:a16="http://schemas.microsoft.com/office/drawing/2014/main" id="{78D10C77-7B3A-49FD-9498-A3D746D2438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16627" y="3785434"/>
            <a:ext cx="1876963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effectLst>
            <a:glow rad="2286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129333384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2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3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7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4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1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2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2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3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2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0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3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2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8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2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2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2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6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20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4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1" dur="20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2"/>
                  </p:tgtEl>
                </p:cond>
              </p:nextCondLst>
            </p:seq>
            <p:seq concurrent="1" nextAc="seek">
              <p:cTn id="11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3" fill="hold">
                      <p:stCondLst>
                        <p:cond delay="0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6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seq concurrent="1" nextAc="seek">
              <p:cTn id="117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8" fill="hold">
                      <p:stCondLst>
                        <p:cond delay="0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1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122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3" fill="hold">
                      <p:stCondLst>
                        <p:cond delay="0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26" dur="2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127" restart="whenNotActive" fill="hold" evtFilter="cancelBubble" nodeType="interactiveSeq">
                <p:stCondLst>
                  <p:cond evt="onClick" delay="0">
                    <p:tgtEl>
                      <p:spTgt spid="3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8" fill="hold">
                      <p:stCondLst>
                        <p:cond delay="0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1" dur="2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2"/>
                  </p:tgtEl>
                </p:cond>
              </p:nextCondLst>
            </p:seq>
            <p:seq concurrent="1" nextAc="seek">
              <p:cTn id="132" restart="whenNotActive" fill="hold" evtFilter="cancelBubble" nodeType="interactiveSeq">
                <p:stCondLst>
                  <p:cond evt="onClick" delay="0">
                    <p:tgtEl>
                      <p:spTgt spid="4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3" fill="hold">
                      <p:stCondLst>
                        <p:cond delay="0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36" dur="2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0"/>
                  </p:tgtEl>
                </p:cond>
              </p:nextCondLst>
            </p:seq>
            <p:seq concurrent="1" nextAc="seek">
              <p:cTn id="137" restart="whenNotActive" fill="hold" evtFilter="cancelBubble" nodeType="interactiveSeq">
                <p:stCondLst>
                  <p:cond evt="onClick" delay="0">
                    <p:tgtEl>
                      <p:spTgt spid="4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8" fill="hold">
                      <p:stCondLst>
                        <p:cond delay="0"/>
                      </p:stCondLst>
                      <p:childTnLst>
                        <p:par>
                          <p:cTn id="139" fill="hold">
                            <p:stCondLst>
                              <p:cond delay="0"/>
                            </p:stCondLst>
                            <p:childTnLst>
                              <p:par>
                                <p:cTn id="1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1" dur="20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5"/>
                  </p:tgtEl>
                </p:cond>
              </p:nextCondLst>
            </p:seq>
            <p:seq concurrent="1" nextAc="seek">
              <p:cTn id="142" restart="whenNotActive" fill="hold" evtFilter="cancelBubble" nodeType="interactiveSeq">
                <p:stCondLst>
                  <p:cond evt="onClick" delay="0">
                    <p:tgtEl>
                      <p:spTgt spid="4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3" fill="hold">
                      <p:stCondLst>
                        <p:cond delay="0"/>
                      </p:stCondLst>
                      <p:childTnLst>
                        <p:par>
                          <p:cTn id="144" fill="hold">
                            <p:stCondLst>
                              <p:cond delay="0"/>
                            </p:stCondLst>
                            <p:childTnLst>
                              <p:par>
                                <p:cTn id="1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46" dur="20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6"/>
                  </p:tgtEl>
                </p:cond>
              </p:nextCondLst>
            </p:seq>
            <p:seq concurrent="1" nextAc="seek">
              <p:cTn id="147" restart="whenNotActive" fill="hold" evtFilter="cancelBubble" nodeType="interactiveSeq">
                <p:stCondLst>
                  <p:cond evt="onClick" delay="0">
                    <p:tgtEl>
                      <p:spTgt spid="4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8" fill="hold">
                      <p:stCondLst>
                        <p:cond delay="0"/>
                      </p:stCondLst>
                      <p:childTnLst>
                        <p:par>
                          <p:cTn id="149" fill="hold">
                            <p:stCondLst>
                              <p:cond delay="0"/>
                            </p:stCondLst>
                            <p:childTnLst>
                              <p:par>
                                <p:cTn id="1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1" dur="2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8"/>
                  </p:tgtEl>
                </p:cond>
              </p:nextCondLst>
            </p:seq>
            <p:seq concurrent="1" nextAc="seek">
              <p:cTn id="152" restart="whenNotActive" fill="hold" evtFilter="cancelBubble" nodeType="interactiveSeq">
                <p:stCondLst>
                  <p:cond evt="onClick" delay="0">
                    <p:tgtEl>
                      <p:spTgt spid="4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3" fill="hold">
                      <p:stCondLst>
                        <p:cond delay="0"/>
                      </p:stCondLst>
                      <p:childTnLst>
                        <p:par>
                          <p:cTn id="154" fill="hold">
                            <p:stCondLst>
                              <p:cond delay="0"/>
                            </p:stCondLst>
                            <p:childTnLst>
                              <p:par>
                                <p:cTn id="1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6" dur="20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9"/>
                  </p:tgtEl>
                </p:cond>
              </p:nextCondLst>
            </p:seq>
            <p:seq concurrent="1" nextAc="seek">
              <p:cTn id="157" restart="whenNotActive" fill="hold" evtFilter="cancelBubble" nodeType="interactiveSeq">
                <p:stCondLst>
                  <p:cond evt="onClick" delay="0">
                    <p:tgtEl>
                      <p:spTgt spid="5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8" fill="hold">
                      <p:stCondLst>
                        <p:cond delay="0"/>
                      </p:stCondLst>
                      <p:childTnLst>
                        <p:par>
                          <p:cTn id="159" fill="hold">
                            <p:stCondLst>
                              <p:cond delay="0"/>
                            </p:stCondLst>
                            <p:childTnLst>
                              <p:par>
                                <p:cTn id="1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1" dur="2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0"/>
                  </p:tgtEl>
                </p:cond>
              </p:nextCondLst>
            </p:seq>
            <p:seq concurrent="1" nextAc="seek">
              <p:cTn id="162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3" fill="hold">
                      <p:stCondLst>
                        <p:cond delay="0"/>
                      </p:stCondLst>
                      <p:childTnLst>
                        <p:par>
                          <p:cTn id="164" fill="hold">
                            <p:stCondLst>
                              <p:cond delay="0"/>
                            </p:stCondLst>
                            <p:childTnLst>
                              <p:par>
                                <p:cTn id="16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6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7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8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69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170" restart="whenNotActive" fill="hold" evtFilter="cancelBubble" nodeType="interactiveSeq">
                <p:stCondLst>
                  <p:cond evt="onClick" delay="0">
                    <p:tgtEl>
                      <p:spTgt spid="3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1" fill="hold">
                      <p:stCondLst>
                        <p:cond delay="0"/>
                      </p:stCondLst>
                      <p:childTnLst>
                        <p:par>
                          <p:cTn id="172" fill="hold">
                            <p:stCondLst>
                              <p:cond delay="0"/>
                            </p:stCondLst>
                            <p:childTnLst>
                              <p:par>
                                <p:cTn id="173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4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5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6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7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1"/>
                  </p:tgtEl>
                </p:cond>
              </p:nextCondLst>
            </p:seq>
            <p:seq concurrent="1" nextAc="seek">
              <p:cTn id="178" restart="whenNotActive" fill="hold" evtFilter="cancelBubble" nodeType="interactiveSeq">
                <p:stCondLst>
                  <p:cond evt="onClick" delay="0">
                    <p:tgtEl>
                      <p:spTgt spid="3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9" fill="hold">
                      <p:stCondLst>
                        <p:cond delay="0"/>
                      </p:stCondLst>
                      <p:childTnLst>
                        <p:par>
                          <p:cTn id="180" fill="hold">
                            <p:stCondLst>
                              <p:cond delay="0"/>
                            </p:stCondLst>
                            <p:childTnLst>
                              <p:par>
                                <p:cTn id="181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2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3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4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85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9"/>
                  </p:tgtEl>
                </p:cond>
              </p:nextCondLst>
            </p:seq>
            <p:seq concurrent="1" nextAc="seek">
              <p:cTn id="186" restart="whenNotActive" fill="hold" evtFilter="cancelBubble" nodeType="interactiveSeq">
                <p:stCondLst>
                  <p:cond evt="onClick" delay="0">
                    <p:tgtEl>
                      <p:spTgt spid="4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7" fill="hold">
                      <p:stCondLst>
                        <p:cond delay="0"/>
                      </p:stCondLst>
                      <p:childTnLst>
                        <p:par>
                          <p:cTn id="188" fill="hold">
                            <p:stCondLst>
                              <p:cond delay="0"/>
                            </p:stCondLst>
                            <p:childTnLst>
                              <p:par>
                                <p:cTn id="189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90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1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92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93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4" fill="hold">
                            <p:stCondLst>
                              <p:cond delay="500"/>
                            </p:stCondLst>
                            <p:childTnLst>
                              <p:par>
                                <p:cTn id="195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7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9" fill="hold">
                            <p:stCondLst>
                              <p:cond delay="1500"/>
                            </p:stCondLst>
                            <p:childTnLst>
                              <p:par>
                                <p:cTn id="200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2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3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7"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  <p:bldP spid="8" grpId="0" animBg="1"/>
      <p:bldP spid="9" grpId="0" animBg="1"/>
      <p:bldP spid="13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5" grpId="0" animBg="1"/>
      <p:bldP spid="46" grpId="0" animBg="1"/>
      <p:bldP spid="47" grpId="0" animBg="1"/>
      <p:bldP spid="48" grpId="0" animBg="1"/>
      <p:bldP spid="49" grpId="0" animBg="1"/>
      <p:bldP spid="50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ángulo 3">
            <a:extLst>
              <a:ext uri="{FF2B5EF4-FFF2-40B4-BE49-F238E27FC236}">
                <a16:creationId xmlns:a16="http://schemas.microsoft.com/office/drawing/2014/main" id="{D708F731-C348-43CF-AAAA-A8BB60E74FDC}"/>
              </a:ext>
            </a:extLst>
          </p:cNvPr>
          <p:cNvSpPr/>
          <p:nvPr/>
        </p:nvSpPr>
        <p:spPr>
          <a:xfrm>
            <a:off x="1798410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2BE65569-5C5C-41A6-9465-406AF4FFE6A5}"/>
              </a:ext>
            </a:extLst>
          </p:cNvPr>
          <p:cNvSpPr/>
          <p:nvPr/>
        </p:nvSpPr>
        <p:spPr>
          <a:xfrm>
            <a:off x="2641333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6" name="Rectángulo 5">
            <a:extLst>
              <a:ext uri="{FF2B5EF4-FFF2-40B4-BE49-F238E27FC236}">
                <a16:creationId xmlns:a16="http://schemas.microsoft.com/office/drawing/2014/main" id="{946AAAB8-ACFB-48B7-98BC-1EFBE87E11C5}"/>
              </a:ext>
            </a:extLst>
          </p:cNvPr>
          <p:cNvSpPr/>
          <p:nvPr/>
        </p:nvSpPr>
        <p:spPr>
          <a:xfrm>
            <a:off x="3484255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M</a:t>
            </a:r>
          </a:p>
        </p:txBody>
      </p:sp>
      <p:sp>
        <p:nvSpPr>
          <p:cNvPr id="7" name="Rectángulo 6">
            <a:extLst>
              <a:ext uri="{FF2B5EF4-FFF2-40B4-BE49-F238E27FC236}">
                <a16:creationId xmlns:a16="http://schemas.microsoft.com/office/drawing/2014/main" id="{18C8D067-4FC5-4513-AD28-551D758E868B}"/>
              </a:ext>
            </a:extLst>
          </p:cNvPr>
          <p:cNvSpPr/>
          <p:nvPr/>
        </p:nvSpPr>
        <p:spPr>
          <a:xfrm>
            <a:off x="4327178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8" name="Rectángulo 7">
            <a:extLst>
              <a:ext uri="{FF2B5EF4-FFF2-40B4-BE49-F238E27FC236}">
                <a16:creationId xmlns:a16="http://schemas.microsoft.com/office/drawing/2014/main" id="{CA1EB39E-4024-4DD7-AD5C-89FB60AD00FB}"/>
              </a:ext>
            </a:extLst>
          </p:cNvPr>
          <p:cNvSpPr/>
          <p:nvPr/>
        </p:nvSpPr>
        <p:spPr>
          <a:xfrm>
            <a:off x="5170101" y="1465041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LL</a:t>
            </a:r>
          </a:p>
        </p:txBody>
      </p:sp>
      <p:sp>
        <p:nvSpPr>
          <p:cNvPr id="9" name="Rectángulo 8">
            <a:extLst>
              <a:ext uri="{FF2B5EF4-FFF2-40B4-BE49-F238E27FC236}">
                <a16:creationId xmlns:a16="http://schemas.microsoft.com/office/drawing/2014/main" id="{2F75A81F-5569-4986-AAF8-8779607709F3}"/>
              </a:ext>
            </a:extLst>
          </p:cNvPr>
          <p:cNvSpPr/>
          <p:nvPr/>
        </p:nvSpPr>
        <p:spPr>
          <a:xfrm>
            <a:off x="6013023" y="146564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D76095CF-85DF-47E6-9824-909629B9D4BA}"/>
              </a:ext>
            </a:extLst>
          </p:cNvPr>
          <p:cNvSpPr/>
          <p:nvPr/>
        </p:nvSpPr>
        <p:spPr>
          <a:xfrm>
            <a:off x="1798410" y="226159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4" name="Rectángulo 13">
            <a:extLst>
              <a:ext uri="{FF2B5EF4-FFF2-40B4-BE49-F238E27FC236}">
                <a16:creationId xmlns:a16="http://schemas.microsoft.com/office/drawing/2014/main" id="{11658EBB-E330-4786-BEC1-5D0B3A868765}"/>
              </a:ext>
            </a:extLst>
          </p:cNvPr>
          <p:cNvSpPr/>
          <p:nvPr/>
        </p:nvSpPr>
        <p:spPr>
          <a:xfrm>
            <a:off x="2641333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5C12C09C-DAAB-4A3C-9A16-5F8989F6FAEF}"/>
              </a:ext>
            </a:extLst>
          </p:cNvPr>
          <p:cNvSpPr/>
          <p:nvPr/>
        </p:nvSpPr>
        <p:spPr>
          <a:xfrm>
            <a:off x="3484255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16" name="Rectángulo 15">
            <a:extLst>
              <a:ext uri="{FF2B5EF4-FFF2-40B4-BE49-F238E27FC236}">
                <a16:creationId xmlns:a16="http://schemas.microsoft.com/office/drawing/2014/main" id="{FE097AEB-12FE-4BF9-8767-A5FECCA16E51}"/>
              </a:ext>
            </a:extLst>
          </p:cNvPr>
          <p:cNvSpPr/>
          <p:nvPr/>
        </p:nvSpPr>
        <p:spPr>
          <a:xfrm>
            <a:off x="4327178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17" name="Rectángulo 16">
            <a:extLst>
              <a:ext uri="{FF2B5EF4-FFF2-40B4-BE49-F238E27FC236}">
                <a16:creationId xmlns:a16="http://schemas.microsoft.com/office/drawing/2014/main" id="{47463B1D-B55D-4D15-8457-A7BE32188D19}"/>
              </a:ext>
            </a:extLst>
          </p:cNvPr>
          <p:cNvSpPr/>
          <p:nvPr/>
        </p:nvSpPr>
        <p:spPr>
          <a:xfrm>
            <a:off x="5170101" y="227623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I</a:t>
            </a:r>
          </a:p>
        </p:txBody>
      </p:sp>
      <p:sp>
        <p:nvSpPr>
          <p:cNvPr id="18" name="Rectángulo 17">
            <a:extLst>
              <a:ext uri="{FF2B5EF4-FFF2-40B4-BE49-F238E27FC236}">
                <a16:creationId xmlns:a16="http://schemas.microsoft.com/office/drawing/2014/main" id="{348645BB-9F7E-44AD-8721-EF38506B94D1}"/>
              </a:ext>
            </a:extLst>
          </p:cNvPr>
          <p:cNvSpPr/>
          <p:nvPr/>
        </p:nvSpPr>
        <p:spPr>
          <a:xfrm>
            <a:off x="6013023" y="2276845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1" name="Rectángulo 20">
            <a:extLst>
              <a:ext uri="{FF2B5EF4-FFF2-40B4-BE49-F238E27FC236}">
                <a16:creationId xmlns:a16="http://schemas.microsoft.com/office/drawing/2014/main" id="{2752439E-AA2F-4C48-B67E-2241BA504D9A}"/>
              </a:ext>
            </a:extLst>
          </p:cNvPr>
          <p:cNvSpPr/>
          <p:nvPr/>
        </p:nvSpPr>
        <p:spPr>
          <a:xfrm>
            <a:off x="1798410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22" name="Rectángulo 21">
            <a:extLst>
              <a:ext uri="{FF2B5EF4-FFF2-40B4-BE49-F238E27FC236}">
                <a16:creationId xmlns:a16="http://schemas.microsoft.com/office/drawing/2014/main" id="{52C367F4-1E54-4923-BD82-E98182122EC4}"/>
              </a:ext>
            </a:extLst>
          </p:cNvPr>
          <p:cNvSpPr/>
          <p:nvPr/>
        </p:nvSpPr>
        <p:spPr>
          <a:xfrm>
            <a:off x="2641333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23" name="Rectángulo 22">
            <a:extLst>
              <a:ext uri="{FF2B5EF4-FFF2-40B4-BE49-F238E27FC236}">
                <a16:creationId xmlns:a16="http://schemas.microsoft.com/office/drawing/2014/main" id="{E84CA875-E9A5-45C6-BBA4-C132EB262F68}"/>
              </a:ext>
            </a:extLst>
          </p:cNvPr>
          <p:cNvSpPr/>
          <p:nvPr/>
        </p:nvSpPr>
        <p:spPr>
          <a:xfrm>
            <a:off x="3484255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24" name="Rectángulo 23">
            <a:extLst>
              <a:ext uri="{FF2B5EF4-FFF2-40B4-BE49-F238E27FC236}">
                <a16:creationId xmlns:a16="http://schemas.microsoft.com/office/drawing/2014/main" id="{38ADE516-7AFD-4FE5-A2B6-D87DC307F2BA}"/>
              </a:ext>
            </a:extLst>
          </p:cNvPr>
          <p:cNvSpPr/>
          <p:nvPr/>
        </p:nvSpPr>
        <p:spPr>
          <a:xfrm>
            <a:off x="4327178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200" b="1" dirty="0">
                <a:solidFill>
                  <a:srgbClr val="FF0000"/>
                </a:solidFill>
              </a:rPr>
              <a:t>RR</a:t>
            </a:r>
          </a:p>
        </p:txBody>
      </p:sp>
      <p:sp>
        <p:nvSpPr>
          <p:cNvPr id="25" name="Rectángulo 24">
            <a:extLst>
              <a:ext uri="{FF2B5EF4-FFF2-40B4-BE49-F238E27FC236}">
                <a16:creationId xmlns:a16="http://schemas.microsoft.com/office/drawing/2014/main" id="{02B76EEA-A576-468C-A61C-9EA12BD961EC}"/>
              </a:ext>
            </a:extLst>
          </p:cNvPr>
          <p:cNvSpPr/>
          <p:nvPr/>
        </p:nvSpPr>
        <p:spPr>
          <a:xfrm>
            <a:off x="5170101" y="3087436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26" name="Rectángulo 25">
            <a:extLst>
              <a:ext uri="{FF2B5EF4-FFF2-40B4-BE49-F238E27FC236}">
                <a16:creationId xmlns:a16="http://schemas.microsoft.com/office/drawing/2014/main" id="{2B0D85EB-6160-4E42-BEDC-597334BF9721}"/>
              </a:ext>
            </a:extLst>
          </p:cNvPr>
          <p:cNvSpPr/>
          <p:nvPr/>
        </p:nvSpPr>
        <p:spPr>
          <a:xfrm>
            <a:off x="6013023" y="3088042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29" name="Rectángulo 28">
            <a:extLst>
              <a:ext uri="{FF2B5EF4-FFF2-40B4-BE49-F238E27FC236}">
                <a16:creationId xmlns:a16="http://schemas.microsoft.com/office/drawing/2014/main" id="{474FB451-8BC2-4891-891E-CA56CF81A362}"/>
              </a:ext>
            </a:extLst>
          </p:cNvPr>
          <p:cNvSpPr/>
          <p:nvPr/>
        </p:nvSpPr>
        <p:spPr>
          <a:xfrm>
            <a:off x="1798410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0" name="Rectángulo 29">
            <a:extLst>
              <a:ext uri="{FF2B5EF4-FFF2-40B4-BE49-F238E27FC236}">
                <a16:creationId xmlns:a16="http://schemas.microsoft.com/office/drawing/2014/main" id="{A2169137-023E-405B-B31D-622AF16533A0}"/>
              </a:ext>
            </a:extLst>
          </p:cNvPr>
          <p:cNvSpPr/>
          <p:nvPr/>
        </p:nvSpPr>
        <p:spPr>
          <a:xfrm>
            <a:off x="2641333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1" name="Rectángulo 30">
            <a:extLst>
              <a:ext uri="{FF2B5EF4-FFF2-40B4-BE49-F238E27FC236}">
                <a16:creationId xmlns:a16="http://schemas.microsoft.com/office/drawing/2014/main" id="{23631C7D-7B39-47C8-B1DA-C5CD3893166A}"/>
              </a:ext>
            </a:extLst>
          </p:cNvPr>
          <p:cNvSpPr/>
          <p:nvPr/>
        </p:nvSpPr>
        <p:spPr>
          <a:xfrm>
            <a:off x="3484255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2" name="Rectángulo 31">
            <a:extLst>
              <a:ext uri="{FF2B5EF4-FFF2-40B4-BE49-F238E27FC236}">
                <a16:creationId xmlns:a16="http://schemas.microsoft.com/office/drawing/2014/main" id="{6F99C90A-D808-4204-B2C5-D3A038C60E41}"/>
              </a:ext>
            </a:extLst>
          </p:cNvPr>
          <p:cNvSpPr/>
          <p:nvPr/>
        </p:nvSpPr>
        <p:spPr>
          <a:xfrm>
            <a:off x="4327178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3" name="Rectángulo 32">
            <a:extLst>
              <a:ext uri="{FF2B5EF4-FFF2-40B4-BE49-F238E27FC236}">
                <a16:creationId xmlns:a16="http://schemas.microsoft.com/office/drawing/2014/main" id="{FF934D4B-895C-4A49-AD62-ECD57B46AF39}"/>
              </a:ext>
            </a:extLst>
          </p:cNvPr>
          <p:cNvSpPr/>
          <p:nvPr/>
        </p:nvSpPr>
        <p:spPr>
          <a:xfrm>
            <a:off x="5170101" y="3898633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J</a:t>
            </a:r>
          </a:p>
        </p:txBody>
      </p:sp>
      <p:sp>
        <p:nvSpPr>
          <p:cNvPr id="34" name="Rectángulo 33">
            <a:extLst>
              <a:ext uri="{FF2B5EF4-FFF2-40B4-BE49-F238E27FC236}">
                <a16:creationId xmlns:a16="http://schemas.microsoft.com/office/drawing/2014/main" id="{F5F69442-34A6-4E5D-BAAD-6124BF3F4AF3}"/>
              </a:ext>
            </a:extLst>
          </p:cNvPr>
          <p:cNvSpPr/>
          <p:nvPr/>
        </p:nvSpPr>
        <p:spPr>
          <a:xfrm>
            <a:off x="6013023" y="3899239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7" name="Rectángulo 36">
            <a:extLst>
              <a:ext uri="{FF2B5EF4-FFF2-40B4-BE49-F238E27FC236}">
                <a16:creationId xmlns:a16="http://schemas.microsoft.com/office/drawing/2014/main" id="{2316811C-E2BF-40C1-B092-86BC14B7FBE0}"/>
              </a:ext>
            </a:extLst>
          </p:cNvPr>
          <p:cNvSpPr/>
          <p:nvPr/>
        </p:nvSpPr>
        <p:spPr>
          <a:xfrm>
            <a:off x="1798410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200" b="1" dirty="0">
                <a:solidFill>
                  <a:srgbClr val="FF0000"/>
                </a:solidFill>
              </a:rPr>
              <a:t>P</a:t>
            </a:r>
          </a:p>
        </p:txBody>
      </p:sp>
      <p:sp>
        <p:nvSpPr>
          <p:cNvPr id="38" name="Rectángulo 37">
            <a:extLst>
              <a:ext uri="{FF2B5EF4-FFF2-40B4-BE49-F238E27FC236}">
                <a16:creationId xmlns:a16="http://schemas.microsoft.com/office/drawing/2014/main" id="{4A654196-5410-4D0C-B4A4-99055C935794}"/>
              </a:ext>
            </a:extLst>
          </p:cNvPr>
          <p:cNvSpPr/>
          <p:nvPr/>
        </p:nvSpPr>
        <p:spPr>
          <a:xfrm>
            <a:off x="2641333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600" b="1" dirty="0">
                <a:solidFill>
                  <a:srgbClr val="FF0000"/>
                </a:solidFill>
              </a:rPr>
              <a:t>RR</a:t>
            </a:r>
          </a:p>
        </p:txBody>
      </p:sp>
      <p:sp>
        <p:nvSpPr>
          <p:cNvPr id="39" name="Rectángulo 38">
            <a:extLst>
              <a:ext uri="{FF2B5EF4-FFF2-40B4-BE49-F238E27FC236}">
                <a16:creationId xmlns:a16="http://schemas.microsoft.com/office/drawing/2014/main" id="{04A6B827-31C0-4EC2-93A6-53448A82B8C0}"/>
              </a:ext>
            </a:extLst>
          </p:cNvPr>
          <p:cNvSpPr/>
          <p:nvPr/>
        </p:nvSpPr>
        <p:spPr>
          <a:xfrm>
            <a:off x="3484255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40" name="Rectángulo 39">
            <a:extLst>
              <a:ext uri="{FF2B5EF4-FFF2-40B4-BE49-F238E27FC236}">
                <a16:creationId xmlns:a16="http://schemas.microsoft.com/office/drawing/2014/main" id="{F24589E9-A708-4575-B99E-AA478973603C}"/>
              </a:ext>
            </a:extLst>
          </p:cNvPr>
          <p:cNvSpPr/>
          <p:nvPr/>
        </p:nvSpPr>
        <p:spPr>
          <a:xfrm>
            <a:off x="4327178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41" name="Rectángulo 40">
            <a:extLst>
              <a:ext uri="{FF2B5EF4-FFF2-40B4-BE49-F238E27FC236}">
                <a16:creationId xmlns:a16="http://schemas.microsoft.com/office/drawing/2014/main" id="{3AF19DFC-BF66-4EFE-A813-F9467BD689A9}"/>
              </a:ext>
            </a:extLst>
          </p:cNvPr>
          <p:cNvSpPr/>
          <p:nvPr/>
        </p:nvSpPr>
        <p:spPr>
          <a:xfrm>
            <a:off x="5170101" y="4709830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2" name="Rectángulo 41">
            <a:extLst>
              <a:ext uri="{FF2B5EF4-FFF2-40B4-BE49-F238E27FC236}">
                <a16:creationId xmlns:a16="http://schemas.microsoft.com/office/drawing/2014/main" id="{72D59638-8E11-4B6D-A4F7-49353C71E421}"/>
              </a:ext>
            </a:extLst>
          </p:cNvPr>
          <p:cNvSpPr/>
          <p:nvPr/>
        </p:nvSpPr>
        <p:spPr>
          <a:xfrm>
            <a:off x="6013023" y="4710437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45" name="Rectángulo 44">
            <a:extLst>
              <a:ext uri="{FF2B5EF4-FFF2-40B4-BE49-F238E27FC236}">
                <a16:creationId xmlns:a16="http://schemas.microsoft.com/office/drawing/2014/main" id="{83C2D66C-FA63-4FDD-BA40-0A8BB7A3A336}"/>
              </a:ext>
            </a:extLst>
          </p:cNvPr>
          <p:cNvSpPr/>
          <p:nvPr/>
        </p:nvSpPr>
        <p:spPr>
          <a:xfrm>
            <a:off x="1798410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46" name="Rectángulo 45">
            <a:extLst>
              <a:ext uri="{FF2B5EF4-FFF2-40B4-BE49-F238E27FC236}">
                <a16:creationId xmlns:a16="http://schemas.microsoft.com/office/drawing/2014/main" id="{4E8D1FD7-FB47-459B-AB38-7DBB421DE2A4}"/>
              </a:ext>
            </a:extLst>
          </p:cNvPr>
          <p:cNvSpPr/>
          <p:nvPr/>
        </p:nvSpPr>
        <p:spPr>
          <a:xfrm>
            <a:off x="2641333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7" name="Rectángulo 46">
            <a:extLst>
              <a:ext uri="{FF2B5EF4-FFF2-40B4-BE49-F238E27FC236}">
                <a16:creationId xmlns:a16="http://schemas.microsoft.com/office/drawing/2014/main" id="{69F9100E-55DE-4314-810E-59CFDCA14449}"/>
              </a:ext>
            </a:extLst>
          </p:cNvPr>
          <p:cNvSpPr/>
          <p:nvPr/>
        </p:nvSpPr>
        <p:spPr>
          <a:xfrm>
            <a:off x="3484255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T</a:t>
            </a:r>
          </a:p>
        </p:txBody>
      </p:sp>
      <p:sp>
        <p:nvSpPr>
          <p:cNvPr id="48" name="Rectángulo 47">
            <a:extLst>
              <a:ext uri="{FF2B5EF4-FFF2-40B4-BE49-F238E27FC236}">
                <a16:creationId xmlns:a16="http://schemas.microsoft.com/office/drawing/2014/main" id="{810A970E-61C8-4A62-83B0-20C519E8F714}"/>
              </a:ext>
            </a:extLst>
          </p:cNvPr>
          <p:cNvSpPr/>
          <p:nvPr/>
        </p:nvSpPr>
        <p:spPr>
          <a:xfrm>
            <a:off x="4327178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49" name="Rectángulo 48">
            <a:extLst>
              <a:ext uri="{FF2B5EF4-FFF2-40B4-BE49-F238E27FC236}">
                <a16:creationId xmlns:a16="http://schemas.microsoft.com/office/drawing/2014/main" id="{70CC21D6-C292-4699-8860-5B486C4F9805}"/>
              </a:ext>
            </a:extLst>
          </p:cNvPr>
          <p:cNvSpPr/>
          <p:nvPr/>
        </p:nvSpPr>
        <p:spPr>
          <a:xfrm>
            <a:off x="5170101" y="5521028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3200" b="1" dirty="0">
                <a:solidFill>
                  <a:srgbClr val="FF0000"/>
                </a:solidFill>
              </a:rPr>
              <a:t>RR</a:t>
            </a:r>
          </a:p>
        </p:txBody>
      </p:sp>
      <p:sp>
        <p:nvSpPr>
          <p:cNvPr id="50" name="Rectángulo 49">
            <a:extLst>
              <a:ext uri="{FF2B5EF4-FFF2-40B4-BE49-F238E27FC236}">
                <a16:creationId xmlns:a16="http://schemas.microsoft.com/office/drawing/2014/main" id="{21043C49-E72D-4278-B215-FBD7901EE770}"/>
              </a:ext>
            </a:extLst>
          </p:cNvPr>
          <p:cNvSpPr/>
          <p:nvPr/>
        </p:nvSpPr>
        <p:spPr>
          <a:xfrm>
            <a:off x="6013023" y="5521634"/>
            <a:ext cx="767921" cy="745602"/>
          </a:xfrm>
          <a:prstGeom prst="rect">
            <a:avLst/>
          </a:prstGeom>
          <a:solidFill>
            <a:srgbClr val="C5F2FB"/>
          </a:solidFill>
          <a:ln w="1270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s-ES" sz="4000" b="1" dirty="0">
                <a:solidFill>
                  <a:srgbClr val="FF0000"/>
                </a:solidFill>
              </a:rPr>
              <a:t>A</a:t>
            </a:r>
          </a:p>
        </p:txBody>
      </p:sp>
      <p:pic>
        <p:nvPicPr>
          <p:cNvPr id="123" name="Imagen 122">
            <a:extLst>
              <a:ext uri="{FF2B5EF4-FFF2-40B4-BE49-F238E27FC236}">
                <a16:creationId xmlns:a16="http://schemas.microsoft.com/office/drawing/2014/main" id="{C26A67B7-3FB1-48AE-80BC-8C0439A2F1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82288" y="959721"/>
            <a:ext cx="3136758" cy="505320"/>
          </a:xfrm>
          <a:prstGeom prst="rect">
            <a:avLst/>
          </a:prstGeom>
        </p:spPr>
      </p:pic>
      <p:pic>
        <p:nvPicPr>
          <p:cNvPr id="126" name="Imagen 125">
            <a:extLst>
              <a:ext uri="{FF2B5EF4-FFF2-40B4-BE49-F238E27FC236}">
                <a16:creationId xmlns:a16="http://schemas.microsoft.com/office/drawing/2014/main" id="{6EE615E6-7F66-4E2D-9AA4-F8B79635FA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8410" y="241669"/>
            <a:ext cx="4982534" cy="585216"/>
          </a:xfrm>
          <a:prstGeom prst="rect">
            <a:avLst/>
          </a:prstGeom>
        </p:spPr>
      </p:pic>
      <p:pic>
        <p:nvPicPr>
          <p:cNvPr id="130" name="Imagen 12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60E490F-CCB1-4AFA-B6DF-D05FB56AAB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6780" y="5752720"/>
            <a:ext cx="545519" cy="878378"/>
          </a:xfrm>
          <a:prstGeom prst="rect">
            <a:avLst/>
          </a:prstGeom>
        </p:spPr>
      </p:pic>
      <p:sp>
        <p:nvSpPr>
          <p:cNvPr id="19" name="CuadroTexto 18">
            <a:extLst>
              <a:ext uri="{FF2B5EF4-FFF2-40B4-BE49-F238E27FC236}">
                <a16:creationId xmlns:a16="http://schemas.microsoft.com/office/drawing/2014/main" id="{98E1CBA8-5F81-4291-BBCA-C2844861E73B}"/>
              </a:ext>
            </a:extLst>
          </p:cNvPr>
          <p:cNvSpPr txBox="1"/>
          <p:nvPr/>
        </p:nvSpPr>
        <p:spPr>
          <a:xfrm>
            <a:off x="10938294" y="165149"/>
            <a:ext cx="84616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28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14</a:t>
            </a:r>
          </a:p>
        </p:txBody>
      </p:sp>
      <p:sp>
        <p:nvSpPr>
          <p:cNvPr id="52" name="Rectángulo: esquinas redondeadas 51">
            <a:extLst>
              <a:ext uri="{FF2B5EF4-FFF2-40B4-BE49-F238E27FC236}">
                <a16:creationId xmlns:a16="http://schemas.microsoft.com/office/drawing/2014/main" id="{1DE8DEEB-5D5D-4397-9C47-93123683965C}"/>
              </a:ext>
            </a:extLst>
          </p:cNvPr>
          <p:cNvSpPr/>
          <p:nvPr/>
        </p:nvSpPr>
        <p:spPr>
          <a:xfrm>
            <a:off x="85351" y="241670"/>
            <a:ext cx="1190736" cy="585215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2000" b="1" dirty="0">
                <a:ln w="22225">
                  <a:solidFill>
                    <a:srgbClr val="C00000"/>
                  </a:solidFill>
                  <a:prstDash val="solid"/>
                </a:ln>
                <a:solidFill>
                  <a:srgbClr val="C00000"/>
                </a:solidFill>
              </a:rPr>
              <a:t>R - RR</a:t>
            </a:r>
          </a:p>
        </p:txBody>
      </p:sp>
      <p:pic>
        <p:nvPicPr>
          <p:cNvPr id="10" name="Imagen 9">
            <a:extLst>
              <a:ext uri="{FF2B5EF4-FFF2-40B4-BE49-F238E27FC236}">
                <a16:creationId xmlns:a16="http://schemas.microsoft.com/office/drawing/2014/main" id="{AB8E200D-D0FF-4375-8C56-3325BB57D5A0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14974" y="1480237"/>
            <a:ext cx="2642480" cy="1980000"/>
          </a:xfrm>
          <a:prstGeom prst="rect">
            <a:avLst/>
          </a:prstGeom>
        </p:spPr>
      </p:pic>
      <p:pic>
        <p:nvPicPr>
          <p:cNvPr id="12" name="Imagen 11">
            <a:extLst>
              <a:ext uri="{FF2B5EF4-FFF2-40B4-BE49-F238E27FC236}">
                <a16:creationId xmlns:a16="http://schemas.microsoft.com/office/drawing/2014/main" id="{74EF406C-B7BC-4A27-B64A-B2CDE9EF1F48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2748" y="3898633"/>
            <a:ext cx="1876963" cy="972000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  <a:effectLst>
            <a:glow rad="254000">
              <a:schemeClr val="accent6">
                <a:satMod val="175000"/>
                <a:alpha val="40000"/>
              </a:schemeClr>
            </a:glow>
          </a:effectLst>
        </p:spPr>
      </p:pic>
    </p:spTree>
    <p:extLst>
      <p:ext uri="{BB962C8B-B14F-4D97-AF65-F5344CB8AC3E}">
        <p14:creationId xmlns:p14="http://schemas.microsoft.com/office/powerpoint/2010/main" val="348758546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1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6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2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1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3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36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7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3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1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9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4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46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1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1" dur="2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3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56" dur="2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1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1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3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6" dur="2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0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3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1" dur="2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8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76" dur="2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1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86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1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96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1" dur="20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seq concurrent="1" nextAc="seek">
              <p:cTn id="102" restart="whenNotActive" fill="hold" evtFilter="cancelBubble" nodeType="interactiveSeq">
                <p:stCondLst>
                  <p:cond evt="onClick" delay="0">
                    <p:tgtEl>
                      <p:spTgt spid="4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3" fill="hold">
                      <p:stCondLst>
                        <p:cond delay="0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6" dur="20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2"/>
                  </p:tgtEl>
                </p:cond>
              </p:nextCondLst>
            </p:seq>
            <p:seq concurrent="1" nextAc="seek">
              <p:cTn id="107" restart="whenNotActive" fill="hold" evtFilter="cancelBubble" nodeType="interactiveSeq">
                <p:stCondLst>
                  <p:cond evt="onClick" delay="0">
                    <p:tgtEl>
                      <p:spTgt spid="4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8" fill="hold">
                      <p:stCondLst>
                        <p:cond delay="0"/>
                      </p:stCondLst>
                      <p:childTnLst>
                        <p:par>
                          <p:cTn id="109" fill="hold">
                            <p:stCondLst>
                              <p:cond delay="0"/>
                            </p:stCondLst>
                            <p:childTnLst>
                              <p:par>
                                <p:cTn id="110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11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12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13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14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5"/>
                  </p:tgtEl>
                </p:cond>
              </p:nextCondLst>
            </p:seq>
            <p:seq concurrent="1" nextAc="seek">
              <p:cTn id="115" restart="whenNotActive" fill="hold" evtFilter="cancelBubble" nodeType="interactiveSeq">
                <p:stCondLst>
                  <p:cond evt="onClick" delay="0">
                    <p:tgtEl>
                      <p:spTgt spid="4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6" fill="hold">
                      <p:stCondLst>
                        <p:cond delay="0"/>
                      </p:stCondLst>
                      <p:childTnLst>
                        <p:par>
                          <p:cTn id="117" fill="hold">
                            <p:stCondLst>
                              <p:cond delay="0"/>
                            </p:stCondLst>
                            <p:childTnLst>
                              <p:par>
                                <p:cTn id="118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19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20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21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22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6"/>
                  </p:tgtEl>
                </p:cond>
              </p:nextCondLst>
            </p:seq>
            <p:seq concurrent="1" nextAc="seek">
              <p:cTn id="123" restart="whenNotActive" fill="hold" evtFilter="cancelBubble" nodeType="interactiveSeq">
                <p:stCondLst>
                  <p:cond evt="onClick" delay="0">
                    <p:tgtEl>
                      <p:spTgt spid="4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4" fill="hold">
                      <p:stCondLst>
                        <p:cond delay="0"/>
                      </p:stCondLst>
                      <p:childTnLst>
                        <p:par>
                          <p:cTn id="125" fill="hold">
                            <p:stCondLst>
                              <p:cond delay="0"/>
                            </p:stCondLst>
                            <p:childTnLst>
                              <p:par>
                                <p:cTn id="126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27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28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29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30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7"/>
                  </p:tgtEl>
                </p:cond>
              </p:nextCondLst>
            </p:seq>
            <p:seq concurrent="1" nextAc="seek">
              <p:cTn id="131" restart="whenNotActive" fill="hold" evtFilter="cancelBubble" nodeType="interactiveSeq">
                <p:stCondLst>
                  <p:cond evt="onClick" delay="0">
                    <p:tgtEl>
                      <p:spTgt spid="4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2" fill="hold">
                      <p:stCondLst>
                        <p:cond delay="0"/>
                      </p:stCondLst>
                      <p:childTnLst>
                        <p:par>
                          <p:cTn id="133" fill="hold">
                            <p:stCondLst>
                              <p:cond delay="0"/>
                            </p:stCondLst>
                            <p:childTnLst>
                              <p:par>
                                <p:cTn id="134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35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36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37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38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9"/>
                  </p:tgtEl>
                </p:cond>
              </p:nextCondLst>
            </p:seq>
            <p:seq concurrent="1" nextAc="seek">
              <p:cTn id="139" restart="whenNotActive" fill="hold" evtFilter="cancelBubble" nodeType="interactiveSeq">
                <p:stCondLst>
                  <p:cond evt="onClick" delay="0">
                    <p:tgtEl>
                      <p:spTgt spid="5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0" fill="hold">
                      <p:stCondLst>
                        <p:cond delay="0"/>
                      </p:stCondLst>
                      <p:childTnLst>
                        <p:par>
                          <p:cTn id="141" fill="hold">
                            <p:stCondLst>
                              <p:cond delay="0"/>
                            </p:stCondLst>
                            <p:childTnLst>
                              <p:par>
                                <p:cTn id="142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3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4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5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46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0"/>
                  </p:tgtEl>
                </p:cond>
              </p:nextCondLst>
            </p:seq>
            <p:seq concurrent="1" nextAc="seek">
              <p:cTn id="147" restart="whenNotActive" fill="hold" evtFilter="cancelBubble" nodeType="interactiveSeq">
                <p:stCondLst>
                  <p:cond evt="onClick" delay="0">
                    <p:tgtEl>
                      <p:spTgt spid="4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8" fill="hold">
                      <p:stCondLst>
                        <p:cond delay="indefinite"/>
                      </p:stCondLst>
                      <p:childTnLst>
                        <p:par>
                          <p:cTn id="149" fill="hold">
                            <p:stCondLst>
                              <p:cond delay="0"/>
                            </p:stCondLst>
                            <p:childTnLst>
                              <p:par>
                                <p:cTn id="150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51" dur="2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8"/>
                  </p:tgtEl>
                </p:cond>
              </p:nextCondLst>
            </p:seq>
            <p:seq concurrent="1" nextAc="seek">
              <p:cTn id="152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3" fill="hold">
                      <p:stCondLst>
                        <p:cond delay="0"/>
                      </p:stCondLst>
                      <p:childTnLst>
                        <p:par>
                          <p:cTn id="154" fill="hold">
                            <p:stCondLst>
                              <p:cond delay="0"/>
                            </p:stCondLst>
                            <p:childTnLst>
                              <p:par>
                                <p:cTn id="155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56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7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8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59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160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1" fill="hold">
                      <p:stCondLst>
                        <p:cond delay="0"/>
                      </p:stCondLst>
                      <p:childTnLst>
                        <p:par>
                          <p:cTn id="162" fill="hold">
                            <p:stCondLst>
                              <p:cond delay="0"/>
                            </p:stCondLst>
                            <p:childTnLst>
                              <p:par>
                                <p:cTn id="163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6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67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8" fill="hold">
                            <p:stCondLst>
                              <p:cond delay="500"/>
                            </p:stCondLst>
                            <p:childTnLst>
                              <p:par>
                                <p:cTn id="169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1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2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3" fill="hold">
                            <p:stCondLst>
                              <p:cond delay="1500"/>
                            </p:stCondLst>
                            <p:childTnLst>
                              <p:par>
                                <p:cTn id="174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6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7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178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9" fill="hold">
                      <p:stCondLst>
                        <p:cond delay="0"/>
                      </p:stCondLst>
                      <p:childTnLst>
                        <p:par>
                          <p:cTn id="180" fill="hold">
                            <p:stCondLst>
                              <p:cond delay="0"/>
                            </p:stCondLst>
                            <p:childTnLst>
                              <p:par>
                                <p:cTn id="181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82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seq concurrent="1" nextAc="seek">
              <p:cTn id="183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4" fill="hold">
                      <p:stCondLst>
                        <p:cond delay="0"/>
                      </p:stCondLst>
                      <p:childTnLst>
                        <p:par>
                          <p:cTn id="185" fill="hold">
                            <p:stCondLst>
                              <p:cond delay="0"/>
                            </p:stCondLst>
                            <p:childTnLst>
                              <p:par>
                                <p:cTn id="186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87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188" restart="whenNotActive" fill="hold" evtFilter="cancelBubble" nodeType="interactiveSeq">
                <p:stCondLst>
                  <p:cond evt="onClick" delay="0">
                    <p:tgtEl>
                      <p:spTgt spid="3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9" fill="hold">
                      <p:stCondLst>
                        <p:cond delay="0"/>
                      </p:stCondLst>
                      <p:childTnLst>
                        <p:par>
                          <p:cTn id="190" fill="hold">
                            <p:stCondLst>
                              <p:cond delay="0"/>
                            </p:stCondLst>
                            <p:childTnLst>
                              <p:par>
                                <p:cTn id="191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92" dur="2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2"/>
                  </p:tgtEl>
                </p:cond>
              </p:nextCondLst>
            </p:seq>
            <p:seq concurrent="1" nextAc="seek">
              <p:cTn id="193" restart="whenNotActive" fill="hold" evtFilter="cancelBubble" nodeType="interactiveSeq">
                <p:stCondLst>
                  <p:cond evt="onClick" delay="0">
                    <p:tgtEl>
                      <p:spTgt spid="4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4" fill="hold">
                      <p:stCondLst>
                        <p:cond delay="0"/>
                      </p:stCondLst>
                      <p:childTnLst>
                        <p:par>
                          <p:cTn id="195" fill="hold">
                            <p:stCondLst>
                              <p:cond delay="0"/>
                            </p:stCondLst>
                            <p:childTnLst>
                              <p:par>
                                <p:cTn id="196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97" dur="2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0"/>
                  </p:tgtEl>
                </p:cond>
              </p:nextCondLst>
            </p:seq>
            <p:seq concurrent="1" nextAc="seek">
              <p:cTn id="198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9" fill="hold">
                      <p:stCondLst>
                        <p:cond delay="0"/>
                      </p:stCondLst>
                      <p:childTnLst>
                        <p:par>
                          <p:cTn id="200" fill="hold">
                            <p:stCondLst>
                              <p:cond delay="0"/>
                            </p:stCondLst>
                            <p:childTnLst>
                              <p:par>
                                <p:cTn id="201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0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0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0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205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206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07" fill="hold">
                      <p:stCondLst>
                        <p:cond delay="0"/>
                      </p:stCondLst>
                      <p:childTnLst>
                        <p:par>
                          <p:cTn id="208" fill="hold">
                            <p:stCondLst>
                              <p:cond delay="0"/>
                            </p:stCondLst>
                            <p:childTnLst>
                              <p:par>
                                <p:cTn id="209" presetID="21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10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11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212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213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214" restart="whenNotActive" fill="hold" evtFilter="cancelBubble" nodeType="interactiveSeq">
                <p:stCondLst>
                  <p:cond evt="onClick" delay="0">
                    <p:tgtEl>
                      <p:spTgt spid="2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15" fill="hold">
                      <p:stCondLst>
                        <p:cond delay="0"/>
                      </p:stCondLst>
                      <p:childTnLst>
                        <p:par>
                          <p:cTn id="216" fill="hold">
                            <p:stCondLst>
                              <p:cond delay="0"/>
                            </p:stCondLst>
                            <p:childTnLst>
                              <p:par>
                                <p:cTn id="217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218" dur="2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6"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  <p:bldP spid="8" grpId="0" animBg="1"/>
      <p:bldP spid="9" grpId="0" animBg="1"/>
      <p:bldP spid="13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5" grpId="0" animBg="1"/>
      <p:bldP spid="46" grpId="0" animBg="1"/>
      <p:bldP spid="47" grpId="0" animBg="1"/>
      <p:bldP spid="48" grpId="0" animBg="1"/>
      <p:bldP spid="49" grpId="0" animBg="1"/>
      <p:bldP spid="50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21000" b="-2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" name="Imagen 50">
            <a:hlinkClick r:id="" action="ppaction://noaction">
              <a:snd r:embed="rId2" name="applause.wav"/>
            </a:hlinkClick>
            <a:hlinkHover r:id="" action="ppaction://noaction">
              <a:snd r:embed="rId2" name="applause.wav"/>
            </a:hlinkHover>
            <a:extLst>
              <a:ext uri="{FF2B5EF4-FFF2-40B4-BE49-F238E27FC236}">
                <a16:creationId xmlns:a16="http://schemas.microsoft.com/office/drawing/2014/main" id="{662A106B-EDD1-43D5-BB5B-DACAE89A36CE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86784" y="415265"/>
            <a:ext cx="3302537" cy="3355376"/>
          </a:xfrm>
          <a:prstGeom prst="rect">
            <a:avLst/>
          </a:prstGeom>
        </p:spPr>
      </p:pic>
      <p:pic>
        <p:nvPicPr>
          <p:cNvPr id="53" name="12 Imagen" descr="Imagen_maestro.png">
            <a:extLst>
              <a:ext uri="{FF2B5EF4-FFF2-40B4-BE49-F238E27FC236}">
                <a16:creationId xmlns:a16="http://schemas.microsoft.com/office/drawing/2014/main" id="{679A4D90-6F71-4ADB-99E5-A13AB19E1494}"/>
              </a:ext>
            </a:extLst>
          </p:cNvPr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8718861" y="3954993"/>
            <a:ext cx="1833689" cy="2272180"/>
          </a:xfrm>
          <a:prstGeom prst="rect">
            <a:avLst/>
          </a:prstGeom>
        </p:spPr>
      </p:pic>
      <p:pic>
        <p:nvPicPr>
          <p:cNvPr id="54" name="Imagen 53">
            <a:hlinkClick r:id="" action="ppaction://hlinkshowjump?jump=endshow"/>
            <a:extLst>
              <a:ext uri="{FF2B5EF4-FFF2-40B4-BE49-F238E27FC236}">
                <a16:creationId xmlns:a16="http://schemas.microsoft.com/office/drawing/2014/main" id="{624068D1-8742-4346-9D05-43EB43349A60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46916" y="474636"/>
            <a:ext cx="988389" cy="988389"/>
          </a:xfrm>
          <a:prstGeom prst="rect">
            <a:avLst/>
          </a:prstGeom>
        </p:spPr>
      </p:pic>
      <p:sp>
        <p:nvSpPr>
          <p:cNvPr id="55" name="CuadroTexto 5">
            <a:extLst>
              <a:ext uri="{FF2B5EF4-FFF2-40B4-BE49-F238E27FC236}">
                <a16:creationId xmlns:a16="http://schemas.microsoft.com/office/drawing/2014/main" id="{85A64398-E780-4B24-BCBE-57ABF79D6F1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680839" y="6143415"/>
            <a:ext cx="7542213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r>
              <a:rPr lang="es-ES" altLang="es-ES" dirty="0"/>
              <a:t>Actividad creada por el autor para el alumnado de la E.I. “EL CASTILLO”</a:t>
            </a:r>
          </a:p>
        </p:txBody>
      </p:sp>
      <p:sp>
        <p:nvSpPr>
          <p:cNvPr id="2" name="Rectángulo 1">
            <a:extLst>
              <a:ext uri="{FF2B5EF4-FFF2-40B4-BE49-F238E27FC236}">
                <a16:creationId xmlns:a16="http://schemas.microsoft.com/office/drawing/2014/main" id="{F0149A01-8250-4CD3-94EB-FFC2C43E3642}"/>
              </a:ext>
            </a:extLst>
          </p:cNvPr>
          <p:cNvSpPr/>
          <p:nvPr/>
        </p:nvSpPr>
        <p:spPr>
          <a:xfrm>
            <a:off x="5218981" y="3493328"/>
            <a:ext cx="3812823" cy="9233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s-ES" sz="5400" b="1" cap="none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</a:effectLst>
              </a:rPr>
              <a:t>Muy</a:t>
            </a:r>
            <a:r>
              <a:rPr lang="es-ES" sz="5400" b="1" cap="none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effectLst/>
              </a:rPr>
              <a:t> </a:t>
            </a:r>
            <a:r>
              <a:rPr lang="es-ES" sz="5400" b="1" cap="none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</a:effectLst>
              </a:rPr>
              <a:t>bien</a:t>
            </a:r>
          </a:p>
        </p:txBody>
      </p:sp>
    </p:spTree>
    <p:extLst>
      <p:ext uri="{BB962C8B-B14F-4D97-AF65-F5344CB8AC3E}">
        <p14:creationId xmlns:p14="http://schemas.microsoft.com/office/powerpoint/2010/main" val="321564167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>
        <p:split orient="vert"/>
      </p:transition>
    </mc:Choice>
    <mc:Fallback>
      <p:transition spd="slow" advClick="0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475</TotalTime>
  <Words>565</Words>
  <Application>Microsoft Office PowerPoint</Application>
  <PresentationFormat>Panorámica</PresentationFormat>
  <Paragraphs>499</Paragraphs>
  <Slides>16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16</vt:i4>
      </vt:variant>
    </vt:vector>
  </HeadingPairs>
  <TitlesOfParts>
    <vt:vector size="20" baseType="lpstr">
      <vt:lpstr>Arial</vt:lpstr>
      <vt:lpstr>Calibri</vt:lpstr>
      <vt:lpstr>Calibri Light</vt:lpstr>
      <vt:lpstr>Tema de Office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Usuario</dc:creator>
  <cp:lastModifiedBy>Usuario</cp:lastModifiedBy>
  <cp:revision>59</cp:revision>
  <dcterms:created xsi:type="dcterms:W3CDTF">2022-02-06T17:27:21Z</dcterms:created>
  <dcterms:modified xsi:type="dcterms:W3CDTF">2022-03-06T18:58:30Z</dcterms:modified>
</cp:coreProperties>
</file>