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3" r:id="rId10"/>
    <p:sldId id="274" r:id="rId11"/>
    <p:sldId id="275" r:id="rId12"/>
    <p:sldId id="276" r:id="rId13"/>
    <p:sldId id="277" r:id="rId14"/>
    <p:sldId id="278" r:id="rId15"/>
    <p:sldId id="272" r:id="rId16"/>
  </p:sldIdLst>
  <p:sldSz cx="10080625" cy="567055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5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2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howGuides="1">
      <p:cViewPr varScale="1">
        <p:scale>
          <a:sx n="95" d="100"/>
          <a:sy n="95" d="100"/>
        </p:scale>
        <p:origin x="90" y="792"/>
      </p:cViewPr>
      <p:guideLst>
        <p:guide orient="horz" pos="1015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10F6FA64-F230-46B2-8095-830C0420D6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1384C7A9-73D8-4673-B226-1EDEE8AD955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71235C1-C692-47D2-8520-9861948054E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1C82CB7-3DDC-4F6C-B220-57A4FFD7227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2E7A5ED-2409-4922-98BC-DCE16D0488D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E4F0249-63DC-40D0-90F3-903D51E7ED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472CBE5-7F00-4327-92F1-D07F92BC3B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3DEEA532-2A7D-4B78-AFA7-DE0ABD26B4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A03242C-2611-4634-9FF5-E964FFAA458A}" type="slidenum">
              <a:rPr lang="es-ES" altLang="es-ES" sz="1400" smtClean="0"/>
              <a:pPr>
                <a:spcBef>
                  <a:spcPts val="13"/>
                </a:spcBef>
              </a:pPr>
              <a:t>1</a:t>
            </a:fld>
            <a:endParaRPr lang="es-ES" altLang="es-ES" sz="1400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5BDF8D57-380B-4077-9EFF-3EC696646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8DF41E42-9372-44E5-8CB3-B7C2C486B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10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01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11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84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12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63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13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39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14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22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93C1D87A-008F-4352-B2C3-5CFFEB9ACC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D2A9B637-5939-4946-A142-484D171E48A6}" type="slidenum">
              <a:rPr lang="es-ES" altLang="es-ES" sz="1400" smtClean="0"/>
              <a:pPr>
                <a:spcBef>
                  <a:spcPts val="13"/>
                </a:spcBef>
              </a:pPr>
              <a:t>15</a:t>
            </a:fld>
            <a:endParaRPr lang="es-ES" altLang="es-ES" sz="1400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E0A4B4E8-F144-4CF1-BC99-51C776CA5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109B8003-33E4-4CAB-BAF2-969A89F3F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2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751621F5-572B-4E33-A857-B5628D253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AAEF80B7-0999-4C6A-9C57-2CCEE87643F3}" type="slidenum">
              <a:rPr lang="es-ES" altLang="es-ES" sz="1400" smtClean="0"/>
              <a:pPr>
                <a:spcBef>
                  <a:spcPts val="13"/>
                </a:spcBef>
              </a:pPr>
              <a:t>3</a:t>
            </a:fld>
            <a:endParaRPr lang="es-ES" altLang="es-ES" sz="1400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026CF630-87A1-49B6-B1D9-7C73B7E58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56D6E406-F821-4675-B87A-1DF0EAC35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535814B8-32E1-47F3-BDD8-1F3CE79463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DE2AC6C-65EE-4BE2-B130-63639D6240FA}" type="slidenum">
              <a:rPr lang="es-ES" altLang="es-ES" sz="1400" smtClean="0"/>
              <a:pPr>
                <a:spcBef>
                  <a:spcPts val="13"/>
                </a:spcBef>
              </a:pPr>
              <a:t>4</a:t>
            </a:fld>
            <a:endParaRPr lang="es-ES" altLang="es-ES" sz="1400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5E402AA8-4EDE-4802-BA85-F4321D7D9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E4C47255-4524-44A0-AD2E-35E3E35D9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031398F6-1C05-4298-B60E-2840676D57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3BF81336-EDFF-46AB-9118-735091DE1592}" type="slidenum">
              <a:rPr lang="es-ES" altLang="es-ES" sz="1400" smtClean="0"/>
              <a:pPr>
                <a:spcBef>
                  <a:spcPts val="13"/>
                </a:spcBef>
              </a:pPr>
              <a:t>5</a:t>
            </a:fld>
            <a:endParaRPr lang="es-ES" altLang="es-ES" sz="1400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67872E32-0BCD-416E-B134-2E9D8E609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DAE5B475-DBD6-445E-919C-7C9CFF891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44F81646-9B1E-45FC-AD11-DA87C524BA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4E69214D-669C-4B4B-9C92-45C8572B9DB4}" type="slidenum">
              <a:rPr lang="es-ES" altLang="es-ES" sz="1400" smtClean="0"/>
              <a:pPr>
                <a:spcBef>
                  <a:spcPts val="13"/>
                </a:spcBef>
              </a:pPr>
              <a:t>6</a:t>
            </a:fld>
            <a:endParaRPr lang="es-ES" altLang="es-ES" sz="1400"/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ABA53C4D-4E09-4B98-A914-E5FAD0691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B452E022-9639-4F7B-A0D8-59B920326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F8DE2366-C5F7-4D84-856E-D706964CEC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A1AC1FFB-098D-4961-BF49-FD63D9A0DF03}" type="slidenum">
              <a:rPr lang="es-ES" altLang="es-ES" sz="1400" smtClean="0"/>
              <a:pPr>
                <a:spcBef>
                  <a:spcPts val="13"/>
                </a:spcBef>
              </a:pPr>
              <a:t>7</a:t>
            </a:fld>
            <a:endParaRPr lang="es-ES" altLang="es-ES" sz="1400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650763AD-1C26-4F18-A59D-C63BDB1CB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ADD624C2-D6BF-4C21-A38B-E35A7308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8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9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9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480C49-35A6-4294-92EC-04D8D0F839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527C8-DF72-4A49-8772-BA90F568F6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53159-8179-4CBC-9E55-52A97C12BCC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999E-3D31-471D-8E5F-0B3521E0E60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156264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7A69-0747-4654-9128-DF9B3E56AD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CE4F4-5774-40B4-A0B3-55576CF8A8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790FE-A8CE-470E-B5E1-EECF20DFA69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494B-78A9-4C87-9F48-70255216B8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3843019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3808D-E094-4593-B997-76DF7F09D2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CE6D8D-2FC4-470E-B767-48D831460C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A374B-C861-451E-9ADF-3FAB82D363E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D3F7-B358-48B0-B2C6-156F978F4A2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696663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360AF56-4134-4BFA-A029-0D36C709CC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392BC8-CED1-4D3F-8228-3B1678D6EF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0283C0-5E1F-491E-962B-85BA25FDFC7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55E6-869A-4164-844E-32A189E710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3089548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1FCDF-061D-485A-A3D9-648D9C0555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D3246-81F0-41B6-BA88-DB2566CC68F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CE586-8D7F-4D33-B437-813B98ECB3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890B-F31C-4868-9E38-B6E73FD2A25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8588205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6C86A9-1633-41ED-8850-4D31B5D860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EDB53-D744-4C1E-B0DB-A2E41A0D08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63D97-B1E0-4E21-AA99-F0970A076C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80CA-B2D5-4CE8-82E6-2048AFD8E1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78799655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5E9962-F176-4981-BCDB-46EB73349D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880F48-9C05-414F-8559-7F94FE1944D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0F0770-FE01-4E76-9031-A7EFC677AF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40AE-62F7-4F69-99F4-9F724365C0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4999995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20E5A71-80C5-48E2-90D9-55E77FD289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DD38118-04AF-4B60-B82B-8690555318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2AC7A69-E602-498C-A75B-2C4503C3F8D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C9B9-4B19-47C3-B688-2D63829543F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5601656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86C2B28-F5B9-4145-A85C-0B6B065396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3E2738-C6A4-4462-A94B-35FFE03D79D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2CA4FD-C1F2-4079-A4F8-F1B7BD14CE2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0325-3AD6-46A4-9B38-C18D897A96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6119302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1E25787-10E5-4EC9-A70A-D49CD3B8FE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AF9AA5-451D-4FB5-A41E-F109364C656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645302-8480-408F-B37E-78754E5AF6F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20D0-F8C2-418D-A384-A09CC044194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6608786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FF2889-B92C-4633-85BD-26F42CFC89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0ED3E5-7126-4ED3-8193-54B3D60E4B6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93A8F6-2AEF-416F-B1D7-DD6C5E2484F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9AE5-875A-49AF-B5DC-5DA377F3140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810094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5C83CB-0F86-4F7B-B221-9FA273EDA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6AD0A6-5B5D-4E62-BC7D-762151BADCB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D422A1-E496-4A4B-A5ED-102264B9543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99BD-26CB-4B90-B845-81CBBCDB84F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8249100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19CDA69-067B-4A8D-AF7A-177E0731E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7C1508C-B1EF-4DDF-BA1F-8E2B33240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99995CB-035C-47EF-AB32-CE3BE1F04B7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770618-5A15-42BD-82E6-9581777308E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9A603A-9427-4168-A546-8528C2B612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F56566F-65E9-4507-85CF-CD6C563478E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 spd="slow" advClick="0"/>
  <p:txStyles>
    <p:titleStyle>
      <a:lvl1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5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5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5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27.jpg"/><Relationship Id="rId18" Type="http://schemas.openxmlformats.org/officeDocument/2006/relationships/image" Target="../media/image14.jpg"/><Relationship Id="rId3" Type="http://schemas.openxmlformats.org/officeDocument/2006/relationships/image" Target="../media/image5.png"/><Relationship Id="rId21" Type="http://schemas.openxmlformats.org/officeDocument/2006/relationships/image" Target="../media/image25.jpg"/><Relationship Id="rId7" Type="http://schemas.openxmlformats.org/officeDocument/2006/relationships/image" Target="../media/image46.jpg"/><Relationship Id="rId12" Type="http://schemas.openxmlformats.org/officeDocument/2006/relationships/image" Target="../media/image23.jpg"/><Relationship Id="rId17" Type="http://schemas.openxmlformats.org/officeDocument/2006/relationships/image" Target="../media/image47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4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9.jpg"/><Relationship Id="rId5" Type="http://schemas.openxmlformats.org/officeDocument/2006/relationships/image" Target="../media/image7.jpg"/><Relationship Id="rId15" Type="http://schemas.openxmlformats.org/officeDocument/2006/relationships/image" Target="../media/image9.jpg"/><Relationship Id="rId10" Type="http://schemas.openxmlformats.org/officeDocument/2006/relationships/image" Target="../media/image15.jpg"/><Relationship Id="rId19" Type="http://schemas.openxmlformats.org/officeDocument/2006/relationships/image" Target="../media/image17.jpg"/><Relationship Id="rId4" Type="http://schemas.openxmlformats.org/officeDocument/2006/relationships/image" Target="../media/image6.png"/><Relationship Id="rId9" Type="http://schemas.openxmlformats.org/officeDocument/2006/relationships/image" Target="../media/image12.jpg"/><Relationship Id="rId14" Type="http://schemas.openxmlformats.org/officeDocument/2006/relationships/image" Target="../media/image10.jpg"/><Relationship Id="rId22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35.jpg"/><Relationship Id="rId18" Type="http://schemas.openxmlformats.org/officeDocument/2006/relationships/image" Target="../media/image28.jpg"/><Relationship Id="rId3" Type="http://schemas.openxmlformats.org/officeDocument/2006/relationships/image" Target="../media/image5.png"/><Relationship Id="rId21" Type="http://schemas.openxmlformats.org/officeDocument/2006/relationships/image" Target="../media/image31.jpg"/><Relationship Id="rId7" Type="http://schemas.openxmlformats.org/officeDocument/2006/relationships/image" Target="../media/image42.jpg"/><Relationship Id="rId12" Type="http://schemas.openxmlformats.org/officeDocument/2006/relationships/image" Target="../media/image18.jpg"/><Relationship Id="rId17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0.jpg"/><Relationship Id="rId20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g"/><Relationship Id="rId11" Type="http://schemas.openxmlformats.org/officeDocument/2006/relationships/image" Target="../media/image22.jpg"/><Relationship Id="rId5" Type="http://schemas.openxmlformats.org/officeDocument/2006/relationships/image" Target="../media/image33.jpg"/><Relationship Id="rId15" Type="http://schemas.openxmlformats.org/officeDocument/2006/relationships/image" Target="../media/image36.jpg"/><Relationship Id="rId10" Type="http://schemas.openxmlformats.org/officeDocument/2006/relationships/image" Target="../media/image30.jpg"/><Relationship Id="rId19" Type="http://schemas.openxmlformats.org/officeDocument/2006/relationships/image" Target="../media/image20.jpg"/><Relationship Id="rId4" Type="http://schemas.openxmlformats.org/officeDocument/2006/relationships/image" Target="../media/image6.png"/><Relationship Id="rId9" Type="http://schemas.openxmlformats.org/officeDocument/2006/relationships/image" Target="../media/image34.jpg"/><Relationship Id="rId14" Type="http://schemas.openxmlformats.org/officeDocument/2006/relationships/image" Target="../media/image40.jpg"/><Relationship Id="rId22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5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5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5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5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4C"/>
            </a:gs>
            <a:gs pos="100000">
              <a:srgbClr val="43C330"/>
            </a:gs>
          </a:gsLst>
          <a:lin ang="154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FCAABCBC-1E88-47CB-9315-4E313AB3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585788"/>
            <a:ext cx="8280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b="1">
                <a:solidFill>
                  <a:srgbClr val="0369A3"/>
                </a:solidFill>
                <a:latin typeface="Liberation Sans:dlig" pitchFamily="32" charset="0"/>
              </a:rPr>
              <a:t>Vamos a presentar palabras que puedes leer y escribir con:</a:t>
            </a:r>
          </a:p>
        </p:txBody>
      </p:sp>
      <p:sp>
        <p:nvSpPr>
          <p:cNvPr id="15363" name="CuadroTexto 1">
            <a:extLst>
              <a:ext uri="{FF2B5EF4-FFF2-40B4-BE49-F238E27FC236}">
                <a16:creationId xmlns:a16="http://schemas.microsoft.com/office/drawing/2014/main" id="{248B75B1-666C-4DDB-8750-400C8F14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5270500"/>
            <a:ext cx="18002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/>
              <a:t>Autor: maestro Blas</a:t>
            </a:r>
          </a:p>
        </p:txBody>
      </p:sp>
      <p:pic>
        <p:nvPicPr>
          <p:cNvPr id="15366" name="Imagen 6">
            <a:hlinkClick r:id="rId3" action="ppaction://hlinksldjump"/>
            <a:extLst>
              <a:ext uri="{FF2B5EF4-FFF2-40B4-BE49-F238E27FC236}">
                <a16:creationId xmlns:a16="http://schemas.microsoft.com/office/drawing/2014/main" id="{E972D000-FC7C-4054-804C-5C81C6F0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978025"/>
            <a:ext cx="2184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8">
            <a:extLst>
              <a:ext uri="{FF2B5EF4-FFF2-40B4-BE49-F238E27FC236}">
                <a16:creationId xmlns:a16="http://schemas.microsoft.com/office/drawing/2014/main" id="{52256B4C-AD97-4E6E-A9FA-F99ABCCB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217988"/>
            <a:ext cx="71548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D26415A-3BE2-440A-BCA5-2A4111A1B4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83" y="1844623"/>
            <a:ext cx="1171467" cy="15904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21AC77-F33A-4143-8494-48CCC84A1F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1859328"/>
            <a:ext cx="1362994" cy="1575754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71678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10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CD66F0F-C8C0-4EA8-8BE5-CEDE31EF3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7" y="600968"/>
            <a:ext cx="2983333" cy="225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8C3671-1AD0-4F1D-ADDE-576C20E10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07" y="612695"/>
            <a:ext cx="2983333" cy="225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2F23AF-2652-43E0-81FB-8D76E198C1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33" y="4806550"/>
            <a:ext cx="2049488" cy="864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F9C6E0-2818-49C7-A31C-AEF08085DD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07" y="4780342"/>
            <a:ext cx="167834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1398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6142E-7 -8.84658E-7 L -8.66142E-7 0.00028 C -0.00063 -0.00616 -0.00079 -0.01204 -0.00126 -0.01792 C -0.00142 -0.0196 -0.00205 -0.021 -0.0022 -0.02296 C -0.00362 -0.03359 -0.00378 -0.03863 -0.0052 -0.04731 C -0.00551 -0.04927 -0.00583 -0.05095 -0.0063 -0.05263 C -0.00693 -0.05571 -0.00772 -0.05851 -0.00819 -0.06159 C -0.00866 -0.06411 -0.00882 -0.06719 -0.00929 -0.07027 C -0.0115 -0.08455 -0.01039 -0.07615 -0.01323 -0.08763 C -0.0159 -0.09798 -0.01244 -0.08791 -0.01638 -0.09826 C -0.01669 -0.1005 -0.01701 -0.10302 -0.01732 -0.10498 C -0.01795 -0.10918 -0.01953 -0.1159 -0.02031 -0.11926 C -0.02394 -0.13354 -0.02079 -0.11842 -0.02441 -0.13494 C -0.02661 -0.14502 -0.02457 -0.1411 -0.02945 -0.15761 C -0.03024 -0.15985 -0.03087 -0.16237 -0.0315 -0.16461 C -0.03386 -0.17441 -0.03102 -0.16517 -0.03354 -0.17693 C -0.03401 -0.17917 -0.0348 -0.18169 -0.03543 -0.18393 C -0.03764 -0.20297 -0.03496 -0.18309 -0.03842 -0.19961 C -0.04126 -0.21249 -0.03748 -0.20129 -0.04142 -0.21165 C -0.04173 -0.21388 -0.04283 -0.22144 -0.04362 -0.22396 C -0.04409 -0.22592 -0.04504 -0.22732 -0.04567 -0.229 C -0.04614 -0.23068 -0.04614 -0.23264 -0.04661 -0.23432 C -0.04709 -0.23628 -0.04819 -0.23768 -0.04866 -0.23964 C -0.04945 -0.24328 -0.04992 -0.24692 -0.05055 -0.25 L -0.05165 -0.25532 L -0.05464 -0.271 L -0.05559 -0.27631 C -0.0559 -0.28051 -0.05622 -0.28471 -0.05653 -0.28891 C -0.05685 -0.29199 -0.05748 -0.29563 -0.05764 -0.29927 C -0.05779 -0.30991 -0.05764 -0.32027 -0.05764 -0.33035 L -0.05764 -0.33035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8" y="-16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22E-7 -2.85554E-6 L 2.3622E-7 0.00028 C 0.00031 -0.00532 0.00047 -0.01064 0.00094 -0.01567 C 0.00126 -0.01959 0.00236 -0.02407 0.00299 -0.02799 C 0.00378 -0.03611 0.00394 -0.03807 0.0052 -0.04507 C 0.00551 -0.04675 0.00583 -0.04843 0.00614 -0.05011 C 0.00677 -0.05263 0.00772 -0.05487 0.00835 -0.05711 C 0.01071 -0.07614 0.00787 -0.05627 0.01165 -0.07251 C 0.01213 -0.07475 0.01213 -0.07726 0.0126 -0.0795 C 0.01323 -0.08174 0.01433 -0.08398 0.0148 -0.0865 C 0.01654 -0.09406 0.01512 -0.09182 0.01701 -0.09826 C 0.01827 -0.10302 0.02016 -0.10722 0.02126 -0.11226 C 0.02157 -0.11394 0.02205 -0.11562 0.0222 -0.1173 C 0.02268 -0.11954 0.02268 -0.12206 0.02346 -0.1243 C 0.02457 -0.12906 0.02756 -0.13802 0.02756 -0.13774 C 0.02803 -0.14025 0.02819 -0.14277 0.02866 -0.14501 C 0.03008 -0.14949 0.03197 -0.15397 0.03307 -0.15873 C 0.03559 -0.17161 0.03402 -0.16573 0.03732 -0.17581 C 0.03937 -0.18869 0.03717 -0.17693 0.04047 -0.18981 C 0.0452 -0.20744 0.03654 -0.17889 0.04362 -0.20184 C 0.04567 -0.21444 0.04346 -0.20296 0.04693 -0.21556 C 0.05165 -0.23348 0.04299 -0.20464 0.05008 -0.2276 L 0.05228 -0.24132 C 0.0526 -0.24356 0.05276 -0.2458 0.05339 -0.24832 L 0.05559 -0.25868 L 0.05654 -0.26371 C 0.05858 -0.29871 0.05748 -0.27631 0.05748 -0.33062 L 0.05748 -0.33062 " pathEditMode="relative" rAng="0" ptsTypes="AAAAAAA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16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64477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11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9D5452-E6AE-40F0-951E-8719A1EED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67" y="585275"/>
            <a:ext cx="2983212" cy="22499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690DFE-FA72-48F7-B2DF-676C8FEFA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44" y="4806550"/>
            <a:ext cx="1687814" cy="864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F61D76E-0951-4C67-BC40-13E9E12435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67" y="4806550"/>
            <a:ext cx="1993091" cy="864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B7F1B9E-ACAE-4787-A3C2-D36D4C601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92" y="585275"/>
            <a:ext cx="2983333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361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7 0.00476 L -0.00267 0.00476 C -0.00315 -0.01484 -0.00299 -0.03443 -0.00378 -0.05375 C -0.00393 -0.05879 -0.00519 -0.06327 -0.00567 -0.06803 C -0.0085 -0.0935 -0.00472 -0.07167 -0.00866 -0.09294 C -0.00929 -0.09882 -0.0107 -0.11478 -0.01165 -0.1229 C -0.01228 -0.12766 -0.01307 -0.13242 -0.0137 -0.13718 C -0.01401 -0.1397 -0.01448 -0.14194 -0.01464 -0.14417 C -0.01511 -0.14725 -0.01511 -0.15033 -0.01574 -0.15313 C -0.01622 -0.15565 -0.01716 -0.15789 -0.01763 -0.16013 C -0.01842 -0.16377 -0.01905 -0.16741 -0.01968 -0.17105 L -0.02267 -0.18701 C -0.02299 -0.18869 -0.02315 -0.19065 -0.02362 -0.19233 L -0.02567 -0.19765 L -0.02771 -0.20828 C -0.02866 -0.2136 -0.02929 -0.21668 -0.0307 -0.22228 C -0.03196 -0.22704 -0.03464 -0.23656 -0.03464 -0.23656 C -0.03496 -0.23936 -0.03511 -0.24244 -0.03559 -0.24524 C -0.03606 -0.24776 -0.037 -0.25 -0.03763 -0.25252 C -0.03842 -0.25532 -0.03889 -0.2584 -0.03968 -0.2612 C -0.04015 -0.26372 -0.04094 -0.26596 -0.04157 -0.26847 C -0.04378 -0.27715 -0.04425 -0.28275 -0.04755 -0.29143 C -0.04897 -0.29507 -0.05007 -0.29871 -0.05165 -0.30207 C -0.05259 -0.30459 -0.0537 -0.30683 -0.05464 -0.30935 C -0.05543 -0.31159 -0.05574 -0.31411 -0.05653 -0.31635 C -0.05779 -0.31999 -0.05921 -0.32335 -0.06063 -0.32699 C -0.06126 -0.32867 -0.06173 -0.33062 -0.06252 -0.3323 C -0.06614 -0.33846 -0.06488 -0.33538 -0.06645 -0.34098 L -0.06645 -0.34098 " pathEditMode="relative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3701E-7 -1.46697E-6 L -3.93701E-7 0.00056 C 0.00189 -0.00616 0.00504 -0.01288 0.0063 -0.01988 C 0.00677 -0.02295 0.00677 -0.02603 0.0074 -0.02883 C 0.00803 -0.03107 0.00945 -0.03247 0.01008 -0.03443 C 0.01197 -0.03891 0.01417 -0.04367 0.01512 -0.04871 L 0.0178 -0.05963 C 0.01827 -0.06159 0.01858 -0.06327 0.01906 -0.06495 C 0.02 -0.06747 0.02095 -0.06971 0.02173 -0.07223 C 0.02236 -0.07419 0.02236 -0.07615 0.02299 -0.07783 C 0.02409 -0.08035 0.02551 -0.08259 0.02677 -0.08482 C 0.02882 -0.09574 0.02756 -0.08986 0.03071 -0.10274 C 0.03134 -0.10498 0.0315 -0.10666 0.03213 -0.10834 C 0.03291 -0.11086 0.03386 -0.1131 0.03449 -0.11562 C 0.03528 -0.11814 0.03512 -0.12066 0.03591 -0.1229 C 0.03654 -0.12486 0.0378 -0.12626 0.03843 -0.12822 C 0.03953 -0.13158 0.04047 -0.1355 0.0411 -0.13914 C 0.04189 -0.1439 0.04205 -0.14921 0.04362 -0.15369 C 0.04945 -0.16993 0.04268 -0.14977 0.04882 -0.17497 C 0.05181 -0.18757 0.04835 -0.17217 0.05134 -0.18953 C 0.05165 -0.19149 0.05228 -0.19345 0.0526 -0.19513 C 0.05323 -0.19737 0.0537 -0.19989 0.05386 -0.20213 C 0.05732 -0.22312 0.05339 -0.20101 0.05654 -0.21836 C 0.05795 -0.32531 0.0578 -0.28471 0.0578 -0.3393 L 0.0578 -0.33902 " pathEditMode="relative" rAng="0" ptsTypes="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169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64477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12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D826749-049A-49BF-844E-C4328DC2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21" y="4806550"/>
            <a:ext cx="1687814" cy="864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0C5811-7F40-4A71-94FF-E9079B9A68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86" y="4806550"/>
            <a:ext cx="1687814" cy="864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A36A32-E8D5-457C-ADF2-2A5B43E488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37" y="625475"/>
            <a:ext cx="2983333" cy="225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FCAAC8-CB73-417A-BAB2-900242943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276" y="592804"/>
            <a:ext cx="2994424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2182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189E-6 -8.84658E-7 L -4.88189E-6 0.00028 C 0.00347 -0.01372 0.00315 -0.01484 0.00804 -0.02548 L 0.01418 -0.03891 C 0.01686 -0.05151 0.01323 -0.03639 0.02347 -0.05739 C 0.02583 -0.06187 0.02788 -0.06691 0.03071 -0.07083 C 0.03166 -0.07195 0.03276 -0.07307 0.03371 -0.07419 C 0.03575 -0.07867 0.03623 -0.08091 0.0389 -0.08427 C 0.04095 -0.08679 0.04315 -0.08846 0.0452 -0.09098 C 0.04646 -0.09266 0.04788 -0.09406 0.04914 -0.09602 C 0.0504 -0.09742 0.05119 -0.09966 0.05229 -0.10106 C 0.05386 -0.10246 0.05575 -0.1033 0.05749 -0.10442 C 0.05843 -0.1061 0.05953 -0.10806 0.06063 -0.10946 C 0.06378 -0.1131 0.06741 -0.11618 0.07087 -0.11954 L 0.07922 -0.12794 C 0.08189 -0.13074 0.08457 -0.13382 0.08741 -0.13634 C 0.08867 -0.13746 0.09024 -0.1383 0.0915 -0.1397 C 0.09292 -0.1411 0.09418 -0.14334 0.0956 -0.14474 C 0.09906 -0.14754 0.10268 -0.14838 0.10599 -0.15145 C 0.10756 -0.15313 0.1093 -0.15509 0.11103 -0.15649 C 0.11229 -0.15761 0.11371 -0.15733 0.11528 -0.15817 C 0.11859 -0.16013 0.12221 -0.16237 0.12552 -0.16489 C 0.12819 -0.16713 0.13071 -0.17021 0.13371 -0.17161 C 0.14363 -0.17553 0.13134 -0.17021 0.14284 -0.17665 C 0.14441 -0.17749 0.14567 -0.17777 0.14709 -0.17833 C 0.1556 -0.18505 0.14693 -0.17889 0.15528 -0.18337 C 0.15701 -0.18421 0.15875 -0.18561 0.16048 -0.18673 C 0.16142 -0.18729 0.16252 -0.18785 0.16363 -0.18841 C 0.16504 -0.18953 0.16615 -0.19093 0.16756 -0.19177 C 0.16945 -0.19261 0.17119 -0.19289 0.17276 -0.19345 C 0.1778 -0.19541 0.17418 -0.19485 0.18 -0.19849 C 0.18142 -0.19933 0.18268 -0.19961 0.18426 -0.20017 C 0.18741 -0.20157 0.18898 -0.20325 0.19229 -0.20521 C 0.19355 -0.20577 0.19449 -0.20633 0.19544 -0.20689 C 0.19654 -0.20801 0.19733 -0.20969 0.19859 -0.21025 C 0.19985 -0.21109 0.20126 -0.21109 0.20268 -0.21193 C 0.20615 -0.2136 0.20599 -0.21444 0.20993 -0.21528 C 0.2126 -0.21584 0.21544 -0.2164 0.21827 -0.21696 C 0.2252 -0.2206 0.21638 -0.21612 0.2263 -0.22032 C 0.22741 -0.2206 0.22851 -0.22144 0.22945 -0.222 C 0.23087 -0.22256 0.23213 -0.22284 0.23371 -0.22368 C 0.2452 -0.23012 0.23308 -0.2248 0.243 -0.22872 C 0.24426 -0.22984 0.24552 -0.23096 0.24693 -0.23208 C 0.25812 -0.23908 0.25292 -0.23544 0.26032 -0.2388 C 0.26142 -0.23936 0.26252 -0.2402 0.26347 -0.24048 C 0.26678 -0.24188 0.26914 -0.24272 0.27276 -0.24384 C 0.27371 -0.24496 0.27465 -0.24636 0.27575 -0.2472 C 0.2778 -0.2486 0.28189 -0.25056 0.28189 -0.25028 C 0.283 -0.25168 0.28394 -0.25308 0.28504 -0.25392 C 0.28756 -0.25588 0.28961 -0.25588 0.29229 -0.25728 C 0.29371 -0.25812 0.29497 -0.2598 0.29638 -0.26064 C 0.29843 -0.26176 0.30063 -0.26232 0.30268 -0.264 C 0.30394 -0.26512 0.3052 -0.26624 0.30662 -0.26736 C 0.30772 -0.26792 0.30882 -0.26848 0.30977 -0.26904 C 0.3115 -0.27016 0.31323 -0.27128 0.31497 -0.2724 C 0.31623 -0.27352 0.31764 -0.27492 0.31906 -0.27575 C 0.32 -0.27659 0.32111 -0.27659 0.32221 -0.27743 C 0.32363 -0.27827 0.32489 -0.27995 0.32615 -0.28079 C 0.32961 -0.28303 0.33008 -0.28163 0.33355 -0.28583 C 0.34016 -0.29367 0.33308 -0.28891 0.33969 -0.29255 C 0.34252 -0.29619 0.34567 -0.30039 0.34898 -0.30263 C 0.35024 -0.30347 0.35166 -0.30375 0.35308 -0.30431 C 0.36426 -0.31663 0.34693 -0.29843 0.36016 -0.30935 C 0.36189 -0.31075 0.363 -0.31271 0.36441 -0.31439 C 0.36536 -0.31551 0.36662 -0.31663 0.36756 -0.31775 C 0.36851 -0.31915 0.3693 -0.32167 0.37056 -0.32279 C 0.3715 -0.32363 0.3726 -0.32391 0.37371 -0.32447 C 0.37497 -0.32671 0.37607 -0.32923 0.3778 -0.33119 C 0.37859 -0.33231 0.38 -0.33175 0.38079 -0.33287 C 0.38741 -0.34322 0.38221 -0.34294 0.38615 -0.34294 L 0.38615 -0.34266 " pathEditMode="relative" rAng="0" ptsTypes="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7" y="-17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724E-6 -2.18365E-6 L -2.04724E-6 0.00028 C -0.00142 -0.0028 -0.0063 -0.01344 -0.00866 -0.01708 C -0.0096 -0.01847 -0.01071 -0.01931 -0.01165 -0.02043 C -0.02472 -0.03667 -0.01417 -0.02407 -0.02504 -0.03695 C -0.03197 -0.04535 -0.02331 -0.03527 -0.03165 -0.04367 C -0.03275 -0.04479 -0.03354 -0.04619 -0.03464 -0.04703 C -0.03575 -0.04787 -0.03716 -0.04815 -0.03858 -0.04871 C -0.04409 -0.05151 -0.03874 -0.04899 -0.04425 -0.05375 C -0.04519 -0.05459 -0.0463 -0.05459 -0.04708 -0.05543 C -0.05464 -0.06271 -0.05039 -0.06047 -0.05669 -0.06523 C -0.06331 -0.07027 -0.05716 -0.06131 -0.06913 -0.07531 C -0.07606 -0.08314 -0.07275 -0.0809 -0.07874 -0.0837 C -0.07968 -0.08482 -0.08063 -0.08594 -0.08157 -0.08706 C -0.08315 -0.08846 -0.08677 -0.08958 -0.08834 -0.09042 C -0.09023 -0.09154 -0.09228 -0.09238 -0.09401 -0.0935 C -0.09606 -0.0949 -0.09779 -0.09714 -0.09984 -0.09882 C -0.10063 -0.09966 -0.10173 -0.09994 -0.10268 -0.10022 C -0.10409 -0.10134 -0.10504 -0.10274 -0.10645 -0.10386 C -0.10834 -0.10498 -0.11039 -0.10554 -0.11212 -0.10694 C -0.11653 -0.11086 -0.11606 -0.11058 -0.12079 -0.11394 C -0.12173 -0.11422 -0.12283 -0.1145 -0.12378 -0.11534 C -0.12535 -0.11674 -0.12693 -0.11898 -0.1285 -0.12038 C -0.12945 -0.12122 -0.13055 -0.12122 -0.13149 -0.12178 C -0.13244 -0.1229 -0.13323 -0.12458 -0.13433 -0.12542 C -0.13527 -0.12626 -0.13622 -0.12654 -0.13716 -0.1271 C -0.13874 -0.12794 -0.14031 -0.12906 -0.14189 -0.13018 C -0.14519 -0.13242 -0.14598 -0.13214 -0.1496 -0.1355 C -0.15071 -0.13606 -0.15134 -0.13774 -0.15244 -0.13858 C -0.15401 -0.13998 -0.15559 -0.1411 -0.15732 -0.14194 C -0.15905 -0.14305 -0.16142 -0.14333 -0.16299 -0.14529 C -0.16756 -0.15033 -0.16488 -0.14809 -0.17165 -0.15173 L -0.17165 -0.15145 C -0.17764 -0.15817 -0.17449 -0.15621 -0.18031 -0.15873 C -0.18173 -0.16041 -0.18331 -0.16209 -0.18504 -0.16377 C -0.20047 -0.17609 -0.18913 -0.16573 -0.20047 -0.17357 C -0.20693 -0.17833 -0.20346 -0.17609 -0.21071 -0.18029 C -0.21181 -0.18085 -0.21275 -0.18169 -0.21354 -0.18197 L -0.21842 -0.18393 C -0.21968 -0.18477 -0.22094 -0.18589 -0.2222 -0.18673 C -0.22708 -0.19037 -0.22803 -0.19037 -0.23275 -0.19205 C -0.24 -0.19961 -0.2348 -0.19541 -0.24142 -0.19877 C -0.24346 -0.19961 -0.24519 -0.20129 -0.24724 -0.20185 C -0.24913 -0.20241 -0.26551 -0.20716 -0.26819 -0.20856 C -0.26913 -0.20912 -0.27023 -0.20968 -0.27102 -0.21024 C -0.27244 -0.2108 -0.2737 -0.21108 -0.2748 -0.21192 C -0.27622 -0.21304 -0.27748 -0.21444 -0.27874 -0.21528 C -0.28031 -0.21612 -0.28205 -0.2164 -0.28346 -0.21696 C -0.28456 -0.21752 -0.28551 -0.21836 -0.2863 -0.21892 C -0.28771 -0.21948 -0.28897 -0.21948 -0.29023 -0.22032 C -0.29118 -0.22088 -0.29212 -0.22116 -0.29323 -0.22172 C -0.29575 -0.22312 -0.30079 -0.22536 -0.30079 -0.22508 C -0.30173 -0.22648 -0.30252 -0.22816 -0.30362 -0.22844 C -0.30614 -0.23012 -0.30882 -0.23096 -0.31134 -0.2318 C -0.31275 -0.23236 -0.31386 -0.2332 -0.31512 -0.23348 C -0.31701 -0.23432 -0.31905 -0.2346 -0.32094 -0.23516 C -0.32283 -0.236 -0.32488 -0.2374 -0.32661 -0.23852 C -0.32771 -0.23936 -0.32866 -0.23936 -0.32945 -0.24048 C -0.33354 -0.24468 -0.33134 -0.243 -0.33638 -0.24524 C -0.33716 -0.24636 -0.33811 -0.24776 -0.33921 -0.2486 C -0.34094 -0.25 -0.34488 -0.25196 -0.34488 -0.25168 C -0.35307 -0.26148 -0.34268 -0.25 -0.35071 -0.25672 C -0.35811 -0.26372 -0.34913 -0.25756 -0.35638 -0.26204 L -0.36504 -0.27183 C -0.36598 -0.27295 -0.36677 -0.27463 -0.36787 -0.27547 L -0.37086 -0.27715 C -0.37197 -0.27827 -0.37323 -0.28023 -0.37464 -0.28191 C -0.37638 -0.28443 -0.38031 -0.28863 -0.38031 -0.28835 C -0.38094 -0.29031 -0.38142 -0.29227 -0.38236 -0.29339 C -0.38299 -0.29451 -0.38441 -0.29395 -0.38519 -0.29535 C -0.39622 -0.31439 -0.38362 -0.29927 -0.39181 -0.30851 C -0.39307 -0.31467 -0.39338 -0.31775 -0.39669 -0.32335 C -0.39764 -0.32531 -0.39858 -0.32671 -0.39953 -0.32839 C -0.40472 -0.33986 -0.39921 -0.32979 -0.40205 -0.33482 L -0.40205 -0.33482 " pathEditMode="relative" rAng="0" ptsTypes="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0" y="-16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138113"/>
            <a:ext cx="7920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13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35A39D4-7706-42D5-8776-63340E8D5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22" y="927598"/>
            <a:ext cx="954667" cy="7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A05C35-8019-4C56-9FE7-D46252634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68" y="927598"/>
            <a:ext cx="954667" cy="72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5DD2814-74D5-4921-BF18-2B504BFD7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20" y="919088"/>
            <a:ext cx="954667" cy="72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898DAB9-D3C6-4585-94BE-3743330866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3" y="911996"/>
            <a:ext cx="954667" cy="72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93DC844-835B-4890-A7EB-B12A4F629A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79" y="930110"/>
            <a:ext cx="954667" cy="72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71152C1-AD55-46EC-9160-A03D51CE15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00" y="919088"/>
            <a:ext cx="958216" cy="72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BC30719-92C3-4373-8C52-CDDC944B82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57" y="930110"/>
            <a:ext cx="954667" cy="72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5D02ADF-4258-46B3-8C2D-9DE4F60C9C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03" y="930110"/>
            <a:ext cx="958216" cy="720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9D8A523-00C5-4CFA-8777-1214C5E1BB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09" y="919088"/>
            <a:ext cx="958216" cy="7200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91F7B14-57B1-44FC-8067-6F5752FB3B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0" y="3228381"/>
            <a:ext cx="972000" cy="407754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44EF162C-76AA-4E7E-8A76-1E782D46A1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42" y="4022953"/>
            <a:ext cx="871844" cy="40775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CEB34560-8462-4E10-91FF-B445EB73BC8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68" y="4020441"/>
            <a:ext cx="972000" cy="446147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D7D0C675-7F53-48A8-A074-3414934361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88" y="3124592"/>
            <a:ext cx="972000" cy="442631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63E1F007-1B75-4CD6-AD16-5B03B2A534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795" y="3147940"/>
            <a:ext cx="972000" cy="419283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EBCD07F6-99C5-4B16-913E-7717E33E185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20" y="3147940"/>
            <a:ext cx="871844" cy="446147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477AF0D8-51ED-4E99-8919-7E0C951CA3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60" y="3236470"/>
            <a:ext cx="871844" cy="42263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02660F4E-A0A4-4082-8067-5506BB9F2E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27" y="3985673"/>
            <a:ext cx="972000" cy="421362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60E93125-AD9D-4D76-9771-C54B96B16B8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03" y="4120989"/>
            <a:ext cx="954667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8329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0709E-6 -2.70997E-6 L -3.30709E-6 0.00028 C 0.00237 -0.00308 0.00426 -0.00728 0.00709 -0.00896 C 0.01827 -0.01539 0.00677 -0.00812 0.0137 -0.01372 C 0.01465 -0.01483 0.0178 -0.01595 0.01874 -0.01623 C 0.01953 -0.01707 0.02016 -0.01819 0.02095 -0.01875 L 0.0274 -0.02267 C 0.02819 -0.02323 0.02898 -0.02323 0.02977 -0.02407 C 0.03071 -0.02491 0.0315 -0.02575 0.0326 -0.02631 C 0.03481 -0.02771 0.03843 -0.02799 0.04063 -0.02883 C 0.043 -0.02939 0.04536 -0.03023 0.04788 -0.03135 L 0.05355 -0.03387 C 0.05449 -0.03415 0.05544 -0.03471 0.05654 -0.03499 C 0.06032 -0.03639 0.06048 -0.03667 0.06441 -0.03751 C 0.0663 -0.03807 0.06788 -0.03863 0.06961 -0.03891 C 0.07591 -0.03919 0.08221 -0.03947 0.08851 -0.04003 C 0.09024 -0.04031 0.09181 -0.04059 0.0937 -0.04115 C 0.09433 -0.04143 0.09512 -0.04227 0.09575 -0.04255 C 0.10111 -0.04311 0.10646 -0.04339 0.11166 -0.04367 L 0.11748 -0.04507 L 0.12268 -0.04619 L 0.13433 -0.04871 C 0.13733 -0.05067 0.13811 -0.05123 0.14237 -0.05235 C 0.14473 -0.05319 0.14709 -0.05375 0.14945 -0.05487 C 0.15055 -0.05515 0.1515 -0.05571 0.15244 -0.05599 C 0.15481 -0.05711 0.15985 -0.05851 0.15985 -0.05823 C 0.16363 -0.06215 0.16489 -0.06327 0.16992 -0.06607 C 0.17134 -0.06691 0.17276 -0.06747 0.17418 -0.06859 C 0.18032 -0.07279 0.17386 -0.06999 0.18079 -0.07223 C 0.18441 -0.07559 0.18347 -0.07503 0.18819 -0.07726 C 0.18898 -0.07782 0.19008 -0.0781 0.19103 -0.07838 C 0.20111 -0.0851 0.18552 -0.07671 0.19748 -0.08342 C 0.19843 -0.08398 0.19953 -0.08426 0.20048 -0.08482 C 0.20158 -0.08538 0.20284 -0.0865 0.20394 -0.08734 C 0.2052 -0.0879 0.20662 -0.0879 0.20772 -0.08846 C 0.21008 -0.08986 0.21244 -0.0921 0.21481 -0.09322 L 0.22079 -0.09574 C 0.22174 -0.0963 0.22268 -0.0963 0.22363 -0.09714 C 0.22473 -0.09798 0.22567 -0.09882 0.22662 -0.09966 C 0.22725 -0.10022 0.22803 -0.1005 0.22882 -0.10106 C 0.22992 -0.10162 0.23118 -0.10274 0.23229 -0.10358 C 0.23307 -0.10386 0.2337 -0.10414 0.23465 -0.10442 C 0.23559 -0.10526 0.23654 -0.10638 0.23748 -0.10694 C 0.24189 -0.1103 0.23717 -0.10554 0.24252 -0.11086 C 0.24378 -0.11198 0.24504 -0.11338 0.24615 -0.1145 C 0.24709 -0.11562 0.24819 -0.11618 0.24914 -0.11702 C 0.25103 -0.11926 0.25276 -0.12262 0.25496 -0.12458 C 0.26016 -0.12906 0.25559 -0.1243 0.26 -0.13046 C 0.26252 -0.1341 0.26252 -0.13242 0.26504 -0.1369 C 0.26567 -0.13802 0.26599 -0.13941 0.26646 -0.14081 C 0.26929 -0.14613 0.26819 -0.14221 0.27008 -0.14809 C 0.27071 -0.14977 0.27103 -0.15145 0.27166 -0.15313 C 0.27213 -0.15453 0.27276 -0.15565 0.27307 -0.15677 C 0.27607 -0.16713 0.27103 -0.15369 0.27528 -0.16433 C 0.27559 -0.16685 0.27607 -0.17021 0.2767 -0.17273 C 0.27717 -0.17469 0.27764 -0.17609 0.27811 -0.17805 C 0.27843 -0.17917 0.27859 -0.18057 0.2789 -0.18169 C 0.27906 -0.18309 0.27906 -0.18505 0.27953 -0.18645 C 0.28032 -0.18925 0.28158 -0.19149 0.28252 -0.19401 L 0.28394 -0.19765 C 0.28441 -0.20017 0.28489 -0.20408 0.28536 -0.2066 C 0.28583 -0.20828 0.28646 -0.20968 0.28693 -0.21136 C 0.28882 -0.2206 0.28615 -0.21248 0.28898 -0.22032 C 0.29024 -0.2276 0.28945 -0.2234 0.29134 -0.23264 C 0.2915 -0.23376 0.29166 -0.23516 0.29197 -0.23628 C 0.29244 -0.2374 0.29307 -0.23852 0.29339 -0.23992 C 0.29402 -0.24244 0.29433 -0.24496 0.29481 -0.2472 L 0.29701 -0.25868 C 0.29733 -0.26008 0.29733 -0.2612 0.2978 -0.26232 C 0.29827 -0.26344 0.2989 -0.26455 0.29937 -0.26595 C 0.29969 -0.26847 0.29937 -0.27099 0.29937 -0.27323 L 0.29937 -0.27323 " pathEditMode="relative" rAng="0" ptsTypes="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-13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6 0.00168 L 0.00346 0.00168 C 0.00283 -0.00308 0.00157 -0.01484 0.00016 -0.02016 C -0.00032 -0.02184 -0.00095 -0.0238 -0.00142 -0.02576 C -0.00173 -0.02716 -0.00189 -0.02884 -0.00221 -0.03023 C -0.00268 -0.03163 -0.00347 -0.03303 -0.00394 -0.03443 C -0.00425 -0.03583 -0.00425 -0.03751 -0.00473 -0.03863 C -0.00614 -0.04283 -0.00788 -0.04647 -0.00961 -0.05039 C -0.0104 -0.05207 -0.01103 -0.05431 -0.01197 -0.05599 C -0.01276 -0.05739 -0.0137 -0.05879 -0.01449 -0.06047 C -0.01512 -0.06159 -0.01544 -0.06327 -0.01607 -0.06467 C -0.01685 -0.06663 -0.01764 -0.06859 -0.01843 -0.07055 C -0.01906 -0.07195 -0.01953 -0.07335 -0.02016 -0.07475 C -0.02252 -0.08035 -0.0263 -0.08959 -0.02977 -0.0949 C -0.03055 -0.09602 -0.0315 -0.09658 -0.03229 -0.0977 C -0.0337 -0.09994 -0.03481 -0.10274 -0.03622 -0.10498 C -0.04425 -0.11674 -0.03811 -0.1047 -0.0452 -0.11646 L -0.05418 -0.13242 C -0.05512 -0.13438 -0.05607 -0.13662 -0.05733 -0.13802 C -0.05953 -0.14054 -0.06173 -0.14278 -0.06378 -0.1453 C -0.06457 -0.14614 -0.06536 -0.14726 -0.0663 -0.1481 C -0.06756 -0.14978 -0.06898 -0.15118 -0.07024 -0.15258 C -0.07087 -0.15398 -0.07118 -0.15565 -0.07197 -0.15677 C -0.0726 -0.15761 -0.07355 -0.15761 -0.07433 -0.15817 C -0.07575 -0.15957 -0.07701 -0.16097 -0.07843 -0.16265 C -0.07921 -0.16349 -0.08 -0.16461 -0.08079 -0.16545 C -0.08221 -0.16685 -0.08362 -0.16825 -0.08488 -0.16965 C -0.0863 -0.17161 -0.0874 -0.17385 -0.08898 -0.17553 C -0.08961 -0.17637 -0.09055 -0.17637 -0.09134 -0.17693 C -0.09386 -0.17917 -0.09449 -0.18141 -0.09701 -0.18421 C -0.0978 -0.18477 -0.09858 -0.18505 -0.09953 -0.18561 C -0.10504 -0.19233 -0.09796 -0.18421 -0.10599 -0.19149 C -0.1074 -0.19261 -0.10866 -0.19401 -0.10992 -0.19569 C -0.11087 -0.19681 -0.1115 -0.19905 -0.11244 -0.19989 C -0.11418 -0.20185 -0.11685 -0.20297 -0.1189 -0.20437 C -0.12158 -0.20605 -0.12457 -0.20717 -0.12693 -0.20997 C -0.1304 -0.21417 -0.12851 -0.21249 -0.1326 -0.21445 C -0.1337 -0.21529 -0.13481 -0.21613 -0.13591 -0.21724 C -0.13843 -0.21976 -0.13858 -0.22116 -0.14158 -0.22312 C -0.14284 -0.22368 -0.14425 -0.22396 -0.14567 -0.22452 C -0.14835 -0.22648 -0.15087 -0.22872 -0.1537 -0.23012 C -0.15449 -0.23068 -0.15528 -0.23124 -0.15607 -0.23152 C -0.15701 -0.23236 -0.1611 -0.23544 -0.16268 -0.236 C -0.16583 -0.2374 -0.16709 -0.23656 -0.16992 -0.2388 C -0.1715 -0.2402 -0.17307 -0.24188 -0.17481 -0.24328 C -0.17717 -0.24496 -0.17969 -0.24608 -0.18205 -0.24748 L -0.18441 -0.24888 C -0.18536 -0.24944 -0.18614 -0.25 -0.18693 -0.25028 C -0.18803 -0.25084 -0.18914 -0.2514 -0.19008 -0.25168 C -0.19103 -0.25224 -0.19181 -0.2528 -0.1926 -0.25336 C -0.19465 -0.2542 -0.19701 -0.25476 -0.19906 -0.25616 C -0.19984 -0.25672 -0.20063 -0.25728 -0.20142 -0.25756 C -0.20473 -0.25896 -0.20803 -0.2598 -0.21118 -0.26176 C -0.21937 -0.26764 -0.2115 -0.2626 -0.21843 -0.26624 C -0.22835 -0.27156 -0.21906 -0.26708 -0.22662 -0.27044 C -0.22772 -0.27184 -0.22866 -0.2738 -0.22977 -0.27492 C -0.23087 -0.27576 -0.23197 -0.27576 -0.23307 -0.27632 C -0.2411 -0.28107 -0.23323 -0.27772 -0.2411 -0.28051 C -0.24221 -0.28163 -0.24331 -0.28275 -0.24441 -0.28359 C -0.24536 -0.28415 -0.24662 -0.28415 -0.24756 -0.28499 C -0.24756 -0.28499 -0.25575 -0.29199 -0.25733 -0.29367 C -0.25843 -0.29451 -0.25937 -0.29563 -0.26063 -0.29647 C -0.26142 -0.29703 -0.26221 -0.29731 -0.26299 -0.29787 C -0.2641 -0.29871 -0.2652 -0.29955 -0.2663 -0.30067 C -0.26709 -0.30151 -0.26772 -0.30291 -0.26866 -0.30375 C -0.26992 -0.30459 -0.27134 -0.30459 -0.27276 -0.30515 C -0.27827 -0.31159 -0.27575 -0.30963 -0.28 -0.31215 C -0.28788 -0.32167 -0.27559 -0.30683 -0.28567 -0.31943 C -0.28725 -0.32139 -0.28898 -0.32307 -0.29055 -0.32531 C -0.29276 -0.32811 -0.29481 -0.33119 -0.29701 -0.33399 C -0.2978 -0.33483 -0.29874 -0.33567 -0.29953 -0.33679 C -0.30032 -0.33791 -0.3011 -0.33959 -0.30189 -0.34099 C -0.30315 -0.34378 -0.3052 -0.34966 -0.3052 -0.34966 C -0.30536 -0.35106 -0.30567 -0.35246 -0.30599 -0.35414 C -0.30646 -0.35778 -0.30677 -0.3617 -0.30756 -0.36562 C -0.30866 -0.37178 -0.30819 -0.36842 -0.30914 -0.3757 C -0.30945 -0.38578 -0.30961 -0.39586 -0.30992 -0.40593 C -0.31008 -0.40873 -0.31071 -0.41433 -0.31071 -0.41433 L -0.31071 -0.41433 " pathEditMode="relative" ptsTypes="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7 0.00084 L -0.00047 0.00112 C 0.00079 -0.00252 0.00189 -0.00644 0.00347 -0.00924 C 0.00489 -0.01176 0.00693 -0.01316 0.00851 -0.01511 C 0.00929 -0.01595 0.01008 -0.01735 0.01087 -0.01791 C 0.01465 -0.02015 0.0126 -0.01903 0.0167 -0.02099 C 0.02189 -0.02659 0.01654 -0.02127 0.02252 -0.02519 C 0.02378 -0.02603 0.02473 -0.02715 0.02583 -0.02799 C 0.02756 -0.02939 0.03008 -0.03023 0.03166 -0.03107 C 0.03276 -0.03191 0.0337 -0.03303 0.03512 -0.03387 C 0.04111 -0.03751 0.04048 -0.03583 0.04567 -0.03807 C 0.04662 -0.03863 0.04741 -0.03919 0.04819 -0.03947 C 0.04945 -0.04003 0.05055 -0.04059 0.0515 -0.04115 C 0.05512 -0.04283 0.05307 -0.04255 0.05733 -0.04395 C 0.06378 -0.04619 0.06063 -0.04451 0.06646 -0.04675 C 0.06867 -0.04759 0.07103 -0.04843 0.07307 -0.04955 C 0.07465 -0.05067 0.07622 -0.05179 0.07811 -0.05263 C 0.07922 -0.05291 0.08032 -0.05347 0.08142 -0.05403 C 0.083 -0.05487 0.08473 -0.05655 0.0863 -0.05683 C 0.08819 -0.05739 0.09008 -0.05767 0.09213 -0.05823 C 0.10032 -0.06075 0.09134 -0.05851 0.09796 -0.06131 C 0.11213 -0.06691 0.10095 -0.06187 0.11118 -0.06551 C 0.11638 -0.06719 0.11276 -0.06635 0.11701 -0.06831 C 0.11922 -0.06943 0.12142 -0.07083 0.12363 -0.07139 C 0.12567 -0.07167 0.12756 -0.07195 0.12945 -0.07279 C 0.13166 -0.07335 0.13386 -0.07475 0.13607 -0.07559 C 0.13717 -0.07615 0.13827 -0.07643 0.13922 -0.07698 C 0.14237 -0.07922 0.14378 -0.08034 0.14693 -0.08146 C 0.14898 -0.08202 0.15118 -0.0823 0.15339 -0.08286 C 0.15796 -0.08398 0.16489 -0.08538 0.17008 -0.08706 C 0.17685 -0.0893 0.1715 -0.08762 0.17748 -0.08986 C 0.17874 -0.09042 0.18016 -0.09042 0.18174 -0.09126 C 0.18252 -0.09154 0.18331 -0.09238 0.1841 -0.09266 C 0.1863 -0.09322 0.18867 -0.0935 0.19071 -0.09406 C 0.19181 -0.09434 0.19292 -0.09518 0.19402 -0.09546 C 0.19528 -0.09602 0.20394 -0.09826 0.20489 -0.09826 C 0.22 -0.0991 0.23512 -0.09938 0.25024 -0.09966 C 0.25481 -0.10022 0.25922 -0.1005 0.26363 -0.10134 C 0.2652 -0.10134 0.26693 -0.10274 0.26867 -0.10274 C 0.27103 -0.10274 0.27355 -0.10162 0.27607 -0.10134 C 0.28268 -0.10162 0.28929 -0.1019 0.29591 -0.10274 C 0.30583 -0.10386 0.29969 -0.10442 0.31087 -0.10694 L 0.3241 -0.10974 C 0.32599 -0.1103 0.32788 -0.11058 0.32992 -0.11142 C 0.3326 -0.11226 0.33528 -0.11338 0.33811 -0.11422 L 0.34315 -0.11562 C 0.35008 -0.11954 0.33922 -0.11366 0.35386 -0.11982 L 0.36048 -0.1229 L 0.36394 -0.1243 C 0.36882 -0.1285 0.36567 -0.12654 0.37213 -0.1285 C 0.37355 -0.12906 0.37481 -0.12934 0.37622 -0.1299 C 0.37733 -0.13046 0.37859 -0.13102 0.37969 -0.13158 C 0.38126 -0.13214 0.38284 -0.13242 0.38441 -0.13298 C 0.38599 -0.13326 0.38741 -0.13382 0.38867 -0.13438 C 0.39134 -0.13522 0.39544 -0.13746 0.3978 -0.13858 C 0.39874 -0.13914 0.39953 -0.13969 0.40032 -0.13997 C 0.40441 -0.14137 0.41118 -0.14193 0.41528 -0.14305 C 0.41654 -0.14333 0.41796 -0.14389 0.41922 -0.14445 C 0.42268 -0.14529 0.42599 -0.14529 0.42929 -0.14725 C 0.43197 -0.14893 0.43197 -0.14865 0.43512 -0.15005 C 0.4389 -0.15173 0.44189 -0.15201 0.44583 -0.15453 C 0.45181 -0.15789 0.44441 -0.15369 0.45166 -0.15733 C 0.45244 -0.15789 0.45323 -0.15845 0.45402 -0.15873 C 0.45685 -0.16013 0.45874 -0.16069 0.46174 -0.16153 C 0.46504 -0.16461 0.46583 -0.16573 0.46992 -0.16741 C 0.47481 -0.16965 0.47213 -0.16825 0.47811 -0.17161 C 0.47906 -0.17217 0.47985 -0.17245 0.48063 -0.17329 C 0.48174 -0.17413 0.48284 -0.17525 0.48394 -0.17609 C 0.48504 -0.17665 0.48615 -0.17665 0.48725 -0.17749 C 0.48945 -0.17917 0.49166 -0.18141 0.49386 -0.18309 C 0.49496 -0.18393 0.49591 -0.18533 0.49733 -0.18589 C 0.50441 -0.18897 0.49654 -0.18505 0.50394 -0.19009 C 0.50552 -0.19121 0.50709 -0.19205 0.50882 -0.19317 L 0.51134 -0.19457 L 0.5137 -0.19597 C 0.52111 -0.20548 0.5178 -0.20296 0.52284 -0.20604 C 0.52898 -0.21304 0.52142 -0.20408 0.52788 -0.21332 C 0.5315 -0.21864 0.53118 -0.21416 0.53528 -0.2248 C 0.53638 -0.2276 0.53717 -0.23096 0.53859 -0.23348 C 0.53953 -0.23488 0.54032 -0.236 0.54111 -0.23768 C 0.54174 -0.23908 0.54221 -0.24048 0.54268 -0.24188 C 0.54347 -0.24384 0.54426 -0.2458 0.5452 -0.24776 C 0.55008 -0.25756 0.54583 -0.24692 0.54945 -0.25644 C 0.54961 -0.25784 0.54977 -0.25924 0.55024 -0.26064 C 0.55166 -0.26567 0.55213 -0.264 0.55276 -0.26931 C 0.55292 -0.27071 0.55276 -0.27211 0.55276 -0.27323 L 0.55276 -0.27295 " pathEditMode="relative" rAng="0" ptsTypes="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4" y="-13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9 0.00336 L -0.00189 0.00364 C 0.00016 0.0014 0.00236 -0.00084 0.00457 -0.00252 C 0.00535 -0.00308 0.00614 -0.00336 0.00693 -0.00392 C 0.00787 -0.00476 0.0085 -0.00616 0.00929 -0.00672 C 0.01087 -0.00812 0.0126 -0.00868 0.01417 -0.0098 L 0.02158 -0.014 L 0.02882 -0.01848 L 0.03118 -0.01988 L 0.0337 -0.02128 C 0.03449 -0.02212 0.03512 -0.02352 0.03606 -0.02408 C 0.03764 -0.02548 0.03937 -0.02604 0.04095 -0.02687 L 0.04583 -0.02995 C 0.04583 -0.02967 0.05071 -0.03275 0.05071 -0.03247 C 0.0515 -0.03359 0.05213 -0.03499 0.05307 -0.03555 C 0.05307 -0.03527 0.05921 -0.03919 0.06032 -0.04003 L 0.06283 -0.04143 C 0.06362 -0.04227 0.06441 -0.04339 0.0652 -0.04423 C 0.06598 -0.04507 0.06693 -0.04507 0.06756 -0.04563 C 0.06929 -0.04731 0.07244 -0.05151 0.07244 -0.05123 C 0.07276 -0.05291 0.07276 -0.05459 0.07323 -0.05571 C 0.07386 -0.05711 0.07496 -0.05767 0.07575 -0.05879 C 0.07748 -0.06131 0.07874 -0.06383 0.07984 -0.06719 C 0.08095 -0.07111 0.08189 -0.07503 0.08299 -0.07895 L 0.08457 -0.08455 C 0.08488 -0.08707 0.08488 -0.08958 0.08551 -0.09182 C 0.0863 -0.09574 0.08756 -0.09938 0.08866 -0.1033 C 0.09102 -0.11142 0.08992 -0.10694 0.09197 -0.11618 C 0.09213 -0.1187 0.09228 -0.12122 0.09276 -0.12346 C 0.09307 -0.12542 0.09386 -0.12738 0.09433 -0.12934 C 0.09606 -0.13606 0.09591 -0.1355 0.09685 -0.14222 C 0.09654 -0.16041 0.09669 -0.17861 0.09591 -0.19681 C 0.09591 -0.19989 0.09496 -0.20269 0.09433 -0.20549 C 0.0937 -0.20913 0.09323 -0.21249 0.09197 -0.21556 C 0.09118 -0.21724 0.09024 -0.21836 0.08945 -0.22004 C 0.0885 -0.222 0.08535 -0.2318 0.08378 -0.23432 C 0.08283 -0.236 0.08173 -0.23712 0.08063 -0.23852 C 0.08 -0.2402 0.07969 -0.2416 0.0789 -0.243 C 0.07827 -0.24412 0.07732 -0.24496 0.07654 -0.2458 C 0.07543 -0.2472 0.07433 -0.24832 0.07323 -0.25028 C 0.07228 -0.25196 0.07181 -0.2542 0.07087 -0.25588 C 0.06882 -0.25952 0.06583 -0.26176 0.06362 -0.26456 C 0.06252 -0.26596 0.06142 -0.26736 0.06032 -0.26876 C 0.05921 -0.27072 0.05827 -0.27296 0.05717 -0.27464 C 0.05559 -0.27687 0.05386 -0.27827 0.05228 -0.28051 L 0.04504 -0.29059 C 0.04504 -0.29031 0.03858 -0.29899 0.03843 -0.29899 L 0.03197 -0.30767 C 0.03071 -0.30963 0.02803 -0.31327 0.0263 -0.31495 C 0.02535 -0.31607 0.02425 -0.31691 0.02315 -0.31775 C 0.02236 -0.31915 0.02158 -0.32111 0.02063 -0.32223 C 0.02 -0.32307 0.01906 -0.32279 0.01827 -0.32363 C 0.01654 -0.32531 0.01496 -0.32755 0.01339 -0.32923 C 0.0074 -0.33651 0.0148 -0.32727 0.0085 -0.33651 C 0.00787 -0.33763 0.00693 -0.33847 0.00614 -0.3393 C 0.00551 -0.34098 0.00488 -0.3421 0.00457 -0.34378 C 0.00394 -0.34574 0.00315 -0.3519 0.00283 -0.35386 C 0.00252 -0.36422 0.00252 -0.3785 0.00126 -0.3897 C 0.0011 -0.39138 0.00079 -0.39278 0.00047 -0.39418 C 0.00016 -0.39754 -3.14961E-7 -0.4009 -0.00031 -0.40425 C -0.00126 -0.41265 -0.0011 -0.40733 -0.0011 -0.41125 L -0.0011 -0.41097 " pathEditMode="relative" rAng="0" ptsTypes="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9" y="-20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2 -0.0014 L 0.00472 -0.0014 C 0.00378 -0.01736 0.00346 -0.014 0.00472 -0.03163 C 0.00504 -0.03751 0.00535 -0.04339 0.0063 -0.04899 L 0.00787 -0.05767 C 0.00819 -0.05907 0.0085 -0.06047 0.00882 -0.06187 C 0.00992 -0.07027 0.01008 -0.07251 0.01275 -0.08203 C 0.01338 -0.08398 0.01401 -0.08594 0.01449 -0.0879 C 0.01512 -0.0907 0.01512 -0.09406 0.01606 -0.09658 C 0.02346 -0.11646 0.01575 -0.09602 0.02173 -0.11086 C 0.02756 -0.1257 0.01779 -0.10218 0.02583 -0.12094 C 0.0274 -0.1299 0.02535 -0.12094 0.02976 -0.13102 C 0.03071 -0.13326 0.03134 -0.13606 0.03228 -0.1383 C 0.03575 -0.14781 0.03338 -0.14054 0.03716 -0.14837 C 0.03795 -0.15005 0.03874 -0.15201 0.03953 -0.15397 C 0.04063 -0.15705 0.04142 -0.16041 0.04283 -0.16265 C 0.04882 -0.17357 0.04142 -0.15985 0.04756 -0.17273 C 0.05212 -0.18197 0.04803 -0.17301 0.05244 -0.18001 C 0.05417 -0.18281 0.05543 -0.18645 0.05732 -0.18869 C 0.05811 -0.18953 0.05905 -0.19037 0.05984 -0.19149 C 0.06063 -0.19289 0.06126 -0.19485 0.0622 -0.19597 C 0.06425 -0.19821 0.06661 -0.19933 0.06866 -0.20157 C 0.06945 -0.20269 0.07024 -0.20381 0.07118 -0.20437 C 0.07212 -0.20521 0.07323 -0.20549 0.07433 -0.20577 C 0.07543 -0.20689 0.07638 -0.20801 0.07764 -0.20884 C 0.07858 -0.2094 0.07984 -0.2094 0.08079 -0.21024 C 0.08173 -0.2108 0.08236 -0.2122 0.08331 -0.21304 C 0.08677 -0.2164 0.08882 -0.21864 0.09212 -0.22032 C 0.09323 -0.22088 0.09433 -0.22116 0.09543 -0.22172 C 0.09764 -0.22368 0.09953 -0.22676 0.10189 -0.2276 C 0.10472 -0.22844 0.10646 -0.229 0.10913 -0.2304 C 0.10992 -0.23068 0.11087 -0.23124 0.11165 -0.2318 C 0.11275 -0.23264 0.1137 -0.23404 0.1148 -0.2346 C 0.1211 -0.23852 0.12047 -0.23684 0.12614 -0.23908 C 0.13779 -0.24328 0.12898 -0.2402 0.13512 -0.24328 C 0.13622 -0.24384 0.13732 -0.24412 0.13827 -0.24468 C 0.14819 -0.25 0.1389 -0.2458 0.14646 -0.24916 C 0.14724 -0.25 0.14803 -0.25112 0.14882 -0.25196 C 0.15039 -0.25308 0.15228 -0.25308 0.1537 -0.25476 C 0.15449 -0.25588 0.15527 -0.257 0.15606 -0.25784 C 0.15764 -0.25896 0.15937 -0.25952 0.16094 -0.26064 L 0.16346 -0.26204 L 0.17071 -0.27072 C 0.17149 -0.27155 0.17244 -0.27239 0.17307 -0.27351 C 0.17401 -0.27491 0.17464 -0.27659 0.17559 -0.27799 C 0.17653 -0.27939 0.17779 -0.28051 0.17874 -0.28219 L 0.18693 -0.29647 C 0.18772 -0.29815 0.18835 -0.29955 0.18929 -0.30095 C 0.19039 -0.30235 0.19149 -0.30375 0.1926 -0.30515 C 0.19338 -0.30627 0.19433 -0.30711 0.19496 -0.30795 C 0.20126 -0.31719 0.19386 -0.30823 0.19984 -0.31523 C 0.20047 -0.31663 0.20079 -0.31831 0.20142 -0.31971 C 0.2063 -0.32839 0.20205 -0.31299 0.20882 -0.33119 L 0.21197 -0.33986 L 0.2137 -0.34406 C 0.21386 -0.34546 0.21401 -0.34714 0.21449 -0.34826 C 0.21685 -0.35666 0.21559 -0.34854 0.21685 -0.35694 C 0.21716 -0.3589 0.21732 -0.36086 0.21764 -0.36282 C 0.21795 -0.36422 0.21827 -0.36562 0.21842 -0.36702 C 0.21905 -0.37094 0.21953 -0.37486 0.22016 -0.3785 C 0.22031 -0.38046 0.22079 -0.38242 0.22094 -0.38438 C 0.22126 -0.38718 0.22142 -0.39026 0.22173 -0.39306 C 0.22189 -0.39446 0.22236 -0.39586 0.22252 -0.39725 C 0.22283 -0.39921 0.22299 -0.40117 0.22331 -0.40313 C 0.22441 -0.40929 0.22409 -0.40537 0.22409 -0.41013 L 0.22331 -0.40313 " pathEditMode="relative" ptsTypes="AAA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448 L 0.0033 0.00476 C 0.00519 -0.00056 0.00582 -0.00811 0.00897 -0.01007 C 0.01055 -0.01091 0.01228 -0.01119 0.0137 -0.01287 C 0.01464 -0.01399 0.01543 -0.01483 0.01622 -0.01567 C 0.017 -0.01707 0.01763 -0.01903 0.01858 -0.02015 C 0.01937 -0.02099 0.02031 -0.02099 0.0211 -0.02155 C 0.02189 -0.02239 0.02267 -0.02379 0.02346 -0.02435 C 0.02425 -0.02519 0.02504 -0.02547 0.02598 -0.02575 C 0.02708 -0.02659 0.03023 -0.02771 0.03165 -0.02883 C 0.03244 -0.02967 0.03307 -0.03107 0.03401 -0.03163 C 0.03559 -0.03247 0.03732 -0.03247 0.03889 -0.03303 C 0.03968 -0.03331 0.04047 -0.03415 0.04126 -0.03443 C 0.04472 -0.03639 0.04488 -0.03583 0.04866 -0.03751 C 0.05448 -0.03975 0.04913 -0.03807 0.0559 -0.04031 C 0.06078 -0.04171 0.06031 -0.04143 0.06472 -0.04311 C 0.06897 -0.04479 0.06787 -0.04507 0.07291 -0.04591 C 0.0759 -0.04675 0.07889 -0.04675 0.08173 -0.04759 C 0.08346 -0.04787 0.08504 -0.04871 0.08661 -0.04899 C 0.0907 -0.04955 0.0948 -0.04983 0.09874 -0.05039 C 0.1063 -0.05263 0.1033 -0.05179 0.11338 -0.05319 L 0.13685 -0.05599 C 0.14866 -0.05963 0.13259 -0.05515 0.15228 -0.05907 C 0.1537 -0.05935 0.15496 -0.05991 0.15637 -0.06047 C 0.15795 -0.06103 0.15952 -0.06131 0.1611 -0.06187 C 0.16252 -0.06243 0.16393 -0.06299 0.16519 -0.06326 C 0.17338 -0.06522 0.1833 -0.0655 0.19118 -0.06606 C 0.19937 -0.0711 0.19149 -0.0669 0.21133 -0.06914 C 0.22189 -0.07026 0.21637 -0.06998 0.22441 -0.07194 C 0.22677 -0.0725 0.22929 -0.07278 0.23165 -0.07334 C 0.23732 -0.0767 0.23338 -0.07474 0.24456 -0.07614 L 0.25669 -0.07782 C 0.25842 -0.0781 0.26 -0.07866 0.26157 -0.07922 C 0.26724 -0.08034 0.26992 -0.08062 0.27543 -0.08202 C 0.27669 -0.0823 0.27811 -0.08314 0.27937 -0.08342 C 0.28126 -0.08398 0.28315 -0.08426 0.28504 -0.08482 C 0.28614 -0.08538 0.28724 -0.08594 0.28834 -0.08622 C 0.29149 -0.08734 0.2948 -0.08818 0.29811 -0.0893 C 0.29968 -0.08958 0.30126 -0.08986 0.30299 -0.0907 C 0.30504 -0.09154 0.30724 -0.09294 0.30945 -0.0935 C 0.31149 -0.09434 0.3137 -0.09434 0.3159 -0.0949 C 0.32425 -0.0977 0.31984 -0.09686 0.32472 -0.09938 C 0.33055 -0.10218 0.32535 -0.0991 0.33212 -0.10218 C 0.33291 -0.10246 0.3337 -0.1033 0.33448 -0.10358 C 0.3359 -0.10414 0.33716 -0.10442 0.33858 -0.10498 C 0.34015 -0.10582 0.34346 -0.10806 0.34346 -0.10778 C 0.34425 -0.1089 0.34504 -0.11002 0.34582 -0.11086 C 0.34787 -0.11254 0.34945 -0.11226 0.35149 -0.11366 C 0.35259 -0.1145 0.3537 -0.1159 0.3548 -0.11646 C 0.35637 -0.11758 0.35826 -0.11786 0.35968 -0.11954 C 0.36047 -0.12038 0.3611 -0.1215 0.36204 -0.12234 C 0.36315 -0.12346 0.36661 -0.12486 0.36771 -0.12514 C 0.37259 -0.13101 0.3674 -0.12542 0.37338 -0.12961 C 0.37448 -0.13017 0.37543 -0.13157 0.37669 -0.13241 C 0.37763 -0.13297 0.37889 -0.13325 0.37984 -0.13381 C 0.38094 -0.13465 0.38204 -0.13577 0.38315 -0.13661 C 0.38393 -0.13717 0.38472 -0.13773 0.38551 -0.13801 C 0.3863 -0.13913 0.38708 -0.14025 0.38803 -0.14109 C 0.38897 -0.14193 0.39007 -0.14193 0.39118 -0.14249 C 0.39196 -0.14277 0.39291 -0.14333 0.3937 -0.14389 C 0.3948 -0.14473 0.3959 -0.14585 0.39685 -0.14669 C 0.39779 -0.14753 0.39842 -0.14893 0.39937 -0.14977 C 0.40031 -0.15033 0.40141 -0.15061 0.40252 -0.15117 C 0.40677 -0.15481 0.40897 -0.15593 0.41228 -0.16125 C 0.41874 -0.17133 0.41464 -0.16825 0.41952 -0.17133 C 0.42362 -0.18197 0.41842 -0.16881 0.42362 -0.18001 C 0.42425 -0.18113 0.42456 -0.18281 0.42519 -0.18421 C 0.42598 -0.18589 0.42693 -0.18701 0.42771 -0.1884 C 0.42882 -0.1912 0.42976 -0.19428 0.43086 -0.19708 C 0.43149 -0.19848 0.43212 -0.19988 0.43244 -0.20156 C 0.43307 -0.20352 0.43338 -0.20548 0.43417 -0.20716 C 0.43889 -0.2192 0.43448 -0.20436 0.43811 -0.21584 C 0.43874 -0.2178 0.43921 -0.21976 0.43984 -0.22172 C 0.44031 -0.22312 0.4411 -0.22424 0.44141 -0.22592 C 0.44535 -0.24132 0.44094 -0.229 0.44472 -0.2388 C 0.44582 -0.24748 0.44519 -0.24272 0.44708 -0.25335 C 0.44803 -0.25867 0.44756 -0.25615 0.44866 -0.26035 L 0.4496 -0.26035 " pathEditMode="relative" rAng="0" ptsTypes="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15" y="-13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2 0.00671 L 0.00362 0.00671 C 0.0033 0.00223 0.0033 -0.00224 0.00267 -0.00644 C 0.00252 -0.00812 0.00157 -0.00924 0.0011 -0.01064 C 0.00078 -0.01204 0.00063 -0.01372 0.00031 -0.01512 C -0.00016 -0.01652 -0.00095 -0.01792 -0.00126 -0.01932 C -0.00174 -0.02072 -0.00158 -0.0224 -0.00205 -0.02352 C -0.00347 -0.02688 -0.00567 -0.02884 -0.00693 -0.0322 L -0.01024 -0.04088 C -0.01071 -0.04228 -0.01103 -0.04424 -0.01181 -0.04536 L -0.01433 -0.04816 C -0.01717 -0.056 -0.01433 -0.04928 -0.01827 -0.05544 C -0.0274 -0.06887 -0.01481 -0.0518 -0.02315 -0.06243 C -0.02426 -0.06383 -0.02536 -0.06551 -0.02646 -0.06691 C -0.02803 -0.06887 -0.02977 -0.07055 -0.03134 -0.07251 C -0.03197 -0.07363 -0.03575 -0.07867 -0.03701 -0.07979 C -0.03764 -0.08035 -0.03859 -0.08063 -0.03937 -0.08119 C -0.03937 -0.08119 -0.04552 -0.08847 -0.04662 -0.08987 C -0.0474 -0.09071 -0.04819 -0.09211 -0.04914 -0.09267 C -0.05118 -0.09463 -0.05355 -0.09603 -0.05559 -0.09855 C -0.05638 -0.09939 -0.05717 -0.10051 -0.05796 -0.10135 C -0.05874 -0.10219 -0.05969 -0.10219 -0.06048 -0.10275 C -0.06126 -0.10359 -0.06205 -0.10499 -0.06284 -0.10583 C -0.06567 -0.10863 -0.06583 -0.10835 -0.06851 -0.11003 C -0.06929 -0.11087 -0.07008 -0.11227 -0.07103 -0.11283 C -0.07307 -0.11423 -0.07748 -0.11591 -0.07748 -0.11591 C -0.07953 -0.11815 -0.08079 -0.12011 -0.08315 -0.12151 C -0.0841 -0.12235 -0.0852 -0.12263 -0.0863 -0.12291 C -0.09134 -0.12878 -0.08599 -0.12346 -0.09197 -0.12738 C -0.09307 -0.12794 -0.09418 -0.12934 -0.09528 -0.13018 C -0.09685 -0.1313 -0.09922 -0.13242 -0.10095 -0.13298 C -0.10992 -0.1411 -0.09859 -0.13158 -0.1074 -0.13746 C -0.11307 -0.1411 -0.10835 -0.13886 -0.11307 -0.14306 C -0.11386 -0.1439 -0.11465 -0.1439 -0.11544 -0.14446 C -0.11654 -0.14558 -0.11764 -0.1467 -0.11874 -0.14754 C -0.11953 -0.1481 -0.12032 -0.14838 -0.12111 -0.14894 C -0.12221 -0.14978 -0.12331 -0.1509 -0.12441 -0.15174 C -0.12599 -0.15286 -0.12929 -0.15454 -0.12929 -0.15454 C -0.13622 -0.16294 -0.1274 -0.15314 -0.13418 -0.15902 C -0.13496 -0.15986 -0.13575 -0.16098 -0.13654 -0.16182 C -0.13733 -0.16266 -0.13827 -0.16266 -0.13906 -0.16322 C -0.13985 -0.16406 -0.14048 -0.16546 -0.14142 -0.1663 C -0.14221 -0.16686 -0.14315 -0.16686 -0.14378 -0.1677 C -0.14473 -0.16854 -0.14536 -0.16994 -0.1463 -0.1705 C -0.14756 -0.17134 -0.14898 -0.17134 -0.1504 -0.1719 C -0.15827 -0.18142 -0.14599 -0.16658 -0.15607 -0.17918 C -0.15764 -0.18114 -0.15922 -0.1831 -0.16079 -0.18478 L -0.16331 -0.18785 C -0.1641 -0.18869 -0.16504 -0.18953 -0.16567 -0.19065 C -0.17276 -0.20325 -0.16378 -0.18785 -0.17055 -0.19793 C -0.1715 -0.19905 -0.17213 -0.20101 -0.17307 -0.20213 C -0.17449 -0.20437 -0.17622 -0.20605 -0.1778 -0.20801 C -0.17874 -0.20885 -0.17953 -0.20969 -0.18032 -0.21081 C -0.18189 -0.21361 -0.18331 -0.21725 -0.1852 -0.21949 C -0.18599 -0.22033 -0.18677 -0.22117 -0.18756 -0.22229 C -0.18851 -0.22369 -0.18898 -0.22565 -0.19008 -0.22677 C -0.19733 -0.23545 -0.18725 -0.21977 -0.19481 -0.23097 C -0.20111 -0.24021 -0.1937 -0.23097 -0.19969 -0.23825 L -0.20457 -0.25112 C -0.2063 -0.25588 -0.2052 -0.25532 -0.20693 -0.25532 L -0.20693 -0.25532 " pathEditMode="relative" ptsTypes="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7323E-6 4.19933E-6 L 4.17323E-6 0.00028 C -0.00016 -0.00028 -0.00615 -0.00952 -0.00819 -0.0112 C -0.00914 -0.01176 -0.0104 -0.01204 -0.01134 -0.0126 C -0.01953 -0.01624 -0.00693 -0.01092 -0.01701 -0.01512 C -0.02851 -0.02464 -0.0126 -0.01176 -0.02363 -0.01904 C -0.0326 -0.0252 -0.02426 -0.02184 -0.03323 -0.02464 C -0.04504 -0.03108 -0.0304 -0.02352 -0.04457 -0.02856 C -0.0463 -0.0294 -0.04788 -0.03052 -0.04945 -0.03136 C -0.05134 -0.03192 -0.05323 -0.0322 -0.05512 -0.03276 C -0.05622 -0.03304 -0.05733 -0.03388 -0.05843 -0.03416 C -0.06536 -0.03472 -0.07245 -0.03472 -0.07922 -0.03528 C -0.08095 -0.03584 -0.08252 -0.0364 -0.0841 -0.03668 C -0.08678 -0.03724 -0.08961 -0.03752 -0.09229 -0.03808 C -0.09339 -0.03836 -0.09433 -0.03892 -0.09544 -0.03948 C -0.10142 -0.04116 -0.10111 -0.04004 -0.10599 -0.04228 C -0.10678 -0.04256 -0.10756 -0.04312 -0.10851 -0.0434 C -0.11119 -0.04424 -0.11386 -0.04424 -0.11654 -0.0448 C -0.11764 -0.04536 -0.11874 -0.04592 -0.11985 -0.0462 C -0.12111 -0.04676 -0.12252 -0.04704 -0.12378 -0.04732 C -0.12552 -0.04816 -0.12709 -0.04956 -0.12867 -0.0504 C -0.13103 -0.05124 -0.13481 -0.05264 -0.13685 -0.05432 C -0.1378 -0.05516 -0.1389 -0.056 -0.14 -0.05684 C -0.14158 -0.05795 -0.14331 -0.05879 -0.14489 -0.05991 C -0.14567 -0.06019 -0.14662 -0.06019 -0.14725 -0.06103 C -0.14819 -0.06187 -0.1493 -0.06299 -0.1504 -0.06383 C -0.15197 -0.06467 -0.1537 -0.06495 -0.15528 -0.06635 C -0.15638 -0.06747 -0.15733 -0.06859 -0.15843 -0.06915 C -0.16016 -0.07027 -0.16174 -0.07083 -0.16331 -0.07195 C -0.16473 -0.07279 -0.16599 -0.07363 -0.16741 -0.07447 C -0.16851 -0.07503 -0.16961 -0.07531 -0.17071 -0.07587 C -0.1715 -0.07643 -0.17229 -0.07699 -0.17308 -0.07727 C -0.18158 -0.08147 -0.16961 -0.07475 -0.18111 -0.08147 C -0.18205 -0.08203 -0.18268 -0.08343 -0.18363 -0.08399 C -0.18457 -0.08483 -0.18583 -0.08483 -0.18678 -0.08539 C -0.18772 -0.08595 -0.18851 -0.08595 -0.1893 -0.08651 C -0.19512 -0.09071 -0.18977 -0.08847 -0.19654 -0.09071 C -0.20552 -0.09827 -0.19418 -0.08931 -0.203 -0.09463 C -0.20426 -0.09547 -0.2052 -0.09687 -0.2063 -0.09743 C -0.20788 -0.09855 -0.20945 -0.09939 -0.21119 -0.10023 C -0.21229 -0.10079 -0.21339 -0.10079 -0.21433 -0.10163 C -0.2167 -0.10331 -0.21874 -0.10527 -0.22079 -0.10695 C -0.22189 -0.10779 -0.22284 -0.10919 -0.22394 -0.10975 C -0.22882 -0.11171 -0.22615 -0.11059 -0.23197 -0.11367 L -0.23449 -0.11507 C -0.23528 -0.11619 -0.23607 -0.11703 -0.23685 -0.11787 C -0.24221 -0.1215 -0.24599 -0.1215 -0.25229 -0.12178 C -0.2704 -0.12262 -0.28851 -0.12262 -0.30646 -0.12318 C -0.30882 -0.12374 -0.31134 -0.12402 -0.3137 -0.12458 C -0.31449 -0.12486 -0.31528 -0.12542 -0.31607 -0.1257 C -0.31796 -0.12626 -0.33008 -0.1285 -0.3315 -0.12878 C -0.34599 -0.13102 -0.33134 -0.12878 -0.34772 -0.1313 L -0.42205 -0.1299 C -0.47386 -0.12906 -0.45701 -0.1299 -0.48756 -0.1271 C -0.50221 -0.12234 -0.48741 -0.12682 -0.523 -0.12458 C -0.5263 -0.1243 -0.52945 -0.12374 -0.53276 -0.12318 C -0.55528 -0.11563 -0.53197 -0.1229 -0.5926 -0.12038 C -0.59575 -0.12038 -0.5989 -0.11927 -0.60221 -0.11927 C -0.62079 -0.11843 -0.63937 -0.11815 -0.65811 -0.11787 C -0.67355 -0.11815 -0.6893 -0.11787 -0.70489 -0.11927 C -0.70709 -0.11927 -0.70914 -0.12122 -0.71134 -0.12178 L -0.71701 -0.12318 C -0.723 -0.12654 -0.72032 -0.12514 -0.7252 -0.1271 C -0.72615 -0.12822 -0.72725 -0.12906 -0.72835 -0.1299 C -0.72914 -0.13046 -0.73008 -0.13046 -0.73087 -0.1313 C -0.73166 -0.13214 -0.73245 -0.13326 -0.73323 -0.13382 C -0.73402 -0.13466 -0.73496 -0.13466 -0.73559 -0.13522 C -0.73733 -0.1369 -0.73874 -0.1397 -0.74048 -0.14082 L -0.7452 -0.14334 C -0.74993 -0.14866 -0.74536 -0.14418 -0.75008 -0.14754 C -0.75717 -0.15258 -0.75008 -0.14838 -0.75575 -0.15146 L -0.763 -0.15958 C -0.76378 -0.16042 -0.76473 -0.16126 -0.76552 -0.16238 C -0.76851 -0.16742 -0.76678 -0.16574 -0.7704 -0.16798 C -0.77402 -0.17666 -0.76977 -0.16798 -0.77433 -0.17302 C -0.77528 -0.17414 -0.77591 -0.1761 -0.77685 -0.17722 C -0.77764 -0.17834 -0.77843 -0.1789 -0.77922 -0.18002 C -0.78552 -0.18869 -0.77811 -0.18002 -0.7841 -0.18673 C -0.78599 -0.19569 -0.78347 -0.18589 -0.78741 -0.19345 C -0.78867 -0.19597 -0.78914 -0.19905 -0.79056 -0.20157 C -0.79134 -0.20269 -0.79229 -0.20409 -0.79308 -0.20577 C -0.7937 -0.20661 -0.79402 -0.20857 -0.79465 -0.20969 C -0.79528 -0.21081 -0.79638 -0.21109 -0.79701 -0.21221 C -0.80394 -0.22173 -0.7937 -0.20941 -0.80268 -0.22425 C -0.80662 -0.23097 -0.80457 -0.22705 -0.80835 -0.23685 L -0.81323 -0.24888 C -0.81481 -0.25336 -0.81481 -0.25112 -0.81481 -0.25392 L -0.81481 -0.25392 " pathEditMode="relative" rAng="0" ptsTypes="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40" y="-1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339E-6 2.19485E-6 L -2.91339E-6 0.00028 C -0.00031 -0.00448 -0.00047 -0.00868 -0.00094 -0.01288 C -0.0011 -0.01428 -0.00141 -0.01568 -0.00173 -0.01708 C -0.00204 -0.0196 -0.0022 -0.02184 -0.00252 -0.02436 C -0.00409 -0.03584 -0.00378 -0.03388 -0.00567 -0.04396 C -0.00598 -0.04535 -0.00614 -0.04703 -0.00661 -0.04815 L -0.00819 -0.05235 L -0.01134 -0.06943 L -0.01228 -0.07363 C -0.01244 -0.07503 -0.0126 -0.07643 -0.01307 -0.07755 L -0.01464 -0.08203 C -0.01496 -0.08343 -0.01527 -0.08483 -0.01543 -0.08623 C -0.01575 -0.08819 -0.0159 -0.08987 -0.01622 -0.09183 C -0.01669 -0.09351 -0.01732 -0.09463 -0.01795 -0.09603 C -0.01811 -0.09799 -0.01842 -0.09995 -0.01874 -0.10163 C -0.01889 -0.10303 -0.01921 -0.10443 -0.01952 -0.10583 C -0.02047 -0.1103 -0.02141 -0.1145 -0.02267 -0.1187 C -0.0233 -0.1201 -0.02378 -0.1215 -0.02441 -0.1229 C -0.02598 -0.13466 -0.02393 -0.1229 -0.02677 -0.1327 C -0.02724 -0.1341 -0.02724 -0.13578 -0.02756 -0.1369 C -0.02803 -0.13858 -0.02882 -0.13942 -0.02929 -0.1411 C -0.0326 -0.15258 -0.02708 -0.13774 -0.03165 -0.14978 C -0.03354 -0.16238 -0.03086 -0.14698 -0.03575 -0.16378 C -0.0411 -0.18225 -0.03464 -0.15902 -0.03811 -0.17357 C -0.03858 -0.17553 -0.03921 -0.17749 -0.03968 -0.17917 C -0.04078 -0.18197 -0.04299 -0.18785 -0.04299 -0.18757 C -0.04535 -0.20381 -0.04204 -0.18393 -0.04535 -0.19765 C -0.0485 -0.21025 -0.04378 -0.19681 -0.04787 -0.20745 C -0.04819 -0.20885 -0.04834 -0.21025 -0.04866 -0.21165 C -0.0496 -0.21585 -0.05055 -0.22005 -0.05197 -0.22425 C -0.05244 -0.22593 -0.05307 -0.22705 -0.05354 -0.22845 C -0.05464 -0.23209 -0.05527 -0.23656 -0.05669 -0.23992 C -0.05732 -0.24104 -0.06015 -0.24748 -0.06078 -0.24972 C -0.06189 -0.25336 -0.06267 -0.25896 -0.06409 -0.26232 C -0.06472 -0.264 -0.06582 -0.26512 -0.06645 -0.26652 C -0.06834 -0.27128 -0.06771 -0.27184 -0.06897 -0.2766 C -0.06945 -0.27856 -0.06992 -0.28024 -0.07055 -0.28192 C -0.07102 -0.2836 -0.07165 -0.28472 -0.07212 -0.2864 C -0.07275 -0.28808 -0.07307 -0.29032 -0.0737 -0.29172 C -0.07449 -0.29396 -0.07559 -0.29535 -0.07622 -0.29759 C -0.08299 -0.31747 -0.07763 -0.30235 -0.08031 -0.31299 C -0.08078 -0.31495 -0.08126 -0.31691 -0.08189 -0.31859 C -0.0822 -0.32055 -0.08299 -0.32671 -0.08346 -0.32867 C -0.08393 -0.33007 -0.08456 -0.33119 -0.08504 -0.33259 L -0.08756 -0.34547 C -0.08787 -0.34687 -0.08819 -0.34827 -0.08834 -0.34967 C -0.08866 -0.35163 -0.08866 -0.35359 -0.08913 -0.35527 C -0.0896 -0.35667 -0.09023 -0.35806 -0.09071 -0.35946 L -0.09401 -0.37654 L -0.0948 -0.38046 L -0.09559 -0.38494 L -0.09638 -0.43113 L -0.09638 -0.43085 " pathEditMode="relative" rAng="0" ptsTypes="AAAAAAAAAA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9" y="-21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138113"/>
            <a:ext cx="7920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14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59E08F-CB0B-442E-ACF1-6D5DDB68E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3" y="3276467"/>
            <a:ext cx="792162" cy="446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58D4BE-8BA7-4E11-BB4C-995239921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46" y="4031869"/>
            <a:ext cx="812892" cy="446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0D2129-BC51-4996-93A5-4B414CDE0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13" y="3298648"/>
            <a:ext cx="789372" cy="446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C1263C6-9F50-4AFD-AF25-9713DEC0CE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29" y="4070751"/>
            <a:ext cx="777392" cy="4464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340A62D-4BED-4BF5-931C-08E73F1F9D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38" y="3215342"/>
            <a:ext cx="810373" cy="4464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33E5CA7-23F5-4853-BFE1-6A6E989B87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63" y="3276467"/>
            <a:ext cx="827040" cy="4464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6A42374-D446-4AF9-9E94-C0B7C66ED1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3267323"/>
            <a:ext cx="815914" cy="4464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8C1939B-A1A8-4F39-986B-AF4A7F810D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8" y="4081267"/>
            <a:ext cx="762846" cy="4464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D3911CA2-7D35-4D56-BADF-390D663080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17" y="900419"/>
            <a:ext cx="954667" cy="72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56AA87E-F7AA-41DF-BE35-52D54CD340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8" y="900419"/>
            <a:ext cx="954667" cy="72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2AB7777-C277-4D90-A5DC-AFB9E19D32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47" y="892015"/>
            <a:ext cx="954667" cy="7200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2E697C0-3CB7-4202-8BE2-D97D1B6AD2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50" y="900419"/>
            <a:ext cx="958216" cy="72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151C7111-E35E-4FE5-9ADB-49A6EA1CF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11" y="900419"/>
            <a:ext cx="954667" cy="72000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62AFB6DC-3F43-4106-9DFC-66AD3C6ED6D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52" y="900419"/>
            <a:ext cx="954667" cy="7200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14EDEBD5-7255-4BF1-9F38-9F6868E7C2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32" y="892015"/>
            <a:ext cx="958216" cy="720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1DE93A50-14CD-4118-8A45-5B2E5FEF7F2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23" y="900419"/>
            <a:ext cx="958216" cy="720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5FF3CFC8-2442-42C9-A223-1DA89BA831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84" y="900419"/>
            <a:ext cx="954667" cy="720000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27317C71-DF70-4D2F-9844-48461FE6C6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1" y="4114628"/>
            <a:ext cx="798551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0942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756 L 0.00378 -0.00756 C 0.0063 -0.00952 0.00913 -0.01092 0.01165 -0.01288 C 0.01275 -0.014 0.01354 -0.01568 0.01464 -0.01652 C 0.01653 -0.0182 0.01858 -0.01904 0.02063 -0.02016 L 0.02661 -0.02351 C 0.03669 -0.02967 0.0211 -0.02044 0.03354 -0.02715 C 0.03559 -0.02827 0.03779 -0.02855 0.03952 -0.03079 C 0.04441 -0.03639 0.04078 -0.03303 0.04661 -0.03611 C 0.04866 -0.03723 0.05055 -0.03835 0.05259 -0.03947 L 0.06157 -0.04479 L 0.06456 -0.04675 L 0.06756 -0.04843 C 0.0685 -0.04955 0.06944 -0.05123 0.07055 -0.05207 C 0.0737 -0.05431 0.07716 -0.05571 0.08047 -0.05739 C 0.08661 -0.06439 0.08015 -0.05767 0.0874 -0.06271 C 0.08882 -0.06355 0.09007 -0.06523 0.09149 -0.06607 C 0.09244 -0.06691 0.09338 -0.06747 0.09448 -0.06803 C 0.09637 -0.07027 0.09811 -0.07363 0.10047 -0.07503 C 0.10141 -0.07559 0.10252 -0.07587 0.10346 -0.07671 C 0.11023 -0.08287 0.10204 -0.07839 0.11039 -0.08203 C 0.11133 -0.08315 0.11228 -0.08483 0.11338 -0.08567 C 0.12677 -0.09574 0.10976 -0.08063 0.12031 -0.0893 C 0.13259 -0.0991 0.12441 -0.09378 0.13133 -0.09798 C 0.13811 -0.1061 0.13511 -0.10386 0.14031 -0.10694 C 0.14157 -0.10862 0.14299 -0.11058 0.14425 -0.11226 C 0.1463 -0.11478 0.14834 -0.11674 0.15023 -0.11926 C 0.15291 -0.1229 0.1559 -0.1257 0.15826 -0.1299 C 0.15921 -0.13158 0.16015 -0.13354 0.16126 -0.13522 C 0.1622 -0.13662 0.1633 -0.13746 0.16425 -0.13886 C 0.1663 -0.14222 0.16897 -0.14502 0.17023 -0.14949 C 0.17275 -0.15845 0.17102 -0.15509 0.17527 -0.16013 C 0.17653 -0.16349 0.17779 -0.16713 0.17921 -0.17077 C 0.18362 -0.18113 0.18126 -0.17525 0.18614 -0.18841 L 0.19023 -0.19905 L 0.19212 -0.20437 C 0.19275 -0.20773 0.19291 -0.21192 0.19417 -0.215 C 0.1948 -0.21668 0.19559 -0.21836 0.19622 -0.22032 C 0.197 -0.22368 0.19748 -0.22732 0.19811 -0.23096 L 0.20015 -0.2416 L 0.2011 -0.24692 C 0.20141 -0.2486 0.2022 -0.25028 0.2022 -0.25224 L 0.2022 -0.27855 L 0.2022 -0.27855 L 0.2022 -0.27855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22E-7 -8.28667E-7 L -2.3622E-7 0.00056 C -0.00063 -0.00672 -0.00047 -0.01344 -0.00126 -0.01988 C -0.00173 -0.0252 -0.00472 -0.03051 -0.0063 -0.03471 C -0.00866 -0.04087 -0.01244 -0.05431 -0.01543 -0.05823 C -0.01669 -0.05935 -0.0178 -0.06019 -0.01858 -0.06187 C -0.02142 -0.06663 -0.02362 -0.07251 -0.02677 -0.07615 L -0.03307 -0.08343 C -0.03402 -0.08483 -0.03528 -0.08567 -0.03606 -0.08707 C -0.03795 -0.09042 -0.03937 -0.0935 -0.04126 -0.0963 C -0.04315 -0.0991 -0.04535 -0.10134 -0.0474 -0.10358 C -0.05165 -0.10862 -0.04945 -0.1061 -0.05465 -0.11086 C -0.0589 -0.12262 -0.05354 -0.11086 -0.06079 -0.11814 C -0.06205 -0.11926 -0.06268 -0.12206 -0.06378 -0.12374 C -0.06583 -0.12626 -0.06787 -0.12822 -0.07008 -0.13074 C -0.07102 -0.13214 -0.07197 -0.13382 -0.07307 -0.13466 L -0.07622 -0.13634 C -0.08315 -0.14474 -0.07984 -0.14194 -0.08535 -0.1453 C -0.0874 -0.14782 -0.08945 -0.15034 -0.09165 -0.15257 C -0.09323 -0.15453 -0.09496 -0.15621 -0.09654 -0.15817 C -0.09842 -0.15985 -0.10016 -0.16153 -0.10173 -0.16349 C -0.10394 -0.16601 -0.10567 -0.16881 -0.10803 -0.17077 C -0.10929 -0.17189 -0.11071 -0.17301 -0.11197 -0.17441 C -0.11559 -0.17833 -0.11575 -0.18029 -0.11937 -0.18337 C -0.12189 -0.18589 -0.12488 -0.18785 -0.1274 -0.19093 L -0.14283 -0.20913 C -0.14378 -0.21025 -0.14472 -0.21193 -0.14598 -0.21277 C -0.1485 -0.21416 -0.15102 -0.21528 -0.15307 -0.2178 C -0.15433 -0.21976 -0.15496 -0.222 -0.15622 -0.2234 C -0.15811 -0.2262 -0.16063 -0.2276 -0.16236 -0.23096 C -0.16346 -0.23264 -0.16425 -0.2346 -0.16535 -0.23628 C -0.1674 -0.2388 -0.1715 -0.24356 -0.1715 -0.24328 C -0.1789 -0.26288 -0.16756 -0.23348 -0.17669 -0.25448 C -0.17827 -0.25784 -0.18079 -0.2654 -0.18079 -0.26512 C -0.1811 -0.26708 -0.18126 -0.26904 -0.18189 -0.27072 C -0.18472 -0.27995 -0.18488 -0.27967 -0.18787 -0.28499 L -0.18787 -0.28471 " pathEditMode="relative" rAng="0" ptsTypes="AAAAAAAA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2" y="-14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331E-6 1.79171E-7 L 3.54331E-6 0.00056 C 0.00252 -0.00364 0.00504 -0.00784 0.00787 -0.01092 C 0.00882 -0.01204 0.00992 -0.01204 0.01086 -0.01316 C 0.01968 -0.01988 0.01086 -0.01428 0.01779 -0.01848 C 0.02141 -0.02324 0.02315 -0.02632 0.02693 -0.02968 C 0.02787 -0.03052 0.02897 -0.0308 0.02992 -0.03136 C 0.0411 -0.04507 0.02409 -0.02492 0.037 -0.03695 C 0.03921 -0.03919 0.0411 -0.04199 0.04315 -0.04423 C 0.04409 -0.04591 0.04488 -0.04759 0.04614 -0.04815 L 0.05008 -0.04983 C 0.06015 -0.06215 0.05559 -0.05907 0.0622 -0.06299 C 0.06315 -0.06439 0.06409 -0.06579 0.06519 -0.06663 C 0.06787 -0.06915 0.07071 -0.07139 0.07322 -0.07419 C 0.08031 -0.08175 0.07653 -0.07783 0.08425 -0.08707 C 0.08535 -0.08819 0.08645 -0.08903 0.08724 -0.09099 C 0.09039 -0.09658 0.09448 -0.10498 0.09842 -0.10946 C 0.09937 -0.1103 0.10047 -0.11058 0.10141 -0.11114 C 0.11448 -0.12962 0.09858 -0.10834 0.10834 -0.1187 C 0.11055 -0.12066 0.11244 -0.12346 0.11433 -0.12598 C 0.11543 -0.1271 0.11653 -0.12822 0.11748 -0.1299 C 0.11858 -0.13158 0.11937 -0.13382 0.12047 -0.13522 C 0.12141 -0.13634 0.12252 -0.13662 0.12346 -0.13718 C 0.12488 -0.13886 0.12614 -0.14138 0.12756 -0.14278 C 0.12834 -0.14362 0.1296 -0.1439 0.13055 -0.14446 C 0.13181 -0.14558 0.13322 -0.1467 0.13448 -0.14838 C 0.1359 -0.14978 0.13732 -0.15202 0.13858 -0.15398 C 0.13968 -0.1551 0.14078 -0.15622 0.14157 -0.15734 C 0.14267 -0.15901 0.14346 -0.16153 0.14456 -0.16293 C 0.14582 -0.16461 0.1474 -0.16517 0.14866 -0.16685 C 0.15905 -0.17861 0.14645 -0.16685 0.15669 -0.17609 C 0.15779 -0.17777 0.15858 -0.18001 0.15968 -0.18169 C 0.16157 -0.18421 0.16409 -0.18561 0.16567 -0.18897 C 0.16677 -0.19065 0.16756 -0.19317 0.16866 -0.19457 C 0.16992 -0.19597 0.17149 -0.19653 0.17275 -0.19821 C 0.17448 -0.20101 0.17606 -0.20465 0.17779 -0.20745 C 0.17937 -0.20969 0.18126 -0.21081 0.18283 -0.21305 C 0.19685 -0.2332 0.1759 -0.20717 0.19181 -0.22788 C 0.19811 -0.23572 0.19574 -0.2304 0.20094 -0.23908 C 0.20204 -0.24076 0.20283 -0.24272 0.20393 -0.24468 C 0.20582 -0.2472 0.20803 -0.24916 0.20992 -0.25196 C 0.21259 -0.2556 0.21527 -0.25952 0.21811 -0.26316 C 0.21905 -0.26428 0.22015 -0.2654 0.2211 -0.2668 C 0.22204 -0.26848 0.22299 -0.27072 0.22409 -0.2724 C 0.22488 -0.2738 0.22614 -0.27436 0.22708 -0.27604 C 0.22913 -0.2794 0.23071 -0.28415 0.23307 -0.28695 C 0.23811 -0.29395 0.23574 -0.29115 0.24015 -0.29647 C 0.2422 -0.30235 0.2422 -0.30291 0.24519 -0.30739 C 0.24645 -0.30963 0.24787 -0.31103 0.24913 -0.31299 C 0.25118 -0.31663 0.25322 -0.32027 0.25527 -0.32419 L 0.26724 -0.34658 L 0.27023 -0.3519 C 0.27118 -0.35386 0.27196 -0.3561 0.27338 -0.3575 C 0.27433 -0.35862 0.27543 -0.36002 0.27637 -0.36142 C 0.27748 -0.36282 0.27826 -0.36506 0.27937 -0.36702 C 0.28063 -0.3687 0.28204 -0.37038 0.2833 -0.37262 C 0.28551 -0.37598 0.28693 -0.38074 0.28929 -0.38354 L 0.29543 -0.39082 L 0.29842 -0.39474 C 0.30409 -0.41041 0.29653 -0.39194 0.30346 -0.40202 C 0.30441 -0.40342 0.30456 -0.40594 0.30551 -0.40761 C 0.3063 -0.40901 0.3074 -0.40985 0.3085 -0.41125 C 0.31055 -0.41741 0.30929 -0.41657 0.31165 -0.41657 L 0.31165 -0.41629 " pathEditMode="relative" rAng="0" ptsTypes="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5" y="-20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4 0.0042 L -0.00094 0.0042 C -2.28346E-6 -0.00056 0.00079 -0.0056 0.00189 -0.01008 C 0.00252 -0.01204 0.00347 -0.01344 0.00394 -0.0154 C 0.00441 -0.01708 0.00425 -0.01932 0.00488 -0.02072 C 0.00567 -0.0224 0.00693 -0.02324 0.00788 -0.02436 C 0.00992 -0.03444 0.00756 -0.02492 0.01197 -0.035 C 0.02252 -0.05907 0.01103 -0.03724 0.0189 -0.04899 C 0.02378 -0.05627 0.02047 -0.05375 0.02583 -0.06327 C 0.02677 -0.06467 0.02788 -0.06551 0.02882 -0.06691 C 0.03087 -0.06971 0.03292 -0.07251 0.03481 -0.07559 C 0.04032 -0.08427 0.03512 -0.07811 0.04189 -0.08623 C 0.04488 -0.09015 0.04882 -0.09435 0.05181 -0.09883 C 0.05292 -0.10051 0.0537 -0.10247 0.05481 -0.10415 C 0.05733 -0.10779 0.06016 -0.11114 0.06284 -0.11478 C 0.0641 -0.11646 0.06551 -0.11786 0.06677 -0.1201 C 0.07418 -0.13326 0.06473 -0.11702 0.0737 -0.13074 C 0.07481 -0.13214 0.07559 -0.13438 0.0767 -0.13606 C 0.08032 -0.14082 0.08205 -0.1411 0.08567 -0.14474 C 0.0874 -0.14642 0.08914 -0.1481 0.09071 -0.15006 C 0.09339 -0.15342 0.09559 -0.15846 0.09858 -0.1607 C 0.10032 -0.16182 0.10205 -0.16266 0.10362 -0.16434 C 0.10551 -0.1663 0.10677 -0.16938 0.10866 -0.17133 C 0.10992 -0.17273 0.11134 -0.17357 0.1126 -0.17497 C 0.11591 -0.17833 0.1189 -0.18309 0.12252 -0.18561 C 0.12425 -0.18673 0.12599 -0.18757 0.12756 -0.18925 C 0.12929 -0.19065 0.13087 -0.19289 0.1326 -0.19457 C 0.14362 -0.20437 0.13197 -0.19205 0.14158 -0.20157 C 0.14315 -0.20325 0.14473 -0.20549 0.14646 -0.20689 C 0.14977 -0.20941 0.15638 -0.21389 0.15638 -0.21389 C 0.16205 -0.22397 0.15622 -0.21557 0.16441 -0.22089 C 0.16551 -0.22173 0.1663 -0.22369 0.1674 -0.22453 C 0.16866 -0.22565 0.17008 -0.22565 0.17134 -0.22621 L 0.17937 -0.23349 C 0.18063 -0.2346 0.18189 -0.23628 0.18331 -0.23684 C 0.18473 -0.23768 0.18614 -0.23796 0.1874 -0.2388 C 0.18866 -0.23964 0.18992 -0.24132 0.19134 -0.24216 C 0.19229 -0.243 0.19339 -0.24328 0.19433 -0.24412 C 0.19575 -0.24524 0.19685 -0.24664 0.19827 -0.24748 C 0.19953 -0.2486 0.20095 -0.2486 0.20236 -0.24944 C 0.21874 -0.25896 0.19733 -0.2472 0.21134 -0.25644 C 0.2126 -0.25728 0.21386 -0.25756 0.21528 -0.25812 C 0.21622 -0.25952 0.21717 -0.26092 0.21827 -0.26176 C 0.22268 -0.26512 0.22142 -0.26176 0.2252 -0.2654 C 0.23213 -0.27156 0.22394 -0.26708 0.23213 -0.27072 C 0.23355 -0.27184 0.23481 -0.27324 0.23622 -0.27408 C 0.23874 -0.27576 0.24158 -0.2766 0.2441 -0.27772 L 0.24819 -0.2794 C 0.24945 -0.28024 0.25087 -0.28052 0.25213 -0.28136 C 0.25386 -0.28248 0.25544 -0.28388 0.25717 -0.28472 C 0.25874 -0.28556 0.26047 -0.28584 0.26205 -0.28668 C 0.26347 -0.28724 0.26473 -0.2878 0.26614 -0.28836 C 0.2726 -0.29396 0.26866 -0.29116 0.27811 -0.29536 L 0.28205 -0.29731 C 0.28299 -0.29843 0.28394 -0.30011 0.28504 -0.30067 C 0.28662 -0.30179 0.28835 -0.30179 0.29008 -0.30263 C 0.29103 -0.30291 0.29197 -0.30375 0.29307 -0.30431 C 0.29433 -0.30487 0.29575 -0.30543 0.29701 -0.30599 C 0.3 -0.30767 0.30315 -0.30879 0.30599 -0.31131 C 0.31118 -0.31607 0.30851 -0.31439 0.31386 -0.31663 C 0.31528 -0.31803 0.31654 -0.31943 0.31796 -0.32027 C 0.31921 -0.32111 0.32063 -0.32139 0.32189 -0.32195 C 0.32425 -0.32307 0.32646 -0.32475 0.32882 -0.32559 C 0.33118 -0.32643 0.33355 -0.32671 0.33591 -0.32727 C 0.33717 -0.32783 0.33843 -0.32867 0.33984 -0.32923 C 0.34252 -0.32979 0.3452 -0.33035 0.34788 -0.33091 C 0.34882 -0.33147 0.34977 -0.33203 0.35087 -0.33259 C 0.35213 -0.33371 0.35339 -0.33539 0.35481 -0.33623 C 0.35607 -0.33707 0.35748 -0.33735 0.35874 -0.33791 C 0.35984 -0.33847 0.36079 -0.33931 0.36173 -0.33987 C 0.37055 -0.34435 0.36158 -0.33903 0.36866 -0.34323 C 0.36977 -0.34463 0.37055 -0.34603 0.37166 -0.34687 C 0.37339 -0.34799 0.37512 -0.34771 0.3767 -0.34855 C 0.37874 -0.34967 0.38079 -0.35079 0.38268 -0.35219 C 0.38441 -0.35331 0.38614 -0.35443 0.38772 -0.35583 C 0.38882 -0.35667 0.38961 -0.35835 0.39071 -0.35918 C 0.39496 -0.3631 0.39701 -0.3631 0.40158 -0.36646 C 0.40788 -0.37066 0.40488 -0.36926 0.41055 -0.37178 C 0.42173 -0.38158 0.40772 -0.36982 0.41858 -0.3771 C 0.42 -0.37794 0.4211 -0.37962 0.42252 -0.38046 C 0.4252 -0.38214 0.42788 -0.38242 0.43055 -0.3841 C 0.4315 -0.38466 0.4326 -0.38522 0.43355 -0.38578 C 0.43528 -0.3869 0.43685 -0.38858 0.43858 -0.38942 C 0.4411 -0.39082 0.44378 -0.39166 0.44646 -0.39306 L 0.4504 -0.39474 C 0.45181 -0.3953 0.45323 -0.39558 0.45449 -0.39642 C 0.45685 -0.39782 0.46158 -0.4009 0.46441 -0.40174 C 0.4674 -0.40258 0.4704 -0.40286 0.47339 -0.4037 C 0.47969 -0.40734 0.4789 -0.40734 0.48536 -0.40902 C 0.49134 -0.41014 0.50331 -0.41238 0.50331 -0.41238 L 0.50929 -0.41602 L 0.51229 -0.4177 C 0.51323 -0.41882 0.51418 -0.42022 0.51528 -0.42133 C 0.51685 -0.42301 0.51874 -0.42441 0.52016 -0.42665 C 0.52142 -0.42805 0.52205 -0.43057 0.52315 -0.43197 C 0.52646 -0.43589 0.52614 -0.43113 0.52614 -0.43533 L 0.52315 -0.43365 " pathEditMode="relative" ptsTypes="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8583E-6 -0.00028 L 3.38583E-6 0.00056 C -0.00095 -0.0056 -0.00142 -0.01176 -0.00205 -0.01736 C -0.00237 -0.01932 -0.00252 -0.021 -0.00284 -0.02268 C -0.00363 -0.02519 -0.00441 -0.02659 -0.00489 -0.02855 C -0.00929 -0.04871 -0.00441 -0.03247 -0.00851 -0.04563 L -0.0104 -0.05683 C -0.01071 -0.05935 -0.01087 -0.06131 -0.01134 -0.06271 L -0.01685 -0.07979 L -0.0189 -0.08567 C -0.01953 -0.08762 -0.01985 -0.08958 -0.02079 -0.09098 C -0.02174 -0.0935 -0.02268 -0.0949 -0.02331 -0.09686 C -0.02489 -0.10078 -0.02583 -0.1047 -0.02725 -0.10862 L -0.03103 -0.11982 L -0.03465 -0.13102 C -0.03544 -0.13354 -0.03622 -0.13494 -0.03654 -0.1369 C -0.03685 -0.13886 -0.03701 -0.14054 -0.03748 -0.14278 C -0.03874 -0.14642 -0.04 -0.15033 -0.04142 -0.15397 L -0.043 -0.15985 C -0.04331 -0.16153 -0.04363 -0.16349 -0.0441 -0.16517 C -0.04457 -0.16769 -0.04536 -0.16909 -0.04583 -0.17105 C -0.0504 -0.19177 -0.04536 -0.17553 -0.04945 -0.18813 L -0.0515 -0.19933 C -0.05166 -0.20157 -0.05181 -0.20353 -0.05229 -0.20521 L -0.05433 -0.21108 C -0.05481 -0.215 -0.05622 -0.22732 -0.05701 -0.22984 L -0.05906 -0.23572 C -0.05953 -0.23964 -0.06079 -0.25196 -0.06189 -0.25476 C -0.06473 -0.26372 -0.06331 -0.2584 -0.06552 -0.27184 C -0.06583 -0.27351 -0.0663 -0.27575 -0.0663 -0.27771 L -0.0663 -0.28275 L -0.06709 -0.27939 " pathEditMode="relative" rAng="0" ptsTypes="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4" y="-14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6 -0.00084 L 0.00016 -0.00028 C 0.00047 -0.00616 0.00047 -0.01204 0.0011 -0.01708 C 0.00142 -0.021 0.00236 -0.02464 0.00299 -0.028 L 0.00409 -0.03332 C 0.00441 -0.03556 0.00456 -0.03724 0.00504 -0.03892 C 0.00567 -0.04143 0.00645 -0.04367 0.00708 -0.04647 C 0.00787 -0.04983 0.00834 -0.05347 0.00897 -0.05739 C 0.00945 -0.05907 0.00945 -0.06103 0.01008 -0.06271 L 0.01401 -0.07363 C 0.01464 -0.07531 0.01512 -0.07727 0.01622 -0.07923 C 0.01716 -0.08091 0.01827 -0.08259 0.01921 -0.08455 C 0.02063 -0.08791 0.02142 -0.09239 0.02315 -0.09547 C 0.02409 -0.09715 0.02535 -0.09883 0.02614 -0.10107 C 0.03102 -0.11226 0.02882 -0.10974 0.03323 -0.11898 C 0.03417 -0.12094 0.03543 -0.12234 0.03622 -0.12458 C 0.03701 -0.12626 0.03748 -0.12822 0.03827 -0.1299 C 0.04016 -0.13354 0.04252 -0.1369 0.04425 -0.14082 C 0.04819 -0.14978 0.04582 -0.14642 0.05039 -0.15174 C 0.05102 -0.15342 0.05165 -0.15538 0.05244 -0.15734 C 0.05433 -0.16098 0.05685 -0.16378 0.05842 -0.16825 C 0.0633 -0.18169 0.05701 -0.1649 0.0633 -0.17917 C 0.06425 -0.18085 0.06472 -0.18281 0.06551 -0.18449 C 0.0674 -0.18813 0.06992 -0.19121 0.07149 -0.19541 C 0.07212 -0.19709 0.07275 -0.19905 0.07354 -0.20073 C 0.07543 -0.20465 0.07795 -0.20745 0.07968 -0.21165 C 0.08236 -0.21893 0.08063 -0.21613 0.08456 -0.22061 C 0.08567 -0.22397 0.08834 -0.23124 0.0896 -0.23348 C 0.09039 -0.23516 0.09165 -0.236 0.0926 -0.23712 C 0.0937 -0.2388 0.09449 -0.24104 0.09575 -0.24244 C 0.09701 -0.2444 0.09858 -0.24608 0.09968 -0.24804 C 0.10126 -0.2514 0.10236 -0.25532 0.10378 -0.25896 C 0.10441 -0.26092 0.10488 -0.26288 0.10567 -0.26428 C 0.11039 -0.27296 0.10787 -0.26764 0.11291 -0.2808 L 0.1148 -0.28612 C 0.11653 -0.29591 0.11527 -0.29004 0.11984 -0.30263 L 0.12189 -0.30795 L 0.12378 -0.31355 C 0.12913 -0.34155 0.12299 -0.31243 0.12803 -0.32979 C 0.12882 -0.33287 0.12945 -0.33959 0.12992 -0.34267 C 0.13386 -0.3659 0.12992 -0.34435 0.13386 -0.35918 C 0.1348 -0.36198 0.13543 -0.36898 0.1359 -0.37178 C 0.13653 -0.37542 0.13748 -0.37878 0.13795 -0.3827 C 0.13827 -0.38494 0.13858 -0.38746 0.1389 -0.3897 C 0.13921 -0.39194 0.13968 -0.39362 0.13984 -0.3953 C 0.14031 -0.39894 0.14047 -0.40286 0.14094 -0.40622 C 0.1411 -0.40818 0.14173 -0.40986 0.14189 -0.41154 C 0.14315 -0.41993 0.14299 -0.41853 0.14299 -0.42413 L 0.14299 -0.42385 " pathEditMode="relative" rAng="0" ptsTypes="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4" y="-21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732E-6 -1.32139E-6 L -1.41732E-6 0.00028 C 0.00032 -0.00532 0.00126 -0.01036 0.00126 -0.01568 C 0.00126 -0.0182 -0.00189 -0.03247 -0.00205 -0.03303 L -0.00394 -0.04339 C -0.00425 -0.04507 -0.00441 -0.04675 -0.00504 -0.04843 L -0.00709 -0.05375 C -0.00897 -0.06355 -0.00677 -0.05431 -0.01118 -0.06383 C -0.01653 -0.07559 -0.01386 -0.07111 -0.01732 -0.08119 C -0.01779 -0.08287 -0.01858 -0.08455 -0.01937 -0.08622 C -0.0211 -0.09518 -0.01984 -0.08986 -0.02441 -0.10162 C -0.02504 -0.1033 -0.02598 -0.10498 -0.02661 -0.10694 C -0.02772 -0.11254 -0.02756 -0.11282 -0.0296 -0.1187 C -0.03023 -0.12066 -0.03102 -0.12234 -0.03149 -0.12402 C -0.03307 -0.1285 -0.03401 -0.13354 -0.03575 -0.13774 C -0.03701 -0.14138 -0.03858 -0.14446 -0.03984 -0.14809 C -0.04126 -0.15285 -0.04299 -0.15705 -0.04378 -0.16181 C -0.0463 -0.17413 -0.04472 -0.16909 -0.04803 -0.17721 C -0.04835 -0.17917 -0.0485 -0.18113 -0.04897 -0.18225 C -0.05023 -0.18617 -0.05307 -0.19261 -0.05307 -0.19233 C -0.05527 -0.20717 -0.0526 -0.19289 -0.05622 -0.20493 C -0.06063 -0.2192 -0.05008 -0.19541 -0.06126 -0.22368 L -0.06535 -0.23404 C -0.06598 -0.236 -0.06709 -0.23712 -0.0674 -0.23908 C -0.06976 -0.2514 -0.06835 -0.24636 -0.07149 -0.25476 C -0.07464 -0.27044 -0.07338 -0.26148 -0.07338 -0.28191 L -0.07338 -0.28191 " pathEditMode="relative" rAng="0" ptsTypes="AAAAAAAAAAAAAAAAAAAAAAAAA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" y="-14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5 -0.00392 L -0.00095 -0.00392 C -0.00142 -0.00952 -0.00173 -0.02072 -0.00299 -0.02716 C -0.00347 -0.02968 -0.00441 -0.03164 -0.00504 -0.03416 C -0.00662 -0.04143 -0.00662 -0.04563 -0.00898 -0.05179 C -0.01165 -0.05879 -0.01795 -0.07363 -0.02189 -0.07839 C -0.02299 -0.07951 -0.0241 -0.08063 -0.02488 -0.08203 C -0.02599 -0.08371 -0.02693 -0.08567 -0.02788 -0.08735 C -0.03055 -0.09127 -0.03528 -0.09659 -0.03795 -0.09967 C -0.0389 -0.10078 -0.04 -0.10162 -0.04095 -0.1033 C -0.04189 -0.10498 -0.04268 -0.10694 -0.04394 -0.10862 C -0.04536 -0.11058 -0.04725 -0.1117 -0.04882 -0.11394 C -0.04992 -0.11534 -0.05071 -0.11758 -0.05181 -0.11926 C -0.05748 -0.12766 -0.05197 -0.11758 -0.0589 -0.12626 C -0.06 -0.12766 -0.06063 -0.13018 -0.06189 -0.13158 C -0.06425 -0.13438 -0.06725 -0.13578 -0.06977 -0.13858 C -0.07071 -0.13998 -0.07165 -0.14138 -0.07276 -0.14222 C -0.07402 -0.14306 -0.07543 -0.14334 -0.07669 -0.1439 C -0.09669 -0.16154 -0.07575 -0.14362 -0.08977 -0.15454 C -0.09103 -0.15566 -0.09228 -0.15734 -0.0937 -0.15818 C -0.09559 -0.15958 -0.0978 -0.16042 -0.09969 -0.16182 C -0.10142 -0.16294 -0.10299 -0.16433 -0.10473 -0.16517 C -0.10756 -0.16713 -0.11071 -0.16881 -0.1137 -0.17049 L -0.11669 -0.17245 C -0.11764 -0.17357 -0.11858 -0.17497 -0.11969 -0.17581 C -0.12488 -0.18001 -0.12488 -0.17861 -0.12961 -0.18113 C -0.1326 -0.18281 -0.13591 -0.18337 -0.13858 -0.18645 C -0.13953 -0.18757 -0.14047 -0.18925 -0.14158 -0.19009 C -0.14347 -0.19149 -0.14551 -0.19233 -0.14756 -0.19373 L -0.15055 -0.19541 C -0.15764 -0.19961 -0.14866 -0.19457 -0.15748 -0.19905 C -0.16189 -0.20129 -0.15921 -0.20073 -0.16441 -0.20241 C -0.16646 -0.20325 -0.16851 -0.20353 -0.1704 -0.20437 C -0.18252 -0.21137 -0.1704 -0.20465 -0.18236 -0.20969 C -0.18347 -0.20997 -0.18441 -0.21109 -0.18536 -0.21137 C -0.18772 -0.21221 -0.19008 -0.21249 -0.19244 -0.21305 C -0.21213 -0.21837 -0.17921 -0.21025 -0.20835 -0.21669 C -0.2104 -0.21697 -0.21228 -0.21781 -0.21433 -0.21837 C -0.21701 -0.21921 -0.21969 -0.21949 -0.22221 -0.22005 C -0.2263 -0.22117 -0.23024 -0.22257 -0.23417 -0.22369 C -0.23622 -0.22425 -0.23827 -0.22425 -0.24016 -0.22537 C -0.24126 -0.2262 -0.24221 -0.22704 -0.24315 -0.22732 C -0.25591 -0.23012 -0.26662 -0.23096 -0.27906 -0.23264 C -0.28047 -0.2332 -0.28173 -0.23404 -0.28299 -0.23432 C -0.29134 -0.236 -0.30803 -0.23796 -0.30803 -0.23796 C -0.31701 -0.24188 -0.30599 -0.2374 -0.32 -0.24132 C -0.32126 -0.24188 -0.32252 -0.24272 -0.32394 -0.24328 C -0.32819 -0.24468 -0.3326 -0.2458 -0.33685 -0.24664 C -0.34221 -0.24804 -0.34756 -0.24832 -0.35276 -0.25028 C -0.35449 -0.25084 -0.35606 -0.25168 -0.3578 -0.25196 C -0.36977 -0.25448 -0.38567 -0.25476 -0.39669 -0.2556 C -0.4052 -0.25952 -0.39732 -0.25616 -0.4126 -0.25924 C -0.41496 -0.25952 -0.41732 -0.26036 -0.41953 -0.26092 C -0.43827 -0.26512 -0.41921 -0.26036 -0.43654 -0.26456 L -0.44347 -0.26624 L -0.45543 -0.26988 C -0.45654 -0.271 -0.45732 -0.2724 -0.45843 -0.27324 C -0.4641 -0.27772 -0.4704 -0.27884 -0.47638 -0.28052 C -0.47732 -0.28164 -0.47827 -0.28304 -0.47937 -0.28388 C -0.47937 -0.28388 -0.48693 -0.28835 -0.48835 -0.28919 C -0.48929 -0.28975 -0.4904 -0.29031 -0.49134 -0.29115 C -0.49591 -0.29507 -0.49528 -0.29479 -0.50032 -0.29815 C -0.50126 -0.29871 -0.50236 -0.29927 -0.50331 -0.29983 C -0.50473 -0.30095 -0.50599 -0.30235 -0.50725 -0.30347 C -0.51134 -0.30627 -0.51339 -0.30711 -0.51732 -0.30879 C -0.51827 -0.30991 -0.51921 -0.31131 -0.52032 -0.31243 C -0.52221 -0.31383 -0.5263 -0.31579 -0.5263 -0.31579 C -0.52756 -0.31831 -0.52866 -0.32111 -0.53024 -0.32279 C -0.53197 -0.32475 -0.53417 -0.32531 -0.53622 -0.32643 C -0.53717 -0.32699 -0.53827 -0.32727 -0.53921 -0.32811 C -0.54079 -0.33007 -0.54236 -0.33203 -0.5441 -0.33343 C -0.54614 -0.33511 -0.55008 -0.33707 -0.55008 -0.33707 C -0.55449 -0.34267 -0.55417 -0.34295 -0.55906 -0.34771 C -0.56047 -0.34911 -0.56189 -0.34995 -0.56315 -0.35134 C -0.56583 -0.35442 -0.56835 -0.35862 -0.57103 -0.36198 C -0.57213 -0.3631 -0.57307 -0.3645 -0.57402 -0.36534 C -0.57496 -0.36618 -0.57606 -0.36674 -0.57701 -0.3673 C -0.57843 -0.36898 -0.57969 -0.37094 -0.5811 -0.37262 C -0.58205 -0.37374 -0.58315 -0.37458 -0.5841 -0.37598 C -0.58614 -0.37934 -0.58803 -0.38326 -0.59008 -0.38662 C -0.59103 -0.38858 -0.59181 -0.39054 -0.59307 -0.39194 L -0.59606 -0.39558 C -0.59732 -0.39922 -0.59937 -0.40202 -0.6 -0.40622 C -0.60032 -0.40846 -0.60126 -0.41601 -0.60205 -0.41853 C -0.60315 -0.42245 -0.60362 -0.42329 -0.60488 -0.42553 L -0.60488 -0.42553 " pathEditMode="relative" ptsTypes="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28 L 0.00079 -0.00028 C -0.00063 -0.00504 -0.00205 -0.0098 -0.00331 -0.01455 C -0.00378 -0.01623 -0.00378 -0.01819 -0.00425 -0.01987 C -0.00488 -0.02183 -0.00567 -0.02323 -0.0063 -0.02519 C -0.01039 -0.04003 -0.00362 -0.02071 -0.00929 -0.03583 C -0.00961 -0.03751 -0.00976 -0.03947 -0.01024 -0.04115 C -0.01087 -0.04311 -0.01181 -0.04451 -0.01228 -0.04647 C -0.0148 -0.05711 -0.01102 -0.05095 -0.01622 -0.05711 C -0.01811 -0.07083 -0.01559 -0.05823 -0.02016 -0.06943 C -0.0211 -0.07167 -0.02142 -0.07447 -0.02221 -0.0767 C -0.02284 -0.07838 -0.02362 -0.08006 -0.02425 -0.08202 C -0.02504 -0.08426 -0.02536 -0.08678 -0.0263 -0.08902 C -0.02709 -0.09154 -0.02835 -0.0935 -0.02929 -0.09602 C -0.03071 -0.10078 -0.03102 -0.10666 -0.03323 -0.1103 C -0.03449 -0.11254 -0.03622 -0.1145 -0.03717 -0.1173 C -0.0389 -0.12178 -0.03984 -0.12682 -0.04126 -0.13158 C -0.04189 -0.13382 -0.04236 -0.13634 -0.04315 -0.13857 L -0.04725 -0.14921 C -0.04961 -0.16265 -0.0463 -0.14613 -0.05024 -0.15985 C -0.05433 -0.17469 -0.0474 -0.15537 -0.05323 -0.17049 C -0.05354 -0.17245 -0.05386 -0.17413 -0.05417 -0.17581 C -0.05449 -0.17833 -0.05465 -0.18085 -0.05512 -0.18309 C -0.05559 -0.18505 -0.05669 -0.18645 -0.05717 -0.18841 C -0.05937 -0.19709 -0.05874 -0.19821 -0.06016 -0.20604 C -0.06079 -0.20968 -0.06142 -0.21304 -0.06221 -0.21668 C -0.06252 -0.21836 -0.06284 -0.22004 -0.06315 -0.222 C -0.06441 -0.23096 -0.06362 -0.22676 -0.0652 -0.23432 C -0.06551 -0.23852 -0.06583 -0.24272 -0.06614 -0.24692 C -0.06646 -0.25392 -0.06662 -0.26092 -0.06709 -0.26819 C -0.06725 -0.26987 -0.06803 -0.27323 -0.06803 -0.27323 L -0.06803 -0.27323 " pathEditMode="relative" ptsTypes="AAAAAAAAAAAAAAAAAAAAAAAAAAA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2A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n 2">
            <a:extLst>
              <a:ext uri="{FF2B5EF4-FFF2-40B4-BE49-F238E27FC236}">
                <a16:creationId xmlns:a16="http://schemas.microsoft.com/office/drawing/2014/main" id="{DE00074D-EC58-4828-9F8C-7CDA1E9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819150"/>
            <a:ext cx="73723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n 4">
            <a:extLst>
              <a:ext uri="{FF2B5EF4-FFF2-40B4-BE49-F238E27FC236}">
                <a16:creationId xmlns:a16="http://schemas.microsoft.com/office/drawing/2014/main" id="{ADF02EE3-6395-4183-B044-AEB9CB1FD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4092575"/>
            <a:ext cx="12255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uadroTexto 5">
            <a:extLst>
              <a:ext uri="{FF2B5EF4-FFF2-40B4-BE49-F238E27FC236}">
                <a16:creationId xmlns:a16="http://schemas.microsoft.com/office/drawing/2014/main" id="{4AA0C52D-5283-49EC-ADF5-E7099106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211763"/>
            <a:ext cx="754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/>
              <a:t>Actividad creada por el autor para el alumnado de la E.I. “EL CASTILLO”</a:t>
            </a:r>
          </a:p>
        </p:txBody>
      </p:sp>
      <p:pic>
        <p:nvPicPr>
          <p:cNvPr id="37893" name="Imagen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D7C76C6-12CB-4A5F-BEEB-0AFF9C75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171450"/>
            <a:ext cx="8842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66675"/>
            <a:ext cx="5397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1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5E22B4-5C3C-4C23-BE1F-9C023FAE8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4" y="592475"/>
            <a:ext cx="2973787" cy="2242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929471-98C4-4C4F-8D4D-822A5BE5C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43" y="608789"/>
            <a:ext cx="2973787" cy="2242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4F9A2E-9400-48D5-941A-F65E52700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54" y="4771820"/>
            <a:ext cx="1697860" cy="864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DB8C54B-5463-40B5-80BB-13656DAD07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8" y="4771820"/>
            <a:ext cx="2059535" cy="864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087E-6 -2.27324E-6 L 3.07087E-6 0.00056 C 0.00031 -0.00112 0.00535 -0.01652 0.00708 -0.02015 C 0.00866 -0.02295 0.01023 -0.02519 0.01181 -0.02799 C 0.0126 -0.02967 0.0137 -0.03051 0.01433 -0.03219 C 0.01496 -0.03359 0.01527 -0.03527 0.01606 -0.03611 C 0.01669 -0.03723 0.01763 -0.03723 0.01842 -0.03807 C 0.01921 -0.03919 0.01984 -0.04115 0.02078 -0.04227 C 0.02157 -0.04311 0.02236 -0.04311 0.02315 -0.04423 C 0.02425 -0.04563 0.02519 -0.04703 0.0263 -0.04843 C 0.02803 -0.04983 0.0296 -0.05067 0.03134 -0.05235 C 0.03212 -0.05263 0.03291 -0.05319 0.0337 -0.05431 C 0.03779 -0.06103 0.03417 -0.05627 0.04 -0.06019 C 0.04173 -0.06131 0.0433 -0.06299 0.04504 -0.06411 C 0.04598 -0.06495 0.04708 -0.06523 0.04819 -0.06607 C 0.05275 -0.06971 0.04819 -0.06691 0.05386 -0.06999 C 0.05685 -0.07167 0.05826 -0.07223 0.0611 -0.07419 C 0.06267 -0.07531 0.06409 -0.07755 0.06582 -0.07811 C 0.06756 -0.07895 0.07291 -0.0809 0.07464 -0.08202 C 0.07637 -0.08314 0.07779 -0.0851 0.07952 -0.08622 C 0.08236 -0.08762 0.08425 -0.08846 0.08677 -0.09042 C 0.08756 -0.0907 0.08834 -0.09154 0.08913 -0.09238 C 0.09354 -0.09518 0.09464 -0.09434 0.09968 -0.0963 C 0.1011 -0.09658 0.10236 -0.09798 0.10362 -0.09826 C 0.10661 -0.0991 0.1096 -0.09938 0.1126 -0.10022 C 0.11795 -0.1047 0.11228 -0.10022 0.12236 -0.10414 C 0.12346 -0.1047 0.12441 -0.10582 0.12551 -0.1061 C 0.12677 -0.10694 0.12819 -0.10722 0.12945 -0.10806 C 0.13055 -0.1089 0.13149 -0.10974 0.1326 -0.11002 C 0.13543 -0.11142 0.13811 -0.11142 0.14078 -0.11198 C 0.14535 -0.11618 0.14094 -0.11254 0.14708 -0.11618 C 0.14945 -0.1173 0.15149 -0.11898 0.1537 -0.1201 C 0.15464 -0.12094 0.15574 -0.1215 0.15685 -0.12206 C 0.15842 -0.1229 0.16 -0.12318 0.16173 -0.12402 C 0.16598 -0.12626 0.16378 -0.1257 0.1674 -0.12822 C 0.17291 -0.13242 0.16834 -0.12822 0.17543 -0.13242 C 0.17622 -0.1327 0.177 -0.13382 0.17779 -0.13438 C 0.18189 -0.13634 0.18661 -0.13718 0.19071 -0.1383 C 0.19496 -0.14194 0.19134 -0.13914 0.19716 -0.14221 C 0.19811 -0.14249 0.19921 -0.14333 0.20031 -0.14417 C 0.20173 -0.14501 0.20315 -0.14529 0.20441 -0.14613 C 0.20551 -0.14669 0.20661 -0.14781 0.20756 -0.14809 C 0.21118 -0.15005 0.21732 -0.15173 0.22047 -0.15397 L 0.22535 -0.15817 C 0.22614 -0.15873 0.22693 -0.15957 0.22771 -0.16013 C 0.2326 -0.16321 0.22992 -0.16125 0.23574 -0.16601 L 0.24063 -0.17049 C 0.24141 -0.17077 0.24236 -0.17105 0.24315 -0.17245 C 0.24393 -0.17357 0.24456 -0.17525 0.24551 -0.17637 C 0.24708 -0.17777 0.24866 -0.17861 0.25023 -0.18029 C 0.2537 -0.18309 0.25181 -0.18197 0.25606 -0.18421 C 0.25984 -0.19065 0.25748 -0.18729 0.26315 -0.19205 C 0.26393 -0.19289 0.26488 -0.19289 0.26551 -0.19401 C 0.2663 -0.19541 0.26708 -0.19737 0.26787 -0.19821 C 0.2696 -0.20017 0.27134 -0.20101 0.27291 -0.20213 L 0.27527 -0.20409 C 0.27842 -0.21192 0.27512 -0.20492 0.27921 -0.21024 C 0.28015 -0.21108 0.28078 -0.21304 0.28157 -0.21444 C 0.2833 -0.21584 0.28519 -0.21584 0.28661 -0.21836 C 0.29338 -0.22984 0.28472 -0.21584 0.29134 -0.22424 C 0.29212 -0.22536 0.29291 -0.22704 0.2937 -0.22816 C 0.29449 -0.229 0.29527 -0.22928 0.29622 -0.23012 C 0.29732 -0.23124 0.29826 -0.23292 0.29937 -0.23404 C 0.30047 -0.23544 0.30157 -0.23544 0.30267 -0.236 C 0.30378 -0.2374 0.30472 -0.2388 0.30582 -0.2402 C 0.3074 -0.2416 0.30929 -0.2416 0.31071 -0.24412 C 0.31149 -0.24552 0.31228 -0.2472 0.31307 -0.24804 C 0.31464 -0.25 0.31653 -0.25 0.31795 -0.25252 C 0.31874 -0.25364 0.31937 -0.25504 0.32031 -0.25644 C 0.32189 -0.25784 0.32519 -0.26036 0.32519 -0.2598 C 0.33118 -0.27015 0.32362 -0.2584 0.33086 -0.26624 C 0.33165 -0.26707 0.33228 -0.26903 0.33323 -0.27015 C 0.33464 -0.27183 0.33811 -0.27407 0.33811 -0.27379 C 0.33889 -0.27547 0.33968 -0.27743 0.34047 -0.27827 C 0.34157 -0.27939 0.34267 -0.27939 0.34362 -0.28023 C 0.34535 -0.28135 0.34693 -0.28275 0.3485 -0.28415 C 0.34945 -0.28499 0.35023 -0.28499 0.35102 -0.28611 C 0.3548 -0.29227 0.35244 -0.28975 0.35811 -0.29451 L 0.36315 -0.29843 C 0.36393 -0.29871 0.36472 -0.29927 0.36551 -0.30039 C 0.37228 -0.31187 0.36362 -0.29787 0.37023 -0.30627 C 0.37118 -0.30739 0.37181 -0.30907 0.3726 -0.31019 C 0.37338 -0.31103 0.37433 -0.31131 0.37512 -0.31215 C 0.3759 -0.31327 0.37669 -0.31495 0.37763 -0.31607 C 0.37826 -0.31691 0.37921 -0.31747 0.38 -0.31803 C 0.38819 -0.32978 0.38173 -0.32363 0.38708 -0.32811 C 0.38882 -0.33482 0.38771 -0.33398 0.38976 -0.33398 L 0.38976 -0.3337 " pathEditMode="relative" rAng="0" ptsTypes="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80" y="-16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 0.00728 L 0.0041 0.00728 C 0.00173 0.00056 -0.00157 -0.00504 -0.00299 -0.01231 C -0.00441 -0.01959 -0.00331 -0.01623 -0.00598 -0.02295 C -0.0063 -0.02463 -0.0063 -0.02687 -0.00693 -0.02827 C -0.00771 -0.02995 -0.00897 -0.03051 -0.00992 -0.03191 C -0.0126 -0.03527 -0.01559 -0.03835 -0.01795 -0.04255 C -0.01921 -0.04479 -0.02047 -0.04731 -0.02189 -0.04955 C -0.0252 -0.05459 -0.02708 -0.05599 -0.03086 -0.06019 C -0.03197 -0.06131 -0.03275 -0.06271 -0.03386 -0.06383 C -0.03543 -0.06523 -0.03732 -0.06579 -0.0389 -0.06719 C -0.03984 -0.06831 -0.04079 -0.06999 -0.04189 -0.07083 C -0.04283 -0.07167 -0.04394 -0.07167 -0.04488 -0.07251 C -0.04661 -0.07418 -0.04819 -0.07614 -0.04976 -0.07782 C -0.05086 -0.07894 -0.05181 -0.08062 -0.05275 -0.08146 C -0.05417 -0.08286 -0.05858 -0.08454 -0.05984 -0.0851 C -0.06079 -0.08622 -0.06173 -0.08762 -0.06283 -0.08846 C -0.0726 -0.09602 -0.06079 -0.0837 -0.07071 -0.09378 C -0.07575 -0.09882 -0.07165 -0.0963 -0.07779 -0.10106 C -0.07874 -0.10162 -0.07968 -0.1019 -0.08079 -0.10274 C -0.08205 -0.10386 -0.08331 -0.10526 -0.08472 -0.10638 C -0.08567 -0.10694 -0.08677 -0.10722 -0.08771 -0.10806 C -0.08913 -0.10918 -0.09039 -0.11058 -0.09165 -0.1117 C -0.0926 -0.11226 -0.0937 -0.11254 -0.09464 -0.11338 C -0.09606 -0.1145 -0.09732 -0.1159 -0.09858 -0.11702 C -0.1 -0.11786 -0.10126 -0.11814 -0.10268 -0.1187 C -0.10362 -0.11926 -0.10457 -0.11982 -0.10567 -0.12038 C -0.11433 -0.12486 -0.10551 -0.11982 -0.1126 -0.12402 C -0.11842 -0.13074 -0.11275 -0.12486 -0.11858 -0.12934 C -0.12 -0.13046 -0.12126 -0.13186 -0.12252 -0.13298 C -0.1252 -0.13494 -0.12756 -0.1355 -0.13055 -0.13634 C -0.13685 -0.14389 -0.13008 -0.13661 -0.14157 -0.14361 C -0.1485 -0.14753 -0.13984 -0.14221 -0.1485 -0.14893 C -0.14945 -0.14949 -0.15055 -0.14977 -0.15149 -0.15061 C -0.15291 -0.15173 -0.15401 -0.15341 -0.15543 -0.15425 C -0.15811 -0.15565 -0.16346 -0.15761 -0.16346 -0.15761 C -0.16504 -0.15957 -0.16661 -0.16153 -0.1685 -0.16293 C -0.17244 -0.16629 -0.17449 -0.16629 -0.17842 -0.16825 C -0.18834 -0.17329 -0.17291 -0.16629 -0.18535 -0.17189 C -0.19417 -0.18225 -0.18016 -0.16629 -0.19433 -0.17889 C -0.20756 -0.19065 -0.19102 -0.17637 -0.20126 -0.18421 C -0.20866 -0.18981 -0.20189 -0.18617 -0.20929 -0.18953 C -0.21071 -0.19065 -0.21197 -0.19205 -0.21323 -0.19317 C -0.21464 -0.19401 -0.21606 -0.19401 -0.21732 -0.19485 C -0.21842 -0.19569 -0.21921 -0.19765 -0.22031 -0.19849 C -0.22283 -0.20016 -0.22819 -0.20184 -0.22819 -0.20184 C -0.2296 -0.20324 -0.23086 -0.20464 -0.23228 -0.20548 C -0.23905 -0.20996 -0.23354 -0.20464 -0.23921 -0.20912 C -0.24976 -0.21724 -0.23575 -0.208 -0.24819 -0.21612 C -0.24913 -0.21668 -0.25023 -0.21752 -0.25118 -0.2178 C -0.25386 -0.2192 -0.25921 -0.22144 -0.25921 -0.22144 C -0.26488 -0.22816 -0.25937 -0.22228 -0.2652 -0.22676 C -0.26646 -0.22788 -0.26771 -0.22928 -0.26913 -0.2304 C -0.27212 -0.23236 -0.27512 -0.23376 -0.27811 -0.23572 L -0.28708 -0.24104 C -0.28803 -0.2416 -0.28897 -0.24216 -0.29008 -0.24272 C -0.30252 -0.24832 -0.28708 -0.24132 -0.29701 -0.24636 C -0.30362 -0.24972 -0.30063 -0.24664 -0.30992 -0.25336 C -0.31165 -0.25448 -0.31338 -0.2556 -0.31496 -0.257 C -0.32315 -0.26343 -0.31449 -0.25756 -0.32394 -0.26399 C -0.3274 -0.26623 -0.32803 -0.26595 -0.33197 -0.26931 C -0.33307 -0.27015 -0.33386 -0.27183 -0.33496 -0.27295 C -0.33716 -0.27491 -0.34063 -0.27547 -0.34283 -0.27631 C -0.34394 -0.27687 -0.34488 -0.27771 -0.34583 -0.27827 C -0.34756 -0.27883 -0.34913 -0.27939 -0.35086 -0.27995 C -0.35212 -0.28163 -0.35338 -0.28387 -0.3548 -0.28527 C -0.35606 -0.28639 -0.35748 -0.28611 -0.3589 -0.28695 C -0.36016 -0.28807 -0.36142 -0.28947 -0.36283 -0.29059 C -0.36472 -0.29199 -0.36677 -0.29283 -0.36882 -0.29423 C -0.36976 -0.29479 -0.37086 -0.29479 -0.37181 -0.29591 L -0.38079 -0.30655 L -0.38378 -0.31019 L -0.38677 -0.31355 L -0.39071 -0.32418 C -0.39134 -0.32614 -0.39228 -0.32754 -0.39275 -0.3295 C -0.3948 -0.3407 -0.39464 -0.3365 -0.39464 -0.34182 L -0.39464 -0.34182 " pathEditMode="relative" ptsTypes="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B9A71569-13E6-4233-8DB9-D068BB3D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0"/>
            <a:ext cx="5397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2</a:t>
            </a:r>
          </a:p>
        </p:txBody>
      </p:sp>
      <p:pic>
        <p:nvPicPr>
          <p:cNvPr id="19464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87443BF-D056-47AC-BCF6-96BCCADA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3ACC6A-3156-4D33-8F9E-91B876D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C227E7-4BDF-494E-946C-AF5F97C55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02" y="592475"/>
            <a:ext cx="2973787" cy="2242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79C3581-C6D3-4695-8B53-8ECA8AF50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65" y="592475"/>
            <a:ext cx="2973787" cy="2242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0587A2-B6D7-46E6-BD13-3F8FE603B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16" y="4806550"/>
            <a:ext cx="2022545" cy="864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303032-BAEB-4DC7-9FFD-C09A3738EB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29" y="4806550"/>
            <a:ext cx="1697860" cy="864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709E-6 -2.31803E-6 L 3.30709E-6 0.00028 C 0.00015 -0.00504 0.00031 -0.01008 0.00078 -0.01484 C 0.00078 -0.01624 0.00126 -0.01735 0.00157 -0.01903 C 0.00189 -0.02099 0.00189 -0.02351 0.00236 -0.02547 C 0.00267 -0.02715 0.00346 -0.02827 0.00393 -0.02967 C 0.00456 -0.03219 0.00519 -0.03499 0.00567 -0.03779 C 0.00582 -0.03919 0.00598 -0.04143 0.00645 -0.04283 C 0.00677 -0.04451 0.00756 -0.04535 0.00803 -0.04703 C 0.00866 -0.04871 0.00897 -0.05067 0.0096 -0.05235 C 0.01008 -0.05375 0.01071 -0.05487 0.01134 -0.05627 C 0.01401 -0.06355 0.01149 -0.05991 0.01543 -0.06439 C 0.01984 -0.07503 0.01417 -0.06215 0.01952 -0.07083 C 0.02015 -0.07223 0.02031 -0.07391 0.0211 -0.07503 C 0.02173 -0.07587 0.02283 -0.07587 0.02362 -0.07643 C 0.02488 -0.07699 0.02598 -0.07783 0.02693 -0.07895 C 0.02787 -0.07978 0.0285 -0.0809 0.02945 -0.08146 C 0.03008 -0.0823 0.03102 -0.0823 0.03181 -0.08314 C 0.03275 -0.0837 0.03338 -0.08482 0.03433 -0.08566 C 0.03496 -0.08622 0.0359 -0.0865 0.03685 -0.08706 C 0.03826 -0.08762 0.03952 -0.08874 0.04094 -0.08958 C 0.04204 -0.09042 0.04299 -0.09154 0.04409 -0.09238 C 0.04488 -0.09294 0.04582 -0.09322 0.04661 -0.09378 C 0.04819 -0.09462 0.04992 -0.0963 0.05165 -0.0977 C 0.05228 -0.09798 0.05323 -0.09826 0.05401 -0.09882 C 0.05511 -0.09966 0.05606 -0.10106 0.05732 -0.10162 C 0.05826 -0.10218 0.05937 -0.10218 0.06047 -0.10302 C 0.06173 -0.10358 0.06267 -0.10498 0.06393 -0.10554 C 0.06519 -0.10638 0.06661 -0.10638 0.06787 -0.10694 C 0.06897 -0.1075 0.07008 -0.10778 0.07118 -0.10834 C 0.07197 -0.10862 0.07275 -0.10918 0.0737 -0.10946 C 0.0759 -0.11058 0.07811 -0.11142 0.08031 -0.11226 L 0.08693 -0.11506 L 0.09008 -0.11618 C 0.09118 -0.11674 0.09228 -0.11702 0.09338 -0.11758 C 0.09606 -0.11898 0.09984 -0.12122 0.10236 -0.12178 C 0.11291 -0.12318 0.10787 -0.12262 0.11716 -0.1243 L 0.12378 -0.12682 C 0.12488 -0.12738 0.12598 -0.12766 0.12708 -0.1285 C 0.13055 -0.13018 0.13134 -0.13074 0.13606 -0.13242 C 0.14094 -0.13382 0.14787 -0.13438 0.15244 -0.13494 C 0.16425 -0.1383 0.1496 -0.13438 0.16393 -0.13774 C 0.16551 -0.13802 0.16724 -0.13858 0.16882 -0.13914 C 0.17165 -0.1397 0.17433 -0.13998 0.177 -0.14026 L 0.18456 -0.14166 C 0.18724 -0.14221 0.19905 -0.14501 0.2 -0.14557 C 0.20283 -0.14725 0.20393 -0.14781 0.20756 -0.14837 C 0.2148 -0.14921 0.2222 -0.14921 0.2296 -0.14977 L 0.23448 -0.15089 C 0.23637 -0.15145 0.23826 -0.15173 0.24015 -0.15229 C 0.24126 -0.15257 0.24236 -0.15341 0.24346 -0.15369 C 0.24519 -0.15425 0.24693 -0.15453 0.2485 -0.15481 C 0.2526 -0.15621 0.25669 -0.15761 0.26078 -0.15901 C 0.2622 -0.15957 0.26346 -0.15985 0.26488 -0.16041 C 0.26598 -0.16097 0.26693 -0.16125 0.26819 -0.16153 C 0.27275 -0.16293 0.27433 -0.16293 0.27874 -0.16433 C 0.2811 -0.16489 0.2833 -0.16573 0.28535 -0.16713 C 0.28614 -0.16741 0.28693 -0.16825 0.28787 -0.16825 C 0.29102 -0.16937 0.29448 -0.16965 0.29763 -0.17105 C 0.30393 -0.17357 0.29795 -0.17133 0.30677 -0.17357 C 0.31527 -0.17609 0.30582 -0.17413 0.31826 -0.17889 C 0.32315 -0.18113 0.32047 -0.18001 0.3263 -0.18169 C 0.32771 -0.18253 0.32913 -0.18337 0.33055 -0.18449 C 0.33134 -0.18505 0.33228 -0.18505 0.33307 -0.18561 C 0.33858 -0.19009 0.33165 -0.18701 0.33952 -0.18953 C 0.34945 -0.19765 0.33716 -0.18757 0.34535 -0.19513 C 0.34787 -0.19737 0.34882 -0.19737 0.35102 -0.20017 C 0.35181 -0.20157 0.3526 -0.20325 0.35354 -0.20436 C 0.36236 -0.21696 0.34929 -0.19625 0.36173 -0.2164 L 0.36661 -0.22424 C 0.36756 -0.22564 0.36834 -0.22704 0.36913 -0.22816 C 0.3696 -0.22956 0.3726 -0.23572 0.37323 -0.23796 C 0.37354 -0.2388 0.37354 -0.24048 0.37401 -0.24188 C 0.37496 -0.24468 0.37606 -0.2472 0.37716 -0.24972 C 0.37795 -0.25112 0.37858 -0.25224 0.37905 -0.25364 L 0.38063 -0.25924 C 0.38094 -0.2612 0.38078 -0.26372 0.38141 -0.26596 C 0.38189 -0.26763 0.38315 -0.26931 0.38378 -0.27099 C 0.38441 -0.27295 0.38504 -0.27463 0.38551 -0.27659 C 0.38598 -0.27855 0.38645 -0.28079 0.38708 -0.28303 C 0.38756 -0.28471 0.38819 -0.28667 0.38866 -0.28835 C 0.38929 -0.29087 0.3896 -0.29395 0.39055 -0.29647 C 0.39102 -0.29871 0.39165 -0.30095 0.39212 -0.30319 C 0.39244 -0.30459 0.3926 -0.30571 0.39291 -0.30711 C 0.39338 -0.30879 0.39401 -0.31075 0.39448 -0.31243 C 0.3948 -0.31439 0.39496 -0.31607 0.39527 -0.31775 C 0.39574 -0.31943 0.39653 -0.32139 0.397 -0.32307 C 0.4 -0.33846 0.39685 -0.3295 0.40015 -0.33762 C 0.40047 -0.33958 0.40063 -0.34126 0.40094 -0.34322 C 0.40126 -0.34434 0.40204 -0.34686 0.40204 -0.34686 L 0.40204 -0.34686 " pathEditMode="relative" rAng="0" ptsTypes="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4" y="-17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9921E-7 -1.8701E-6 L -6.29921E-7 0.00028 C -0.00205 -0.00336 -0.00394 -0.00672 -0.00567 -0.0098 C -0.01039 -0.01932 -0.00441 -0.00896 -0.00803 -0.0182 C -0.0085 -0.01987 -0.00945 -0.02099 -0.01024 -0.02239 C -0.01134 -0.02743 -0.0115 -0.02995 -0.01417 -0.03471 C -0.01496 -0.03611 -0.0159 -0.03751 -0.01653 -0.03891 C -0.01701 -0.04031 -0.01732 -0.04199 -0.01811 -0.04311 C -0.01953 -0.04535 -0.0211 -0.04703 -0.02283 -0.04843 L -0.02504 -0.05151 C -0.02583 -0.05235 -0.02661 -0.05375 -0.02756 -0.05403 C -0.02819 -0.05459 -0.02898 -0.05487 -0.02976 -0.05543 C -0.03071 -0.05627 -0.03134 -0.05767 -0.03197 -0.05823 C -0.03307 -0.05907 -0.03417 -0.05935 -0.03527 -0.05991 C -0.0359 -0.06019 -0.03669 -0.06047 -0.03748 -0.06103 C -0.03858 -0.06159 -0.03953 -0.06187 -0.04063 -0.06243 C -0.04409 -0.06411 -0.04205 -0.06383 -0.04614 -0.06523 C -0.04756 -0.06579 -0.04929 -0.06607 -0.05087 -0.06663 C -0.0515 -0.06719 -0.05228 -0.06747 -0.05307 -0.06775 C -0.05653 -0.06943 -0.06142 -0.06999 -0.06472 -0.07083 C -0.07181 -0.07391 -0.06315 -0.07027 -0.07496 -0.07363 C -0.0759 -0.07391 -0.07701 -0.07447 -0.07811 -0.07475 C -0.07984 -0.07531 -0.08173 -0.07559 -0.08346 -0.07615 C -0.08488 -0.07671 -0.08614 -0.07727 -0.0874 -0.07755 C -0.09024 -0.07839 -0.09307 -0.07867 -0.0959 -0.07923 C -0.1052 -0.08314 -0.09071 -0.07671 -0.10457 -0.08175 C -0.10535 -0.08203 -0.10614 -0.08286 -0.10677 -0.08314 C -0.10866 -0.0837 -0.11055 -0.08398 -0.11228 -0.08454 C -0.11449 -0.08538 -0.11653 -0.0865 -0.11842 -0.08734 C -0.11984 -0.08762 -0.12126 -0.08818 -0.12236 -0.08874 L -0.12945 -0.09154 C -0.13213 -0.09238 -0.1348 -0.09266 -0.13732 -0.09406 C -0.13842 -0.09518 -0.13984 -0.0963 -0.14126 -0.09686 C -0.14441 -0.09882 -0.15008 -0.09938 -0.15291 -0.09994 C -0.15386 -0.10078 -0.1548 -0.1019 -0.1559 -0.10246 C -0.15732 -0.1033 -0.15858 -0.1033 -0.15984 -0.10386 C -0.17307 -0.1089 -0.1548 -0.1019 -0.16535 -0.10666 C -0.16661 -0.1075 -0.16787 -0.1075 -0.16929 -0.10806 C -0.17055 -0.10862 -0.17165 -0.1103 -0.17307 -0.11086 C -0.1759 -0.1117 -0.17874 -0.1117 -0.18157 -0.11226 C -0.18378 -0.11254 -0.18583 -0.1131 -0.18787 -0.11366 C -0.19953 -0.11702 -0.18409 -0.1131 -0.19339 -0.11618 C -0.19653 -0.11758 -0.19953 -0.11814 -0.20268 -0.11926 C -0.20425 -0.11954 -0.20583 -0.11982 -0.2074 -0.12066 C -0.21323 -0.12318 -0.20756 -0.12094 -0.2159 -0.12318 C -0.21716 -0.12374 -0.21842 -0.1243 -0.21984 -0.12458 C -0.22299 -0.12542 -0.22598 -0.1257 -0.22913 -0.12598 C -0.23071 -0.12654 -0.23244 -0.1271 -0.23386 -0.12766 C -0.23496 -0.12766 -0.2359 -0.1285 -0.23685 -0.12878 C -0.23905 -0.12934 -0.2411 -0.12962 -0.24315 -0.13018 C -0.24472 -0.13046 -0.2463 -0.13102 -0.24787 -0.13158 C -0.24913 -0.13214 -0.25039 -0.1327 -0.25181 -0.13298 C -0.25386 -0.13354 -0.25606 -0.13382 -0.25795 -0.13438 L -0.26346 -0.1355 C -0.26504 -0.13606 -0.26661 -0.13634 -0.26819 -0.13718 C -0.26976 -0.13774 -0.27118 -0.13942 -0.27276 -0.13998 C -0.27606 -0.14082 -0.27905 -0.14138 -0.2822 -0.1425 L -0.28992 -0.14529 C -0.29512 -0.15005 -0.29102 -0.14697 -0.29685 -0.14949 C -0.29779 -0.14977 -0.29858 -0.15061 -0.29937 -0.15089 C -0.30236 -0.15201 -0.30866 -0.15369 -0.30866 -0.15341 C -0.30992 -0.15481 -0.31118 -0.15649 -0.31244 -0.15789 C -0.31323 -0.15845 -0.31417 -0.15873 -0.31496 -0.15929 C -0.3159 -0.16013 -0.31685 -0.16125 -0.31795 -0.16181 C -0.31953 -0.16293 -0.3211 -0.16377 -0.32268 -0.16461 L -0.32504 -0.16629 C -0.32583 -0.16657 -0.32661 -0.16713 -0.3274 -0.16769 C -0.32866 -0.16825 -0.32992 -0.16937 -0.33134 -0.17021 C -0.33276 -0.17133 -0.33449 -0.17189 -0.3359 -0.17301 C -0.33858 -0.17469 -0.34126 -0.17637 -0.34362 -0.17861 C -0.34583 -0.18057 -0.34772 -0.18281 -0.34992 -0.18393 C -0.35685 -0.18841 -0.35307 -0.18561 -0.36079 -0.19233 L -0.36394 -0.19513 L -0.36693 -0.19793 C -0.36787 -0.19933 -0.3685 -0.20101 -0.36945 -0.20185 C -0.37024 -0.20297 -0.37087 -0.20381 -0.37165 -0.20493 C -0.37276 -0.20633 -0.37386 -0.20772 -0.3748 -0.20884 C -0.37638 -0.2108 -0.37827 -0.2122 -0.37953 -0.21472 C -0.38031 -0.21584 -0.38094 -0.21752 -0.38189 -0.21864 C -0.38661 -0.22536 -0.38567 -0.22228 -0.38976 -0.22844 C -0.39055 -0.22956 -0.39102 -0.23124 -0.39197 -0.23236 C -0.39276 -0.23348 -0.3937 -0.23432 -0.39433 -0.23544 C -0.39512 -0.23628 -0.39575 -0.23824 -0.39669 -0.23936 C -0.40063 -0.24496 -0.40378 -0.24664 -0.40756 -0.25336 C -0.40835 -0.25476 -0.40913 -0.25588 -0.40992 -0.25728 C -0.41055 -0.2584 -0.4115 -0.25896 -0.41228 -0.26008 C -0.41402 -0.2626 -0.41575 -0.26512 -0.41701 -0.26848 C -0.41748 -0.26959 -0.41795 -0.27127 -0.41842 -0.27267 C -0.41905 -0.27379 -0.42 -0.27435 -0.42079 -0.27547 L -0.42551 -0.28779 C -0.42598 -0.28919 -0.42677 -0.29031 -0.42693 -0.29199 C -0.42724 -0.29339 -0.4274 -0.29479 -0.42787 -0.29591 C -0.42819 -0.29731 -0.42898 -0.29871 -0.42945 -0.30011 C -0.42992 -0.30263 -0.43039 -0.30571 -0.43087 -0.30851 L -0.43244 -0.31663 C -0.43276 -0.31803 -0.43307 -0.31943 -0.43339 -0.32111 C -0.43354 -0.32279 -0.43386 -0.32447 -0.43402 -0.32643 C -0.43417 -0.32783 -0.43449 -0.32923 -0.4348 -0.33063 C -0.43543 -0.33426 -0.43575 -0.3379 -0.43638 -0.34182 L -0.43779 -0.34966 L -0.43779 -0.34966 " pathEditMode="relative" rAng="0" ptsTypes="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90" y="-17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>
            <a:extLst>
              <a:ext uri="{FF2B5EF4-FFF2-40B4-BE49-F238E27FC236}">
                <a16:creationId xmlns:a16="http://schemas.microsoft.com/office/drawing/2014/main" id="{875D782B-5F85-4356-B0EA-80A81F5FF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44450"/>
            <a:ext cx="5397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3</a:t>
            </a:r>
          </a:p>
        </p:txBody>
      </p:sp>
      <p:pic>
        <p:nvPicPr>
          <p:cNvPr id="21511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CB299D-A20D-4EDC-8AC5-897267B32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A40624-8712-48A9-910A-5168CA00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8FBEC0-4BEB-49F2-803E-BE55854DD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39" y="592461"/>
            <a:ext cx="2984842" cy="2242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24E5F5A-9645-49BA-A97D-16F0FEAE8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45" y="628045"/>
            <a:ext cx="2984842" cy="2242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FE4498-2AA3-4D88-A85C-33D99427A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77" y="4806550"/>
            <a:ext cx="1697860" cy="86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4AEC59-E295-4730-9184-D8C6328781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88" y="4804042"/>
            <a:ext cx="1678345" cy="864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2 0.0028 L -0.00362 0.0028 C -0.00409 -0.03051 -0.00378 -0.06355 -0.00472 -0.09658 C -0.00472 -0.10022 -0.00661 -0.10722 -0.00661 -0.10722 C -0.00708 -0.11142 -0.0074 -0.11534 -0.00771 -0.11954 C -0.00803 -0.1243 -0.00819 -0.12906 -0.00866 -0.13382 C -0.00882 -0.1355 -0.00945 -0.13718 -0.0096 -0.13914 C -0.01338 -0.16349 -0.00992 -0.14333 -0.0137 -0.16377 C -0.01401 -0.16573 -0.01417 -0.16741 -0.01464 -0.16909 C -0.01716 -0.17805 -0.0159 -0.17413 -0.01858 -0.18141 C -0.01921 -0.18505 -0.01984 -0.19037 -0.02063 -0.19401 C -0.02299 -0.20325 -0.02236 -0.19793 -0.02362 -0.20632 C -0.02425 -0.2108 -0.02551 -0.22088 -0.02661 -0.22396 L -0.02866 -0.22928 C -0.0337 -0.25672 -0.02787 -0.22844 -0.0326 -0.24524 C -0.03307 -0.24692 -0.03307 -0.24888 -0.03354 -0.25056 C -0.03417 -0.25252 -0.03512 -0.25392 -0.03559 -0.25588 C -0.03606 -0.25756 -0.03622 -0.25952 -0.03653 -0.2612 C -0.03716 -0.26372 -0.03795 -0.26596 -0.03858 -0.26819 C -0.03905 -0.27015 -0.03905 -0.27211 -0.03953 -0.27351 C -0.04078 -0.27743 -0.04252 -0.28051 -0.04362 -0.28415 C -0.04614 -0.29339 -0.04472 -0.28919 -0.04756 -0.29675 C -0.04929 -0.30599 -0.04803 -0.30039 -0.0526 -0.31271 L -0.05449 -0.31803 L -0.05653 -0.32335 C -0.05732 -0.32755 -0.05764 -0.33034 -0.05953 -0.33398 C -0.06031 -0.33538 -0.06157 -0.33622 -0.06252 -0.33734 C -0.06362 -0.3435 -0.06267 -0.34126 -0.06441 -0.34434 L -0.06441 -0.34434 L -0.06441 -0.34434 L -0.06441 -0.34434 " pathEditMode="relative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3 0.00868 L -0.00063 0.00868 C -2.67717E-6 0.00252 0.00032 -0.00336 0.00126 -0.00924 C 0.00158 -0.0112 0.00268 -0.0126 0.00331 -0.01456 C 0.00473 -0.01903 0.00599 -0.02379 0.00725 -0.02855 C 0.00788 -0.03107 0.00882 -0.03331 0.00929 -0.03583 C 0.00961 -0.03751 0.00977 -0.03947 0.01024 -0.04115 C 0.01071 -0.04283 0.01166 -0.04451 0.01229 -0.04647 C 0.0126 -0.04871 0.01276 -0.05123 0.01323 -0.05347 C 0.01449 -0.05935 0.01638 -0.06495 0.01717 -0.07111 C 0.01906 -0.08426 0.01717 -0.07223 0.02016 -0.08538 C 0.02457 -0.10358 0.01654 -0.07419 0.02315 -0.0977 C 0.0263 -0.11982 0.02236 -0.09238 0.0252 -0.11002 C 0.02551 -0.11254 0.02567 -0.11506 0.02614 -0.1173 C 0.02677 -0.11982 0.02756 -0.12178 0.02819 -0.1243 C 0.02866 -0.12598 0.02882 -0.12794 0.02914 -0.12962 C 0.02977 -0.13214 0.03071 -0.1341 0.03118 -0.13662 C 0.03197 -0.14138 0.03244 -0.14613 0.03323 -0.15089 C 0.03355 -0.15313 0.0337 -0.15565 0.03418 -0.15789 C 0.03512 -0.16293 0.03559 -0.16489 0.03622 -0.17021 C 0.03796 -0.18589 0.03622 -0.17581 0.03811 -0.18617 C 0.03843 -0.18981 0.03874 -0.19345 0.03922 -0.19681 C 0.03969 -0.20157 0.04048 -0.20632 0.04111 -0.21108 C 0.04142 -0.21332 0.04189 -0.21584 0.04221 -0.21808 C 0.04284 -0.22396 0.04331 -0.23012 0.0441 -0.236 C 0.04441 -0.23824 0.04488 -0.24048 0.0452 -0.243 C 0.04551 -0.24636 0.04567 -0.25 0.04614 -0.25364 C 0.04677 -0.25924 0.04709 -0.26092 0.04819 -0.26596 C 0.04851 -0.27183 0.04866 -0.27771 0.04914 -0.28359 C 0.05008 -0.29675 0.04992 -0.28807 0.05103 -0.29955 C 0.0515 -0.30375 0.05197 -0.30795 0.05213 -0.31215 C 0.05229 -0.32279 0.05213 -0.33342 0.05213 -0.34378 L 0.05213 -0.34378 " pathEditMode="relative" ptsTypes="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DF52BCBB-402E-429B-880D-D144B9FE6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49213"/>
            <a:ext cx="43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4</a:t>
            </a:r>
          </a:p>
        </p:txBody>
      </p:sp>
      <p:pic>
        <p:nvPicPr>
          <p:cNvPr id="23559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19596B-54DE-4E27-90DD-A2300083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6A3ABE-F9FF-4631-A09A-C771CC2E0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8B407B-3582-4A5C-B2AF-75717057B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30" y="592475"/>
            <a:ext cx="2973787" cy="2242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2D46E6-8186-4750-A25D-498A068A0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592475"/>
            <a:ext cx="2984842" cy="2242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6891EFA-A8C9-4089-894F-9A64CAAB7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08" y="4822759"/>
            <a:ext cx="1697860" cy="86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436076-4466-4B9E-8B45-B24EEE5DF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7" y="4806550"/>
            <a:ext cx="1697860" cy="864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984E-6 -2.18365E-6 L 1.25984E-6 0.00028 C 0.00346 -0.0014 0.00724 -0.00224 0.01086 -0.00364 C 0.01212 -0.00392 0.01307 -0.00476 0.01401 -0.00504 C 0.01527 -0.00588 0.01669 -0.00616 0.01811 -0.00672 C 0.0274 -0.01568 0.0189 -0.00812 0.02819 -0.01456 C 0.03039 -0.01624 0.03228 -0.01791 0.03449 -0.01931 C 0.04063 -0.02351 0.0411 -0.02211 0.04756 -0.02575 C 0.04992 -0.02715 0.05228 -0.02883 0.05464 -0.03051 C 0.05701 -0.03191 0.05953 -0.03247 0.06173 -0.03359 C 0.07874 -0.04311 0.06 -0.03443 0.07512 -0.04143 C 0.07748 -0.04283 0.07968 -0.04367 0.0822 -0.04479 C 0.08913 -0.04815 0.08866 -0.04871 0.09638 -0.05263 C 0.09842 -0.05375 0.10047 -0.05487 0.10252 -0.05599 C 0.10472 -0.05711 0.10724 -0.05767 0.10961 -0.05907 C 0.11165 -0.06047 0.11354 -0.06271 0.11575 -0.06383 C 0.11827 -0.06523 0.12126 -0.06579 0.12378 -0.06691 C 0.13071 -0.06999 0.13716 -0.07503 0.14409 -0.07811 C 0.16551 -0.08762 0.13543 -0.07279 0.16457 -0.08762 L 0.17669 -0.09378 C 0.17874 -0.0949 0.18079 -0.09602 0.18283 -0.09742 C 0.18457 -0.09798 0.18614 -0.0991 0.18772 -0.10022 C 0.18913 -0.10134 0.19055 -0.10274 0.19197 -0.10358 C 0.19354 -0.10414 0.19527 -0.10442 0.19701 -0.10498 C 0.20299 -0.11086 0.19716 -0.1061 0.20425 -0.10974 C 0.22646 -0.12234 0.20646 -0.11142 0.21827 -0.11926 C 0.21937 -0.1201 0.22047 -0.12038 0.22142 -0.12122 C 0.22315 -0.12206 0.22504 -0.1229 0.22646 -0.12402 C 0.22913 -0.12626 0.23212 -0.12766 0.23464 -0.13074 C 0.23559 -0.13158 0.23669 -0.13298 0.23779 -0.13354 C 0.24031 -0.13578 0.24378 -0.13662 0.24583 -0.13998 C 0.24693 -0.14166 0.24772 -0.14361 0.24882 -0.14473 C 0.24976 -0.14557 0.25086 -0.14557 0.25181 -0.14641 C 0.25575 -0.14949 0.25685 -0.15117 0.26016 -0.15453 C 0.26173 -0.15593 0.26346 -0.15733 0.2652 -0.15929 C 0.26992 -0.17077 0.26394 -0.15845 0.27008 -0.16545 C 0.27181 -0.16741 0.27275 -0.16993 0.27417 -0.17161 C 0.27512 -0.17301 0.27638 -0.17385 0.27732 -0.17497 C 0.28142 -0.17973 0.28063 -0.17917 0.28457 -0.18309 C 0.28614 -0.18449 0.28819 -0.18561 0.28945 -0.18785 C 0.29197 -0.19093 0.29401 -0.19569 0.29669 -0.19877 C 0.29984 -0.20241 0.30315 -0.20548 0.30598 -0.20968 C 0.30882 -0.21472 0.31008 -0.21724 0.31386 -0.22088 C 0.31512 -0.22228 0.31669 -0.22312 0.31811 -0.22424 C 0.32346 -0.23684 0.31622 -0.22144 0.32315 -0.23208 C 0.32976 -0.24272 0.32 -0.23152 0.32835 -0.2402 C 0.33165 -0.2486 0.32945 -0.24328 0.33638 -0.2542 C 0.33732 -0.25588 0.33811 -0.25756 0.33953 -0.25924 C 0.34079 -0.26064 0.3422 -0.26176 0.34346 -0.264 C 0.34457 -0.26568 0.34551 -0.26819 0.34661 -0.27015 C 0.3485 -0.27351 0.35008 -0.27743 0.3526 -0.27967 C 0.35354 -0.28079 0.35464 -0.28163 0.35559 -0.28303 C 0.35779 -0.28583 0.35937 -0.28975 0.36173 -0.29255 C 0.36315 -0.29423 0.36472 -0.29507 0.36583 -0.29731 C 0.36661 -0.29843 0.36693 -0.30067 0.36787 -0.30207 C 0.36976 -0.30459 0.37181 -0.30627 0.37401 -0.30823 L 0.37701 -0.31159 C 0.38126 -0.32139 0.37653 -0.31159 0.38205 -0.31915 C 0.38425 -0.32251 0.38583 -0.32643 0.38819 -0.32895 C 0.39181 -0.33258 0.39134 -0.33007 0.39134 -0.33482 L 0.39134 -0.33482 " pathEditMode="relative" rAng="0" ptsTypes="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9" y="-16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575E-6 -1.15342E-6 L -4.01575E-6 0.00028 C -0.00094 -0.00504 -0.00141 -0.01008 -0.0022 -0.01484 C -0.00283 -0.0182 -0.00267 -0.02212 -0.00425 -0.02463 C -0.00519 -0.02631 -0.0063 -0.02771 -0.00724 -0.02939 C -0.00803 -0.03079 -0.00834 -0.03303 -0.00913 -0.03415 C -0.01527 -0.04395 -0.00976 -0.02687 -0.01811 -0.04731 C -0.01889 -0.04899 -0.01921 -0.05095 -0.02015 -0.05235 C -0.0222 -0.05515 -0.02661 -0.05879 -0.02913 -0.06187 C -0.03055 -0.06355 -0.03181 -0.06495 -0.03307 -0.06691 C -0.03417 -0.06831 -0.03496 -0.07055 -0.03606 -0.07167 C -0.03732 -0.07307 -0.03889 -0.07363 -0.04015 -0.07503 C -0.04393 -0.08007 -0.05007 -0.09322 -0.05511 -0.09602 L -0.05811 -0.0977 C -0.0611 -0.10106 -0.06141 -0.1019 -0.06504 -0.10442 C -0.06598 -0.10498 -0.06708 -0.10554 -0.06803 -0.10582 C -0.0685 -0.10638 -0.07637 -0.11646 -0.07905 -0.1187 C -0.08031 -0.1201 -0.08173 -0.12094 -0.08299 -0.12206 C -0.08409 -0.12318 -0.08488 -0.1243 -0.08598 -0.12542 C -0.08724 -0.12654 -0.0885 -0.12766 -0.08992 -0.1285 C -0.09196 -0.1299 -0.0959 -0.13186 -0.0959 -0.13158 C -0.097 -0.13298 -0.09779 -0.13438 -0.09889 -0.13522 C -0.11133 -0.14278 -0.09826 -0.13242 -0.10693 -0.1383 C -0.10818 -0.13942 -0.10944 -0.14054 -0.11086 -0.14166 C -0.11275 -0.14278 -0.11606 -0.14418 -0.11779 -0.14502 C -0.11952 -0.14558 -0.12126 -0.14586 -0.12283 -0.14642 C -0.12393 -0.14698 -0.12488 -0.14782 -0.12582 -0.1481 C -0.12756 -0.14894 -0.12913 -0.14894 -0.13086 -0.14977 C -0.13543 -0.15173 -0.13322 -0.15257 -0.14 -0.15285 C -0.1622 -0.15453 -0.18456 -0.15481 -0.20677 -0.15621 L -0.2296 -0.15789 C -0.23133 -0.15817 -0.23307 -0.15873 -0.23464 -0.15957 C -0.23574 -0.15985 -0.23669 -0.16069 -0.23763 -0.16125 C -0.23937 -0.16181 -0.24094 -0.16209 -0.24267 -0.16265 C -0.25559 -0.16741 -0.24567 -0.16461 -0.25653 -0.16741 C -0.25826 -0.16881 -0.25984 -0.16993 -0.26157 -0.17077 C -0.26362 -0.17217 -0.26567 -0.17273 -0.26756 -0.17413 C -0.26881 -0.17525 -0.27023 -0.17665 -0.27149 -0.17721 C -0.27354 -0.17861 -0.27559 -0.17917 -0.27748 -0.18057 C -0.28362 -0.18561 -0.28031 -0.18309 -0.28771 -0.18701 L -0.2907 -0.18897 C -0.29464 -0.19289 -0.29322 -0.19233 -0.29858 -0.19541 C -0.30063 -0.19625 -0.30456 -0.19849 -0.30456 -0.19849 C -0.31748 -0.21248 -0.30425 -0.19849 -0.31559 -0.20997 C -0.31653 -0.21109 -0.31748 -0.2122 -0.31858 -0.21332 C -0.31952 -0.21416 -0.32063 -0.21416 -0.32157 -0.21472 C -0.32362 -0.21668 -0.32535 -0.21948 -0.32756 -0.22116 C -0.33952 -0.23096 -0.32456 -0.21864 -0.33448 -0.22788 C -0.33574 -0.229 -0.33716 -0.22956 -0.33842 -0.23096 C -0.34047 -0.23292 -0.34252 -0.23544 -0.34441 -0.2374 C -0.34551 -0.2388 -0.3463 -0.2402 -0.3474 -0.24076 C -0.3485 -0.24132 -0.3496 -0.2416 -0.35039 -0.24216 C -0.35259 -0.2444 -0.35433 -0.24692 -0.35637 -0.24888 C -0.35811 -0.25056 -0.35984 -0.25196 -0.36141 -0.25392 C -0.36236 -0.25476 -0.3633 -0.25616 -0.36441 -0.257 C -0.36535 -0.25756 -0.36645 -0.25812 -0.3674 -0.25868 C -0.36834 -0.2598 -0.36944 -0.26064 -0.37039 -0.26176 C -0.37181 -0.26372 -0.37291 -0.2654 -0.37433 -0.2668 C -0.37559 -0.26792 -0.377 -0.26876 -0.37842 -0.26988 C -0.38078 -0.2724 -0.38315 -0.27575 -0.38535 -0.27827 C -0.3863 -0.27939 -0.3874 -0.27995 -0.38834 -0.28135 C -0.38944 -0.28275 -0.39023 -0.28499 -0.39133 -0.28611 C -0.39385 -0.28975 -0.39433 -0.28947 -0.39732 -0.29115 C -0.39937 -0.29451 -0.40173 -0.29703 -0.4033 -0.30095 C -0.40393 -0.30263 -0.40456 -0.30403 -0.40535 -0.30571 C -0.40614 -0.30739 -0.4074 -0.30879 -0.40834 -0.31047 C -0.40976 -0.31355 -0.41228 -0.32027 -0.41228 -0.31999 C -0.41464 -0.33203 -0.41307 -0.32727 -0.41622 -0.33511 L -0.41716 -0.34126 L -0.41716 -0.34126 " pathEditMode="relative" rAng="0" ptsTypes="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6" y="-17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>
            <a:extLst>
              <a:ext uri="{FF2B5EF4-FFF2-40B4-BE49-F238E27FC236}">
                <a16:creationId xmlns:a16="http://schemas.microsoft.com/office/drawing/2014/main" id="{251E8F55-22D0-4187-8408-3CDFA24A3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57150"/>
            <a:ext cx="431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6</a:t>
            </a:r>
          </a:p>
        </p:txBody>
      </p:sp>
      <p:pic>
        <p:nvPicPr>
          <p:cNvPr id="27655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024D112-5162-45CA-B5F6-E39E2FB7C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5674B1-D3DB-4268-ABDB-0537ADC7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B3C792-A64F-401C-93A4-07CFF9747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89" y="613201"/>
            <a:ext cx="2984842" cy="2242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B6A292-888A-4154-B494-A492B510D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613201"/>
            <a:ext cx="2973787" cy="2242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E4611FA-6D3D-4581-9DB7-348A16EB2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40" y="4820991"/>
            <a:ext cx="1993091" cy="86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FE0524-3255-4A5A-A27A-B243E00BE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4796384"/>
            <a:ext cx="1697860" cy="864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9921E-7 -1.73572E-6 L -6.29921E-7 0.00028 C -0.00047 -0.02435 -0.00047 -0.04871 -0.0011 -0.07307 C -0.00126 -0.07867 -0.00299 -0.09854 -0.00394 -0.1033 C -0.00457 -0.10666 -0.0052 -0.11002 -0.00567 -0.11338 C -0.00614 -0.11562 -0.0063 -0.11814 -0.00677 -0.1201 C -0.00756 -0.12514 -0.0085 -0.13018 -0.00945 -0.13522 L -0.01039 -0.14054 C -0.01071 -0.14194 -0.01087 -0.1439 -0.01134 -0.14557 L -0.01323 -0.15061 C -0.01386 -0.15397 -0.01402 -0.15761 -0.01512 -0.16069 C -0.01575 -0.16237 -0.01638 -0.16377 -0.01685 -0.16573 C -0.01779 -0.16881 -0.01827 -0.17245 -0.01874 -0.17581 C -0.01905 -0.17749 -0.01905 -0.17973 -0.01968 -0.18085 L -0.02252 -0.18589 L -0.02441 -0.19625 C -0.02472 -0.19765 -0.02488 -0.19961 -0.02535 -0.20129 C -0.02772 -0.20968 -0.02646 -0.20577 -0.02898 -0.21304 C -0.03213 -0.22928 -0.02724 -0.20381 -0.03181 -0.2248 C -0.03244 -0.22816 -0.0326 -0.2318 -0.0337 -0.23488 C -0.03433 -0.23656 -0.03496 -0.23824 -0.03559 -0.23992 C -0.03606 -0.2416 -0.03622 -0.24328 -0.03653 -0.24496 C -0.03716 -0.24916 -0.03732 -0.2528 -0.03842 -0.257 C -0.0389 -0.25896 -0.03968 -0.2612 -0.04016 -0.26372 C -0.04063 -0.26512 -0.04079 -0.26708 -0.04126 -0.26876 C -0.04252 -0.27463 -0.04299 -0.27547 -0.04488 -0.28051 C -0.0452 -0.28219 -0.04535 -0.28387 -0.04583 -0.28555 C -0.0463 -0.28723 -0.04724 -0.28863 -0.04772 -0.29059 C -0.05118 -0.30571 -0.04583 -0.28975 -0.05055 -0.30263 C -0.05087 -0.30403 -0.05087 -0.30599 -0.05134 -0.30767 C -0.05197 -0.30935 -0.05291 -0.31075 -0.05323 -0.31271 C -0.0537 -0.31495 -0.05386 -0.31719 -0.05417 -0.31943 C -0.0548 -0.32279 -0.05559 -0.32615 -0.05606 -0.32951 C -0.05732 -0.33566 -0.05653 -0.33287 -0.05779 -0.33762 L -0.05779 -0.33762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8" y="-16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5 0.00476 L 0.00425 0.00476 C 0.00457 -0.01791 0.0041 -0.04031 0.0052 -0.06271 C 0.00551 -0.06999 0.00756 -0.07671 0.00819 -0.08398 C 0.0085 -0.08734 0.00961 -0.09966 0.01008 -0.1033 C 0.01071 -0.10694 0.01165 -0.11058 0.01213 -0.11394 C 0.01417 -0.1271 0.01165 -0.11898 0.01512 -0.12822 C 0.01543 -0.13046 0.01575 -0.13298 0.01606 -0.13522 C 0.01669 -0.13886 0.01811 -0.14585 0.01811 -0.14585 C 0.01858 -0.15173 0.01874 -0.15649 0.02016 -0.16181 C 0.02095 -0.16545 0.02221 -0.16881 0.02315 -0.17245 C 0.02378 -0.17525 0.02441 -0.17833 0.02504 -0.18141 C 0.02551 -0.18309 0.02567 -0.18505 0.02614 -0.18673 C 0.02661 -0.18869 0.0274 -0.19009 0.02803 -0.19205 C 0.02835 -0.19429 0.02866 -0.19681 0.02913 -0.19905 C 0.03008 -0.20436 0.0315 -0.2094 0.03213 -0.215 C 0.03244 -0.21808 0.0326 -0.22088 0.03307 -0.22396 C 0.03339 -0.22564 0.03386 -0.22732 0.03402 -0.22928 C 0.03465 -0.23432 0.03559 -0.25028 0.03701 -0.25392 L 0.03906 -0.25924 C 0.04047 -0.26987 0.03969 -0.264 0.04205 -0.27687 L 0.0441 -0.28751 C 0.04441 -0.29003 0.04457 -0.29227 0.04504 -0.29479 C 0.04567 -0.29815 0.0463 -0.30179 0.04709 -0.30543 L 0.04803 -0.31075 L 0.05102 -0.32671 L 0.05197 -0.33202 L 0.05307 -0.33706 L 0.05307 -0.33706 " pathEditMode="relative" ptsTypes="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>
            <a:extLst>
              <a:ext uri="{FF2B5EF4-FFF2-40B4-BE49-F238E27FC236}">
                <a16:creationId xmlns:a16="http://schemas.microsoft.com/office/drawing/2014/main" id="{81D94361-C6B4-4C95-84F3-DF9E4438C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100013"/>
            <a:ext cx="43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7</a:t>
            </a:r>
          </a:p>
        </p:txBody>
      </p:sp>
      <p:pic>
        <p:nvPicPr>
          <p:cNvPr id="29703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F4EE38-10F7-4CF3-9FD8-08B63163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10921B-BBCB-4FF4-B819-1DD23831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2BB999-37B0-4BE2-BD3B-6D628BCF0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76" y="592807"/>
            <a:ext cx="2984400" cy="22424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490F10-9847-43D6-85FD-6CE533449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61" y="605160"/>
            <a:ext cx="2984400" cy="22508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E614C5-8807-4004-92FE-D14C0A2B15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72" y="4825710"/>
            <a:ext cx="2002909" cy="86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BA43BD-7615-45FE-BD6C-0C126F9CAA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24" y="4806550"/>
            <a:ext cx="1697860" cy="864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9213E-6 -2.27324E-6 L 2.99213E-6 0.00028 C 0.00031 -0.00616 0.00031 -0.02183 0.00283 -0.02827 L 0.00897 -0.04311 C 0.00992 -0.04451 0.01055 -0.04647 0.01118 -0.04787 C 0.01212 -0.05039 0.01291 -0.05291 0.01417 -0.05459 C 0.01543 -0.05627 0.017 -0.05655 0.01826 -0.05795 C 0.01984 -0.05935 0.0211 -0.06131 0.02252 -0.06271 C 0.02409 -0.06467 0.02598 -0.06607 0.02756 -0.06775 C 0.03086 -0.07139 0.03323 -0.07727 0.03685 -0.07923 C 0.04693 -0.08454 0.03134 -0.07615 0.04409 -0.08426 C 0.04614 -0.08538 0.04819 -0.0865 0.05039 -0.08762 C 0.05134 -0.08818 0.05244 -0.08818 0.05338 -0.08902 C 0.0548 -0.09042 0.05606 -0.09182 0.05748 -0.09238 C 0.06126 -0.09462 0.06677 -0.09602 0.07086 -0.09742 C 0.07952 -0.10414 0.07023 -0.0977 0.08015 -0.10246 C 0.08189 -0.10302 0.08346 -0.1047 0.08535 -0.10582 C 0.08661 -0.10638 0.08803 -0.10638 0.08945 -0.10722 C 0.09291 -0.10946 0.09637 -0.11114 0.09984 -0.11394 C 0.1011 -0.11478 0.10236 -0.11646 0.10393 -0.1173 C 0.10551 -0.11786 0.10724 -0.11814 0.10913 -0.1187 C 0.12094 -0.12654 0.11575 -0.1243 0.12456 -0.1271 C 0.12787 -0.12906 0.13102 -0.1327 0.1348 -0.13354 C 0.14346 -0.13578 0.13968 -0.13438 0.14598 -0.1369 C 0.15669 -0.14557 0.14173 -0.13438 0.15732 -0.14194 C 0.15858 -0.14249 0.15937 -0.14445 0.16047 -0.14529 C 0.16236 -0.14641 0.16472 -0.14613 0.16661 -0.14697 C 0.16945 -0.14781 0.17212 -0.14865 0.17496 -0.15033 C 0.1822 -0.15425 0.17307 -0.14921 0.18204 -0.15341 C 0.18315 -0.15397 0.18425 -0.15453 0.18519 -0.15509 C 0.18645 -0.15565 0.18803 -0.15593 0.18929 -0.15677 C 0.19952 -0.16153 0.19134 -0.15873 0.20157 -0.16153 C 0.20315 -0.16265 0.20441 -0.16433 0.20582 -0.16517 C 0.2137 -0.16853 0.21086 -0.16489 0.21606 -0.16825 C 0.21763 -0.16909 0.21889 -0.17049 0.22015 -0.17161 C 0.22299 -0.17329 0.22456 -0.17329 0.22756 -0.17469 C 0.22945 -0.17581 0.23134 -0.17749 0.2337 -0.17805 C 0.23559 -0.17861 0.23779 -0.17889 0.23984 -0.17973 C 0.25606 -0.18645 0.2359 -0.18029 0.25228 -0.18449 C 0.25559 -0.18673 0.25543 -0.18673 0.25937 -0.18785 C 0.26094 -0.18841 0.26283 -0.18897 0.26456 -0.18953 C 0.27181 -0.19261 0.26283 -0.18981 0.27181 -0.19457 C 0.27338 -0.19541 0.27512 -0.19541 0.27685 -0.19625 C 0.28992 -0.20101 0.27055 -0.19457 0.28598 -0.19933 C 0.28787 -0.20129 0.28945 -0.20325 0.29134 -0.20437 C 0.29386 -0.20604 0.29685 -0.20632 0.29952 -0.20772 C 0.30519 -0.2108 0.30157 -0.20912 0.31086 -0.21276 C 0.31228 -0.21304 0.31354 -0.2136 0.31496 -0.21416 C 0.31606 -0.215 0.31716 -0.21528 0.31811 -0.21612 C 0.31937 -0.21668 0.32078 -0.21836 0.3222 -0.2192 C 0.32456 -0.2206 0.33023 -0.222 0.33244 -0.22256 C 0.33386 -0.22368 0.33512 -0.22452 0.33669 -0.22592 C 0.33763 -0.22676 0.33858 -0.22816 0.33968 -0.229 C 0.3411 -0.23012 0.34252 -0.2304 0.34378 -0.23096 C 0.34504 -0.2318 0.34661 -0.23292 0.34787 -0.23404 C 0.34897 -0.23516 0.34976 -0.23656 0.35102 -0.2374 C 0.35228 -0.23824 0.3537 -0.23852 0.35527 -0.2388 C 0.35716 -0.24132 0.35905 -0.24384 0.36141 -0.2458 C 0.36267 -0.24664 0.36409 -0.24748 0.36551 -0.24888 C 0.3674 -0.25084 0.37354 -0.25728 0.37575 -0.26064 C 0.37685 -0.26176 0.37763 -0.264 0.37874 -0.2654 C 0.38078 -0.26791 0.38504 -0.27183 0.38504 -0.27183 C 0.38677 -0.28051 0.38551 -0.27547 0.39023 -0.28667 L 0.39637 -0.30151 C 0.4022 -0.31579 0.39527 -0.29759 0.39937 -0.31159 C 0.4 -0.31327 0.40078 -0.31495 0.40157 -0.31635 C 0.40189 -0.31859 0.40204 -0.32083 0.40252 -0.32307 C 0.40472 -0.33454 0.40456 -0.32923 0.40456 -0.33426 L 0.40456 -0.33426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3701E-7 -1.15342E-6 L -3.93701E-7 0.00028 C -0.00236 -0.0042 -0.00441 -0.0084 -0.00677 -0.01204 C -0.00756 -0.01344 -0.00866 -0.01428 -0.00961 -0.0154 C -0.01102 -0.01736 -0.01197 -0.02016 -0.01339 -0.0224 C -0.0148 -0.02407 -0.01669 -0.02547 -0.01811 -0.02743 C -0.01874 -0.02799 -0.02346 -0.03471 -0.02472 -0.03555 C -0.02598 -0.03667 -0.02724 -0.03695 -0.0285 -0.03751 C -0.02945 -0.03863 -0.03024 -0.03975 -0.03134 -0.04059 C -0.03244 -0.04171 -0.03386 -0.04171 -0.03512 -0.04255 C -0.03716 -0.04367 -0.0389 -0.04479 -0.04079 -0.04563 C -0.04173 -0.04647 -0.04283 -0.04675 -0.04362 -0.04759 C -0.04488 -0.04871 -0.04614 -0.05011 -0.0474 -0.05095 C -0.04866 -0.05179 -0.04992 -0.05207 -0.05118 -0.05263 C -0.05402 -0.05515 -0.05669 -0.05767 -0.05968 -0.05935 C -0.06126 -0.06019 -0.06283 -0.06047 -0.06441 -0.06103 C -0.06567 -0.06243 -0.06677 -0.06355 -0.06819 -0.06439 C -0.06929 -0.06523 -0.07071 -0.06551 -0.07197 -0.06607 C -0.07291 -0.06663 -0.07386 -0.06747 -0.0748 -0.06803 C -0.07638 -0.06831 -0.07795 -0.06859 -0.07953 -0.06943 C -0.08063 -0.06999 -0.08142 -0.07083 -0.08236 -0.07111 C -0.08551 -0.07279 -0.08772 -0.07363 -0.09087 -0.07447 C -0.10567 -0.08511 -0.08709 -0.07251 -0.09937 -0.07951 C -0.10094 -0.08063 -0.10252 -0.08203 -0.10409 -0.08315 C -0.10535 -0.08399 -0.10661 -0.08427 -0.10787 -0.08483 C -0.10898 -0.08511 -0.10976 -0.08595 -0.11071 -0.08623 C -0.11386 -0.08762 -0.12031 -0.08986 -0.12031 -0.08958 C -0.12961 -0.09826 -0.11779 -0.08846 -0.12882 -0.0949 C -0.12992 -0.09574 -0.13118 -0.09714 -0.13244 -0.09826 C -0.1337 -0.0991 -0.13512 -0.0991 -0.13622 -0.09994 C -0.14063 -0.10246 -0.14016 -0.10302 -0.14394 -0.10498 C -0.14646 -0.10638 -0.14898 -0.10694 -0.15134 -0.10834 C -0.15402 -0.11002 -0.15638 -0.11338 -0.1589 -0.11506 C -0.16063 -0.11618 -0.16205 -0.1173 -0.16378 -0.1187 C -0.16488 -0.11954 -0.16614 -0.12094 -0.1674 -0.12178 C -0.16835 -0.12262 -0.16945 -0.1229 -0.17024 -0.12374 C -0.17748 -0.1285 -0.1726 -0.1257 -0.17874 -0.12878 C -0.18457 -0.13578 -0.17827 -0.12878 -0.18646 -0.13382 C -0.18772 -0.13466 -0.18882 -0.13634 -0.19008 -0.1369 C -0.19134 -0.13774 -0.19276 -0.13802 -0.19386 -0.13886 C -0.19496 -0.13942 -0.19575 -0.13998 -0.19669 -0.14054 C -0.19921 -0.14194 -0.20425 -0.1439 -0.20425 -0.14362 C -0.20756 -0.14698 -0.20929 -0.14838 -0.21291 -0.15061 C -0.21402 -0.15145 -0.21543 -0.15173 -0.21654 -0.15229 C -0.21795 -0.15341 -0.21905 -0.15453 -0.22047 -0.15565 C -0.2222 -0.15705 -0.22583 -0.15957 -0.22787 -0.16069 C -0.22929 -0.16125 -0.23039 -0.16181 -0.23181 -0.16237 C -0.23795 -0.16993 -0.23118 -0.16265 -0.23748 -0.16741 C -0.24898 -0.17693 -0.24126 -0.17189 -0.24772 -0.17609 C -0.24976 -0.17805 -0.25118 -0.18197 -0.25339 -0.18253 C -0.2652 -0.18785 -0.25055 -0.18141 -0.26016 -0.18617 C -0.26142 -0.18673 -0.26252 -0.18729 -0.26394 -0.18757 C -0.27323 -0.19261 -0.25874 -0.18589 -0.27039 -0.19121 C -0.27213 -0.19289 -0.27354 -0.19485 -0.27528 -0.19625 C -0.27638 -0.19737 -0.27779 -0.19737 -0.27905 -0.19793 C -0.28189 -0.19933 -0.28472 -0.20129 -0.28756 -0.20297 C -0.28835 -0.20353 -0.28945 -0.20465 -0.29039 -0.20465 L -0.29606 -0.20633 C -0.30016 -0.21081 -0.30157 -0.21304 -0.30646 -0.215 C -0.30819 -0.21556 -0.31197 -0.2164 -0.31386 -0.21808 C -0.31559 -0.21976 -0.31701 -0.22172 -0.31874 -0.22312 C -0.32094 -0.22536 -0.32283 -0.22508 -0.3252 -0.22676 C -0.32661 -0.2276 -0.32787 -0.229 -0.32913 -0.23012 C -0.33024 -0.23096 -0.3348 -0.23432 -0.33654 -0.23516 C -0.33827 -0.23572 -0.33968 -0.23628 -0.34142 -0.23684 C -0.3485 -0.24524 -0.33937 -0.23516 -0.34803 -0.24188 C -0.34898 -0.24272 -0.34992 -0.2444 -0.35087 -0.24524 C -0.35197 -0.24636 -0.35339 -0.24748 -0.35465 -0.2486 C -0.35559 -0.24972 -0.35654 -0.25112 -0.35748 -0.25196 C -0.35937 -0.25336 -0.36315 -0.2556 -0.36315 -0.25532 C -0.37748 -0.27268 -0.36268 -0.25392 -0.37165 -0.26736 C -0.37244 -0.26848 -0.3737 -0.26932 -0.37449 -0.27072 C -0.37543 -0.27212 -0.37638 -0.27407 -0.37732 -0.27575 C -0.37811 -0.27687 -0.37937 -0.27771 -0.38016 -0.27883 C -0.38992 -0.29451 -0.3822 -0.28471 -0.38866 -0.29255 C -0.38992 -0.29591 -0.39087 -0.29983 -0.39244 -0.30263 C -0.39701 -0.31075 -0.39449 -0.30571 -0.39905 -0.31803 C -0.39968 -0.31943 -0.40047 -0.32111 -0.40094 -0.32307 C -0.40331 -0.33567 -0.4 -0.31999 -0.40378 -0.33315 C -0.40425 -0.33483 -0.40441 -0.33651 -0.40472 -0.33818 C -0.40504 -0.3393 -0.40535 -0.34042 -0.40551 -0.34126 L -0.40551 -0.34126 " pathEditMode="relative" rAng="0" ptsTypes="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3" y="-17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433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8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DA28F8-3D6F-4DA6-97FF-BBB4DAA3C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92" y="620859"/>
            <a:ext cx="2983333" cy="225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A7067B1-01D9-4C25-A4B9-D40BCA4519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618563"/>
            <a:ext cx="2983333" cy="225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CCE634-04EB-4ADF-A5A8-BD9841A018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4806550"/>
            <a:ext cx="1970697" cy="864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10EAC5-62C1-434E-AABB-F045C2E0A0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28" y="4806550"/>
            <a:ext cx="1678345" cy="864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575E-6 -1.15342E-6 L -4.01575E-6 0.00028 C 0.00221 -0.00364 0.00441 -0.00728 0.00693 -0.01036 C 0.00772 -0.01148 0.01339 -0.01372 0.01386 -0.014 C 0.01528 -0.0154 0.01638 -0.01764 0.0178 -0.01904 C 0.01906 -0.02016 0.02394 -0.02184 0.02489 -0.0224 C 0.02851 -0.02659 0.03134 -0.02995 0.03575 -0.03275 C 0.04252 -0.03639 0.03418 -0.03163 0.04378 -0.03779 C 0.04473 -0.03835 0.04583 -0.03863 0.04678 -0.03947 C 0.05402 -0.04479 0.04741 -0.04171 0.05575 -0.04451 C 0.0652 -0.05263 0.06079 -0.05067 0.06867 -0.05319 L 0.08378 -0.06355 C 0.08552 -0.06467 0.08725 -0.06523 0.08882 -0.06663 C 0.09229 -0.06971 0.09402 -0.07167 0.0978 -0.07363 C 0.09906 -0.07419 0.10048 -0.07447 0.10174 -0.07531 C 0.1052 -0.07755 0.10835 -0.07979 0.11166 -0.08203 C 0.11339 -0.08343 0.11496 -0.08511 0.1167 -0.08567 L 0.12174 -0.08706 C 0.12331 -0.08846 0.12504 -0.08958 0.12662 -0.0907 C 0.13008 -0.09294 0.13433 -0.09462 0.13764 -0.09742 C 0.13937 -0.0991 0.14079 -0.10134 0.14268 -0.10246 C 0.14961 -0.10806 0.14709 -0.10442 0.15355 -0.10778 C 0.1578 -0.10974 0.16174 -0.11198 0.16567 -0.11478 C 0.18048 -0.12458 0.16205 -0.1117 0.17465 -0.1215 C 0.17638 -0.1229 0.17811 -0.12346 0.17969 -0.12486 C 0.18457 -0.12878 0.18756 -0.13298 0.1937 -0.13522 C 0.19528 -0.13578 0.19701 -0.13578 0.19859 -0.1369 C 0.2189 -0.14838 0.20174 -0.14054 0.2126 -0.1453 C 0.21386 -0.14642 0.21512 -0.14782 0.21654 -0.14866 C 0.21811 -0.14977 0.22 -0.14949 0.22158 -0.15061 C 0.22426 -0.15229 0.22662 -0.15593 0.22945 -0.15733 C 0.2315 -0.15817 0.23449 -0.15929 0.2367 -0.16069 C 0.24394 -0.16601 0.23733 -0.16265 0.24457 -0.16601 C 0.25071 -0.17273 0.24426 -0.16629 0.25166 -0.17105 C 0.25292 -0.17189 0.25418 -0.17357 0.25559 -0.17413 C 0.25685 -0.17497 0.25827 -0.17497 0.25953 -0.17581 C 0.26095 -0.17693 0.26221 -0.17805 0.26363 -0.17945 C 0.26457 -0.18057 0.26536 -0.18197 0.26662 -0.18281 C 0.26819 -0.18393 0.26993 -0.18393 0.2715 -0.18449 C 0.2726 -0.18561 0.27339 -0.18729 0.27449 -0.18813 C 0.27449 -0.18785 0.28205 -0.19233 0.28347 -0.19317 C 0.28347 -0.19289 0.28945 -0.19625 0.28945 -0.19597 C 0.29276 -0.20017 0.29182 -0.19989 0.29544 -0.20157 C 0.29701 -0.20241 0.30079 -0.20353 0.30237 -0.20493 C 0.30898 -0.21053 0.30174 -0.20605 0.30835 -0.2136 C 0.3093 -0.21444 0.3104 -0.21472 0.31134 -0.21528 C 0.31244 -0.21696 0.31323 -0.2192 0.31433 -0.22032 C 0.31638 -0.22228 0.31859 -0.22256 0.32048 -0.22396 C 0.32221 -0.22508 0.32394 -0.22592 0.32552 -0.22704 C 0.32693 -0.22816 0.32819 -0.22928 0.32945 -0.23068 C 0.3315 -0.23264 0.33323 -0.23628 0.33544 -0.2374 C 0.33969 -0.23964 0.34205 -0.24076 0.34646 -0.24608 L 0.35544 -0.25616 L 0.35843 -0.2598 C 0.363 -0.27128 0.35717 -0.2584 0.36441 -0.2682 C 0.3726 -0.27939 0.36804 -0.27519 0.37339 -0.28527 C 0.37528 -0.28891 0.3778 -0.29143 0.37937 -0.29563 C 0.38 -0.29731 0.38063 -0.29899 0.38142 -0.30067 C 0.38772 -0.31355 0.38142 -0.29787 0.3863 -0.31103 L 0.38835 -0.32111 C 0.38867 -0.32279 0.38867 -0.32475 0.3893 -0.32643 L 0.39134 -0.33147 L 0.39355 -0.34126 L 0.39355 -0.34126 " pathEditMode="relative" rAng="0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9" y="-17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28E-6 -1.73572E-6 L 1.73228E-6 0.00028 C -0.00126 -0.00476 -0.00173 -0.0098 -0.00315 -0.014 C -0.00473 -0.01792 -0.00725 -0.02071 -0.00914 -0.02435 C -0.01024 -0.02575 -0.01087 -0.02827 -0.01213 -0.02939 C -0.01355 -0.03051 -0.01496 -0.03163 -0.01622 -0.03275 C -0.01827 -0.03499 -0.01984 -0.03835 -0.02221 -0.03975 C -0.02315 -0.04031 -0.02425 -0.04059 -0.02536 -0.04115 C -0.0274 -0.04339 -0.02945 -0.04563 -0.03134 -0.04843 C -0.03433 -0.05235 -0.03669 -0.05795 -0.04032 -0.06019 C -0.04331 -0.06187 -0.04425 -0.06243 -0.04725 -0.06551 C -0.0504 -0.06859 -0.05339 -0.07223 -0.05638 -0.07559 C -0.05732 -0.07671 -0.05827 -0.07811 -0.05937 -0.07923 L -0.0674 -0.08594 C -0.06866 -0.08706 -0.07008 -0.0879 -0.07134 -0.08958 C -0.08173 -0.10106 -0.06473 -0.08231 -0.07953 -0.0963 C -0.08772 -0.10414 -0.07921 -0.09938 -0.0874 -0.10302 L -0.09953 -0.11338 C -0.10095 -0.1145 -0.10205 -0.11618 -0.10347 -0.11674 L -0.10756 -0.11842 C -0.10882 -0.11954 -0.11024 -0.12066 -0.1115 -0.12206 C -0.1126 -0.12318 -0.11339 -0.12458 -0.11449 -0.12542 C -0.11575 -0.12626 -0.11717 -0.12654 -0.11843 -0.1271 C -0.11984 -0.12822 -0.1211 -0.12962 -0.12268 -0.13074 C -0.12394 -0.13158 -0.12536 -0.1313 -0.12662 -0.13214 C -0.13622 -0.13942 -0.12221 -0.13242 -0.13355 -0.13746 C -0.13496 -0.13858 -0.13622 -0.13998 -0.13764 -0.14082 C -0.14016 -0.14278 -0.14173 -0.14278 -0.14457 -0.14418 C -0.14677 -0.1453 -0.15071 -0.14781 -0.15071 -0.14753 C -0.15166 -0.14865 -0.1526 -0.15005 -0.1537 -0.15117 C -0.15811 -0.15453 -0.1589 -0.15369 -0.16268 -0.15649 C -0.16425 -0.15733 -0.16599 -0.15817 -0.16756 -0.15957 C -0.16866 -0.16069 -0.16945 -0.16237 -0.17055 -0.16321 C -0.17244 -0.16433 -0.17417 -0.16433 -0.17575 -0.16461 C -0.17843 -0.16573 -0.1811 -0.16657 -0.18378 -0.16825 C -0.19292 -0.17329 -0.18646 -0.17049 -0.19591 -0.17329 C -0.19921 -0.17441 -0.20252 -0.17553 -0.20583 -0.17665 C -0.20756 -0.17749 -0.20914 -0.17833 -0.21087 -0.17861 C -0.2178 -0.17973 -0.22504 -0.18001 -0.23197 -0.18169 L -0.23795 -0.18365 C -0.23953 -0.18421 -0.24126 -0.18505 -0.24284 -0.18533 C -0.25858 -0.18869 -0.26331 -0.18897 -0.27811 -0.19037 C -0.2811 -0.19149 -0.2841 -0.19289 -0.28709 -0.19401 C -0.29685 -0.19737 -0.28945 -0.19401 -0.30016 -0.19737 C -0.31213 -0.20101 -0.29748 -0.19737 -0.30709 -0.20073 C -0.30914 -0.20157 -0.31118 -0.20185 -0.31307 -0.20241 C -0.31449 -0.20297 -0.31575 -0.20381 -0.31732 -0.20437 C -0.31858 -0.20549 -0.31984 -0.20661 -0.32126 -0.20745 C -0.32567 -0.21024 -0.32788 -0.20828 -0.33213 -0.21276 C -0.33386 -0.21444 -0.33543 -0.2164 -0.33717 -0.2178 C -0.33843 -0.21892 -0.33984 -0.21892 -0.3411 -0.21976 C -0.34441 -0.22144 -0.35024 -0.2248 -0.35024 -0.22452 C -0.35166 -0.22648 -0.35292 -0.22844 -0.35433 -0.23012 C -0.35591 -0.2318 -0.35764 -0.2332 -0.35921 -0.23516 C -0.36126 -0.2374 -0.36331 -0.23964 -0.3652 -0.24188 C -0.3652 -0.2416 -0.37134 -0.2486 -0.37134 -0.24832 L -0.38142 -0.2626 C -0.38299 -0.26456 -0.3852 -0.26624 -0.3863 -0.26932 C -0.39118 -0.28135 -0.38488 -0.2668 -0.39244 -0.27967 C -0.3937 -0.28163 -0.39433 -0.28443 -0.39543 -0.28667 C -0.39638 -0.28835 -0.39748 -0.28975 -0.39843 -0.29171 C -0.39937 -0.29339 -0.40252 -0.30095 -0.40347 -0.30375 C -0.40425 -0.30571 -0.40473 -0.30823 -0.40551 -0.31047 C -0.4063 -0.31299 -0.4074 -0.31495 -0.40851 -0.31747 C -0.40914 -0.31915 -0.40977 -0.32083 -0.4104 -0.32251 C -0.41103 -0.32587 -0.41118 -0.32951 -0.41244 -0.33287 L -0.41433 -0.33762 L -0.41433 -0.33762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4" y="-16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433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9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36CB31-CAC8-4AE3-ADBE-1F0398205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5" y="625461"/>
            <a:ext cx="2983333" cy="225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783BB3-B4AE-4879-A72C-A6905B8EE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86" y="625461"/>
            <a:ext cx="2983333" cy="225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E4A7B23-97CD-4FC1-9D69-2DF3CAB788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7" y="4785604"/>
            <a:ext cx="1697860" cy="86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8D03D9-0BDC-41DD-A0B2-78A1D3746F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83" y="4785604"/>
            <a:ext cx="167834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345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591E-6 -1.73572E-6 L -2.75591E-6 0.00028 C 0.00252 -0.00644 0.00473 -0.01316 0.00788 -0.01848 C 0.00882 -0.01988 0.00992 -0.02155 0.01087 -0.02351 C 0.02095 -0.04283 0.00284 -0.01176 0.02095 -0.04171 C 0.02205 -0.04311 0.02284 -0.04535 0.02394 -0.04675 C 0.02504 -0.04759 0.02614 -0.04871 0.02709 -0.04983 C 0.03024 -0.05375 0.03292 -0.05823 0.03607 -0.06159 C 0.0378 -0.06299 0.03969 -0.06467 0.04126 -0.06663 C 0.04299 -0.06831 0.04441 -0.07111 0.0463 -0.07307 C 0.0474 -0.07419 0.04898 -0.07419 0.05024 -0.07447 C 0.05985 -0.09014 0.04457 -0.06663 0.05937 -0.08287 C 0.06347 -0.08734 0.06126 -0.08594 0.06646 -0.0879 C 0.06756 -0.08902 0.06835 -0.09042 0.06945 -0.09126 C 0.07071 -0.0921 0.07213 -0.0921 0.07355 -0.09294 C 0.07449 -0.0935 0.07544 -0.09406 0.07654 -0.09434 C 0.07796 -0.09546 0.07922 -0.09686 0.08063 -0.09798 C 0.08158 -0.09854 0.08268 -0.09882 0.08362 -0.09938 C 0.08504 -0.1005 0.08614 -0.1019 0.08756 -0.10274 C 0.08882 -0.10358 0.09024 -0.10386 0.09181 -0.10442 C 0.09512 -0.10582 0.09843 -0.10582 0.10174 -0.10778 L 0.11386 -0.11422 C 0.11811 -0.11674 0.12284 -0.11926 0.12693 -0.12094 C 0.12898 -0.12178 0.13103 -0.12206 0.13307 -0.12262 C 0.13512 -0.12374 0.13701 -0.12514 0.13906 -0.1257 C 0.14095 -0.12682 0.14315 -0.12682 0.1452 -0.12766 C 0.16063 -0.13214 0.13843 -0.12598 0.15638 -0.13074 C 0.15796 -0.13214 0.15953 -0.13354 0.16126 -0.1341 C 0.1652 -0.13578 0.16945 -0.13634 0.17339 -0.13746 C 0.17512 -0.13802 0.17685 -0.1383 0.17843 -0.13914 C 0.18189 -0.1411 0.1852 -0.14362 0.18851 -0.14557 C 0.19024 -0.14697 0.19181 -0.14865 0.19355 -0.14921 L 0.19859 -0.15061 C 0.2 -0.15201 0.20126 -0.15313 0.20268 -0.15397 C 0.2052 -0.15565 0.20819 -0.15621 0.21071 -0.15733 C 0.21213 -0.15789 0.21355 -0.15817 0.21481 -0.15901 C 0.21638 -0.16013 0.21811 -0.16125 0.21969 -0.16237 C 0.22095 -0.16293 0.22189 -0.16349 0.22284 -0.16405 C 0.2304 -0.16881 0.2252 -0.16601 0.23181 -0.16881 C 0.23323 -0.16993 0.23465 -0.17133 0.23607 -0.17245 C 0.23733 -0.17301 0.23874 -0.17301 0.24 -0.17385 C 0.24268 -0.17581 0.2452 -0.17889 0.24819 -0.18057 C 0.2578 -0.18589 0.24268 -0.17721 0.25512 -0.18533 C 0.25922 -0.18841 0.26126 -0.18869 0.2652 -0.19037 C 0.26693 -0.19233 0.26851 -0.19373 0.27024 -0.19541 C 0.27118 -0.19625 0.27213 -0.19793 0.27339 -0.19877 C 0.27622 -0.20073 0.27937 -0.20213 0.28236 -0.20381 C 0.28331 -0.20409 0.28441 -0.20437 0.28536 -0.20521 C 0.28677 -0.20633 0.28819 -0.20745 0.28945 -0.20856 C 0.29087 -0.20996 0.29197 -0.2122 0.29339 -0.2136 C 0.30205 -0.22144 0.29512 -0.21248 0.30252 -0.22004 C 0.30394 -0.22172 0.3052 -0.22368 0.30662 -0.22508 C 0.30788 -0.22648 0.30929 -0.22704 0.31055 -0.22844 C 0.31181 -0.22984 0.3126 -0.2318 0.3137 -0.23348 C 0.31496 -0.23544 0.31654 -0.23628 0.31764 -0.23852 C 0.31922 -0.24076 0.32016 -0.2444 0.32174 -0.24664 C 0.32284 -0.24832 0.32457 -0.2486 0.32583 -0.25 C 0.32693 -0.25112 0.32788 -0.25224 0.32882 -0.25336 C 0.33433 -0.26708 0.32709 -0.2514 0.33386 -0.2598 C 0.33607 -0.26288 0.33796 -0.26652 0.34 -0.26988 C 0.34095 -0.27127 0.34221 -0.27295 0.34299 -0.27491 C 0.34362 -0.27631 0.3441 -0.27855 0.34488 -0.27967 C 0.34583 -0.28107 0.34709 -0.28191 0.34788 -0.28303 C 0.36048 -0.30151 0.34992 -0.28611 0.35607 -0.29815 C 0.35701 -0.29955 0.35811 -0.30123 0.35906 -0.30291 C 0.35985 -0.30431 0.36032 -0.30627 0.36111 -0.30795 C 0.36189 -0.30963 0.36315 -0.31075 0.36425 -0.31299 C 0.36567 -0.31607 0.36646 -0.31999 0.36819 -0.32279 C 0.36914 -0.32447 0.37024 -0.32587 0.37118 -0.32783 C 0.37607 -0.3379 0.3726 -0.33762 0.37638 -0.33762 L 0.37638 -0.33734 " pathEditMode="relative" rAng="0" ptsTypes="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9" y="-16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6063E-6 -2.76596E-6 L 4.96063E-6 0.00028 C -0.00158 -0.00672 -0.00252 -0.01288 -0.00426 -0.01847 C -0.00473 -0.02043 -0.00977 -0.03247 -0.01119 -0.03499 C -0.01308 -0.03863 -0.0156 -0.04115 -0.01733 -0.04479 C -0.02615 -0.06383 -0.01497 -0.04031 -0.02331 -0.05627 C -0.02441 -0.05851 -0.02504 -0.06131 -0.0263 -0.06299 C -0.02882 -0.06663 -0.03213 -0.06915 -0.03449 -0.07279 C -0.03544 -0.07447 -0.03638 -0.07643 -0.03749 -0.07782 C -0.04 -0.08118 -0.04268 -0.08454 -0.04552 -0.08762 L -0.04961 -0.09266 L -0.05355 -0.0977 C -0.05481 -0.0991 -0.05607 -0.10134 -0.05749 -0.10246 C -0.06237 -0.10638 -0.06158 -0.10582 -0.06662 -0.11086 C -0.07402 -0.11814 -0.0641 -0.10946 -0.0778 -0.12038 C -0.07906 -0.12178 -0.08032 -0.12346 -0.08174 -0.12402 C -0.08315 -0.12458 -0.08441 -0.12486 -0.08567 -0.1257 C -0.08709 -0.12654 -0.08835 -0.12766 -0.08993 -0.12878 C -0.09465 -0.1327 -0.09449 -0.13158 -0.0989 -0.13522 C -0.09985 -0.13634 -0.10079 -0.13802 -0.10189 -0.13886 C -0.10363 -0.13997 -0.10536 -0.13997 -0.10693 -0.14053 C -0.10804 -0.14109 -0.10898 -0.14165 -0.10993 -0.14193 C -0.11134 -0.14249 -0.1126 -0.14277 -0.11402 -0.14361 C -0.11843 -0.14641 -0.11733 -0.14697 -0.12111 -0.15005 C -0.1252 -0.15425 -0.12473 -0.15341 -0.12914 -0.15509 C -0.13103 -0.15705 -0.13323 -0.15873 -0.13512 -0.16013 C -0.13623 -0.16097 -0.13717 -0.16125 -0.13812 -0.16209 C -0.13953 -0.16265 -0.14079 -0.16461 -0.14221 -0.16517 C -0.1441 -0.16601 -0.14615 -0.16629 -0.14835 -0.16685 C -0.14961 -0.16797 -0.15087 -0.16937 -0.15229 -0.16993 C -0.15591 -0.17273 -0.16268 -0.17413 -0.16536 -0.17497 C -0.1756 -0.17833 -0.1663 -0.17497 -0.17339 -0.17833 C -0.17465 -0.17889 -0.17607 -0.17945 -0.17749 -0.18001 C -0.1956 -0.18897 -0.17402 -0.17833 -0.18756 -0.18673 C -0.18882 -0.18757 -0.19024 -0.18757 -0.1915 -0.18841 C -0.19339 -0.18925 -0.19497 -0.19037 -0.1967 -0.19149 C -0.19796 -0.19205 -0.19938 -0.19233 -0.20063 -0.19317 C -0.20363 -0.19485 -0.20662 -0.19681 -0.20977 -0.19793 L -0.2167 -0.20156 C -0.21764 -0.20184 -0.21875 -0.20268 -0.21969 -0.20324 C -0.22095 -0.2038 -0.22252 -0.20408 -0.22378 -0.20464 C -0.2252 -0.20548 -0.22646 -0.20716 -0.22788 -0.208 C -0.2463 -0.21752 -0.23339 -0.20996 -0.24693 -0.21444 C -0.25087 -0.21612 -0.25512 -0.21808 -0.25906 -0.21948 C -0.26032 -0.22004 -0.26174 -0.22088 -0.263 -0.22088 C -0.26945 -0.2234 -0.26646 -0.222 -0.27213 -0.22452 C -0.27355 -0.22564 -0.27481 -0.22704 -0.27607 -0.22788 C -0.27749 -0.22872 -0.27875 -0.22872 -0.28016 -0.22928 C -0.28363 -0.23068 -0.28693 -0.23208 -0.29024 -0.23264 C -0.30142 -0.23488 -0.29575 -0.23376 -0.30741 -0.236 C -0.30835 -0.23656 -0.3093 -0.23712 -0.31056 -0.23768 C -0.31182 -0.23824 -0.31323 -0.23852 -0.31449 -0.23936 C -0.31591 -0.23992 -0.31701 -0.24188 -0.31843 -0.24272 C -0.32079 -0.24384 -0.32315 -0.24356 -0.32567 -0.2444 C -0.32693 -0.24468 -0.32835 -0.24524 -0.32961 -0.2458 C -0.33166 -0.24664 -0.33355 -0.24804 -0.3356 -0.24916 L -0.33859 -0.25084 C -0.33953 -0.25168 -0.34063 -0.25224 -0.34174 -0.25252 C -0.35922 -0.2598 -0.343 -0.25224 -0.35371 -0.25924 C -0.35575 -0.26036 -0.35985 -0.26232 -0.35985 -0.26204 L -0.36583 -0.26875 L -0.36882 -0.27239 C -0.37906 -0.29731 -0.36788 -0.27155 -0.37591 -0.28723 C -0.3767 -0.28863 -0.37717 -0.29059 -0.37796 -0.29199 C -0.37875 -0.29367 -0.38 -0.29535 -0.38095 -0.29703 C -0.38725 -0.31019 -0.38205 -0.30375 -0.38804 -0.31019 C -0.3926 -0.32195 -0.39008 -0.31775 -0.39497 -0.32335 C -0.39528 -0.32475 -0.39528 -0.32698 -0.39607 -0.32838 C -0.3967 -0.33006 -0.39875 -0.33118 -0.39875 -0.33118 L -0.39875 -0.33118 " pathEditMode="relative" rAng="0" ptsTypes="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7" y="-16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61</Words>
  <Application>Microsoft Office PowerPoint</Application>
  <PresentationFormat>Personalizado</PresentationFormat>
  <Paragraphs>31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Microsoft YaHei</vt:lpstr>
      <vt:lpstr>Arial</vt:lpstr>
      <vt:lpstr>Liberation Sans:dlig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60</cp:revision>
  <cp:lastPrinted>1601-01-01T00:00:00Z</cp:lastPrinted>
  <dcterms:created xsi:type="dcterms:W3CDTF">2021-11-23T18:40:07Z</dcterms:created>
  <dcterms:modified xsi:type="dcterms:W3CDTF">2022-01-30T11:52:24Z</dcterms:modified>
</cp:coreProperties>
</file>