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72" r:id="rId15"/>
  </p:sldIdLst>
  <p:sldSz cx="10080625" cy="5670550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15" userDrawn="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42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howGuides="1">
      <p:cViewPr varScale="1">
        <p:scale>
          <a:sx n="96" d="100"/>
          <a:sy n="96" d="100"/>
        </p:scale>
        <p:origin x="90" y="768"/>
      </p:cViewPr>
      <p:guideLst>
        <p:guide orient="horz" pos="1015"/>
        <p:guide pos="3175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10F6FA64-F230-46B2-8095-830C0420D6E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1384C7A9-73D8-4673-B226-1EDEE8AD955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noProof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71235C1-C692-47D2-8520-9861948054E9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1C82CB7-3DDC-4F6C-B220-57A4FFD7227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12E7A5ED-2409-4922-98BC-DCE16D0488DC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5E4F0249-63DC-40D0-90F3-903D51E7ED7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7472CBE5-7F00-4327-92F1-D07F92BC3B0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>
            <a:extLst>
              <a:ext uri="{FF2B5EF4-FFF2-40B4-BE49-F238E27FC236}">
                <a16:creationId xmlns:a16="http://schemas.microsoft.com/office/drawing/2014/main" id="{3DEEA532-2A7D-4B78-AFA7-DE0ABD26B4E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7A03242C-2611-4634-9FF5-E964FFAA458A}" type="slidenum">
              <a:rPr lang="es-ES" altLang="es-ES" sz="1400" smtClean="0"/>
              <a:pPr>
                <a:spcBef>
                  <a:spcPts val="13"/>
                </a:spcBef>
              </a:pPr>
              <a:t>1</a:t>
            </a:fld>
            <a:endParaRPr lang="es-ES" altLang="es-ES" sz="1400"/>
          </a:p>
        </p:txBody>
      </p:sp>
      <p:sp>
        <p:nvSpPr>
          <p:cNvPr id="16387" name="Rectangle 1">
            <a:extLst>
              <a:ext uri="{FF2B5EF4-FFF2-40B4-BE49-F238E27FC236}">
                <a16:creationId xmlns:a16="http://schemas.microsoft.com/office/drawing/2014/main" id="{5BDF8D57-380B-4077-9EFF-3EC6966462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8DF41E42-9372-44E5-8CB3-B7C2C486B0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>
            <a:extLst>
              <a:ext uri="{FF2B5EF4-FFF2-40B4-BE49-F238E27FC236}">
                <a16:creationId xmlns:a16="http://schemas.microsoft.com/office/drawing/2014/main" id="{A607F2AA-329F-429D-95AB-FC378C58A4E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F44EF0D7-AC58-4302-8F07-2BED67AB722F}" type="slidenum">
              <a:rPr lang="es-ES" altLang="es-ES" sz="1400" smtClean="0"/>
              <a:pPr>
                <a:spcBef>
                  <a:spcPts val="13"/>
                </a:spcBef>
              </a:pPr>
              <a:t>10</a:t>
            </a:fld>
            <a:endParaRPr lang="es-ES" altLang="es-ES" sz="1400"/>
          </a:p>
        </p:txBody>
      </p:sp>
      <p:sp>
        <p:nvSpPr>
          <p:cNvPr id="18435" name="Rectangle 1">
            <a:extLst>
              <a:ext uri="{FF2B5EF4-FFF2-40B4-BE49-F238E27FC236}">
                <a16:creationId xmlns:a16="http://schemas.microsoft.com/office/drawing/2014/main" id="{26DB27A4-F570-4658-9257-E258B57A1D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F4027D25-A685-4F19-BF0F-D6507AE092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637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>
            <a:extLst>
              <a:ext uri="{FF2B5EF4-FFF2-40B4-BE49-F238E27FC236}">
                <a16:creationId xmlns:a16="http://schemas.microsoft.com/office/drawing/2014/main" id="{A607F2AA-329F-429D-95AB-FC378C58A4E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F44EF0D7-AC58-4302-8F07-2BED67AB722F}" type="slidenum">
              <a:rPr lang="es-ES" altLang="es-ES" sz="1400" smtClean="0"/>
              <a:pPr>
                <a:spcBef>
                  <a:spcPts val="13"/>
                </a:spcBef>
              </a:pPr>
              <a:t>11</a:t>
            </a:fld>
            <a:endParaRPr lang="es-ES" altLang="es-ES" sz="1400"/>
          </a:p>
        </p:txBody>
      </p:sp>
      <p:sp>
        <p:nvSpPr>
          <p:cNvPr id="18435" name="Rectangle 1">
            <a:extLst>
              <a:ext uri="{FF2B5EF4-FFF2-40B4-BE49-F238E27FC236}">
                <a16:creationId xmlns:a16="http://schemas.microsoft.com/office/drawing/2014/main" id="{26DB27A4-F570-4658-9257-E258B57A1D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F4027D25-A685-4F19-BF0F-D6507AE092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398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>
            <a:extLst>
              <a:ext uri="{FF2B5EF4-FFF2-40B4-BE49-F238E27FC236}">
                <a16:creationId xmlns:a16="http://schemas.microsoft.com/office/drawing/2014/main" id="{A607F2AA-329F-429D-95AB-FC378C58A4E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F44EF0D7-AC58-4302-8F07-2BED67AB722F}" type="slidenum">
              <a:rPr lang="es-ES" altLang="es-ES" sz="1400" smtClean="0"/>
              <a:pPr>
                <a:spcBef>
                  <a:spcPts val="13"/>
                </a:spcBef>
              </a:pPr>
              <a:t>12</a:t>
            </a:fld>
            <a:endParaRPr lang="es-ES" altLang="es-ES" sz="1400"/>
          </a:p>
        </p:txBody>
      </p:sp>
      <p:sp>
        <p:nvSpPr>
          <p:cNvPr id="18435" name="Rectangle 1">
            <a:extLst>
              <a:ext uri="{FF2B5EF4-FFF2-40B4-BE49-F238E27FC236}">
                <a16:creationId xmlns:a16="http://schemas.microsoft.com/office/drawing/2014/main" id="{26DB27A4-F570-4658-9257-E258B57A1D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F4027D25-A685-4F19-BF0F-D6507AE092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162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>
            <a:extLst>
              <a:ext uri="{FF2B5EF4-FFF2-40B4-BE49-F238E27FC236}">
                <a16:creationId xmlns:a16="http://schemas.microsoft.com/office/drawing/2014/main" id="{A607F2AA-329F-429D-95AB-FC378C58A4E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F44EF0D7-AC58-4302-8F07-2BED67AB722F}" type="slidenum">
              <a:rPr lang="es-ES" altLang="es-ES" sz="1400" smtClean="0"/>
              <a:pPr>
                <a:spcBef>
                  <a:spcPts val="13"/>
                </a:spcBef>
              </a:pPr>
              <a:t>13</a:t>
            </a:fld>
            <a:endParaRPr lang="es-ES" altLang="es-ES" sz="1400"/>
          </a:p>
        </p:txBody>
      </p:sp>
      <p:sp>
        <p:nvSpPr>
          <p:cNvPr id="18435" name="Rectangle 1">
            <a:extLst>
              <a:ext uri="{FF2B5EF4-FFF2-40B4-BE49-F238E27FC236}">
                <a16:creationId xmlns:a16="http://schemas.microsoft.com/office/drawing/2014/main" id="{26DB27A4-F570-4658-9257-E258B57A1D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F4027D25-A685-4F19-BF0F-D6507AE092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343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>
            <a:extLst>
              <a:ext uri="{FF2B5EF4-FFF2-40B4-BE49-F238E27FC236}">
                <a16:creationId xmlns:a16="http://schemas.microsoft.com/office/drawing/2014/main" id="{93C1D87A-008F-4352-B2C3-5CFFEB9ACCB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D2A9B637-5939-4946-A142-484D171E48A6}" type="slidenum">
              <a:rPr lang="es-ES" altLang="es-ES" sz="1400" smtClean="0"/>
              <a:pPr>
                <a:spcBef>
                  <a:spcPts val="13"/>
                </a:spcBef>
              </a:pPr>
              <a:t>14</a:t>
            </a:fld>
            <a:endParaRPr lang="es-ES" altLang="es-ES" sz="1400"/>
          </a:p>
        </p:txBody>
      </p:sp>
      <p:sp>
        <p:nvSpPr>
          <p:cNvPr id="38915" name="Rectangle 1">
            <a:extLst>
              <a:ext uri="{FF2B5EF4-FFF2-40B4-BE49-F238E27FC236}">
                <a16:creationId xmlns:a16="http://schemas.microsoft.com/office/drawing/2014/main" id="{E0A4B4E8-F144-4CF1-BC99-51C776CA5F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109B8003-33E4-4CAB-BAF2-969A89F3FA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>
            <a:extLst>
              <a:ext uri="{FF2B5EF4-FFF2-40B4-BE49-F238E27FC236}">
                <a16:creationId xmlns:a16="http://schemas.microsoft.com/office/drawing/2014/main" id="{A607F2AA-329F-429D-95AB-FC378C58A4E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F44EF0D7-AC58-4302-8F07-2BED67AB722F}" type="slidenum">
              <a:rPr lang="es-ES" altLang="es-ES" sz="1400" smtClean="0"/>
              <a:pPr>
                <a:spcBef>
                  <a:spcPts val="13"/>
                </a:spcBef>
              </a:pPr>
              <a:t>2</a:t>
            </a:fld>
            <a:endParaRPr lang="es-ES" altLang="es-ES" sz="1400"/>
          </a:p>
        </p:txBody>
      </p:sp>
      <p:sp>
        <p:nvSpPr>
          <p:cNvPr id="18435" name="Rectangle 1">
            <a:extLst>
              <a:ext uri="{FF2B5EF4-FFF2-40B4-BE49-F238E27FC236}">
                <a16:creationId xmlns:a16="http://schemas.microsoft.com/office/drawing/2014/main" id="{26DB27A4-F570-4658-9257-E258B57A1D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F4027D25-A685-4F19-BF0F-D6507AE092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>
            <a:extLst>
              <a:ext uri="{FF2B5EF4-FFF2-40B4-BE49-F238E27FC236}">
                <a16:creationId xmlns:a16="http://schemas.microsoft.com/office/drawing/2014/main" id="{A607F2AA-329F-429D-95AB-FC378C58A4E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F44EF0D7-AC58-4302-8F07-2BED67AB722F}" type="slidenum">
              <a:rPr lang="es-ES" altLang="es-ES" sz="1400" smtClean="0"/>
              <a:pPr>
                <a:spcBef>
                  <a:spcPts val="13"/>
                </a:spcBef>
              </a:pPr>
              <a:t>3</a:t>
            </a:fld>
            <a:endParaRPr lang="es-ES" altLang="es-ES" sz="1400"/>
          </a:p>
        </p:txBody>
      </p:sp>
      <p:sp>
        <p:nvSpPr>
          <p:cNvPr id="18435" name="Rectangle 1">
            <a:extLst>
              <a:ext uri="{FF2B5EF4-FFF2-40B4-BE49-F238E27FC236}">
                <a16:creationId xmlns:a16="http://schemas.microsoft.com/office/drawing/2014/main" id="{26DB27A4-F570-4658-9257-E258B57A1D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F4027D25-A685-4F19-BF0F-D6507AE092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379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>
            <a:extLst>
              <a:ext uri="{FF2B5EF4-FFF2-40B4-BE49-F238E27FC236}">
                <a16:creationId xmlns:a16="http://schemas.microsoft.com/office/drawing/2014/main" id="{A607F2AA-329F-429D-95AB-FC378C58A4E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F44EF0D7-AC58-4302-8F07-2BED67AB722F}" type="slidenum">
              <a:rPr lang="es-ES" altLang="es-ES" sz="1400" smtClean="0"/>
              <a:pPr>
                <a:spcBef>
                  <a:spcPts val="13"/>
                </a:spcBef>
              </a:pPr>
              <a:t>4</a:t>
            </a:fld>
            <a:endParaRPr lang="es-ES" altLang="es-ES" sz="1400"/>
          </a:p>
        </p:txBody>
      </p:sp>
      <p:sp>
        <p:nvSpPr>
          <p:cNvPr id="18435" name="Rectangle 1">
            <a:extLst>
              <a:ext uri="{FF2B5EF4-FFF2-40B4-BE49-F238E27FC236}">
                <a16:creationId xmlns:a16="http://schemas.microsoft.com/office/drawing/2014/main" id="{26DB27A4-F570-4658-9257-E258B57A1D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F4027D25-A685-4F19-BF0F-D6507AE092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736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>
            <a:extLst>
              <a:ext uri="{FF2B5EF4-FFF2-40B4-BE49-F238E27FC236}">
                <a16:creationId xmlns:a16="http://schemas.microsoft.com/office/drawing/2014/main" id="{A607F2AA-329F-429D-95AB-FC378C58A4E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F44EF0D7-AC58-4302-8F07-2BED67AB722F}" type="slidenum">
              <a:rPr lang="es-ES" altLang="es-ES" sz="1400" smtClean="0"/>
              <a:pPr>
                <a:spcBef>
                  <a:spcPts val="13"/>
                </a:spcBef>
              </a:pPr>
              <a:t>5</a:t>
            </a:fld>
            <a:endParaRPr lang="es-ES" altLang="es-ES" sz="1400"/>
          </a:p>
        </p:txBody>
      </p:sp>
      <p:sp>
        <p:nvSpPr>
          <p:cNvPr id="18435" name="Rectangle 1">
            <a:extLst>
              <a:ext uri="{FF2B5EF4-FFF2-40B4-BE49-F238E27FC236}">
                <a16:creationId xmlns:a16="http://schemas.microsoft.com/office/drawing/2014/main" id="{26DB27A4-F570-4658-9257-E258B57A1D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F4027D25-A685-4F19-BF0F-D6507AE092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025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>
            <a:extLst>
              <a:ext uri="{FF2B5EF4-FFF2-40B4-BE49-F238E27FC236}">
                <a16:creationId xmlns:a16="http://schemas.microsoft.com/office/drawing/2014/main" id="{A607F2AA-329F-429D-95AB-FC378C58A4E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F44EF0D7-AC58-4302-8F07-2BED67AB722F}" type="slidenum">
              <a:rPr lang="es-ES" altLang="es-ES" sz="1400" smtClean="0"/>
              <a:pPr>
                <a:spcBef>
                  <a:spcPts val="13"/>
                </a:spcBef>
              </a:pPr>
              <a:t>6</a:t>
            </a:fld>
            <a:endParaRPr lang="es-ES" altLang="es-ES" sz="1400"/>
          </a:p>
        </p:txBody>
      </p:sp>
      <p:sp>
        <p:nvSpPr>
          <p:cNvPr id="18435" name="Rectangle 1">
            <a:extLst>
              <a:ext uri="{FF2B5EF4-FFF2-40B4-BE49-F238E27FC236}">
                <a16:creationId xmlns:a16="http://schemas.microsoft.com/office/drawing/2014/main" id="{26DB27A4-F570-4658-9257-E258B57A1D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F4027D25-A685-4F19-BF0F-D6507AE092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038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>
            <a:extLst>
              <a:ext uri="{FF2B5EF4-FFF2-40B4-BE49-F238E27FC236}">
                <a16:creationId xmlns:a16="http://schemas.microsoft.com/office/drawing/2014/main" id="{A607F2AA-329F-429D-95AB-FC378C58A4E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F44EF0D7-AC58-4302-8F07-2BED67AB722F}" type="slidenum">
              <a:rPr lang="es-ES" altLang="es-ES" sz="1400" smtClean="0"/>
              <a:pPr>
                <a:spcBef>
                  <a:spcPts val="13"/>
                </a:spcBef>
              </a:pPr>
              <a:t>7</a:t>
            </a:fld>
            <a:endParaRPr lang="es-ES" altLang="es-ES" sz="1400"/>
          </a:p>
        </p:txBody>
      </p:sp>
      <p:sp>
        <p:nvSpPr>
          <p:cNvPr id="18435" name="Rectangle 1">
            <a:extLst>
              <a:ext uri="{FF2B5EF4-FFF2-40B4-BE49-F238E27FC236}">
                <a16:creationId xmlns:a16="http://schemas.microsoft.com/office/drawing/2014/main" id="{26DB27A4-F570-4658-9257-E258B57A1D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F4027D25-A685-4F19-BF0F-D6507AE092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70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>
            <a:extLst>
              <a:ext uri="{FF2B5EF4-FFF2-40B4-BE49-F238E27FC236}">
                <a16:creationId xmlns:a16="http://schemas.microsoft.com/office/drawing/2014/main" id="{A607F2AA-329F-429D-95AB-FC378C58A4E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F44EF0D7-AC58-4302-8F07-2BED67AB722F}" type="slidenum">
              <a:rPr lang="es-ES" altLang="es-ES" sz="1400" smtClean="0"/>
              <a:pPr>
                <a:spcBef>
                  <a:spcPts val="13"/>
                </a:spcBef>
              </a:pPr>
              <a:t>8</a:t>
            </a:fld>
            <a:endParaRPr lang="es-ES" altLang="es-ES" sz="1400"/>
          </a:p>
        </p:txBody>
      </p:sp>
      <p:sp>
        <p:nvSpPr>
          <p:cNvPr id="18435" name="Rectangle 1">
            <a:extLst>
              <a:ext uri="{FF2B5EF4-FFF2-40B4-BE49-F238E27FC236}">
                <a16:creationId xmlns:a16="http://schemas.microsoft.com/office/drawing/2014/main" id="{26DB27A4-F570-4658-9257-E258B57A1D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F4027D25-A685-4F19-BF0F-D6507AE092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010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>
            <a:extLst>
              <a:ext uri="{FF2B5EF4-FFF2-40B4-BE49-F238E27FC236}">
                <a16:creationId xmlns:a16="http://schemas.microsoft.com/office/drawing/2014/main" id="{A607F2AA-329F-429D-95AB-FC378C58A4E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F44EF0D7-AC58-4302-8F07-2BED67AB722F}" type="slidenum">
              <a:rPr lang="es-ES" altLang="es-ES" sz="1400" smtClean="0"/>
              <a:pPr>
                <a:spcBef>
                  <a:spcPts val="13"/>
                </a:spcBef>
              </a:pPr>
              <a:t>9</a:t>
            </a:fld>
            <a:endParaRPr lang="es-ES" altLang="es-ES" sz="1400"/>
          </a:p>
        </p:txBody>
      </p:sp>
      <p:sp>
        <p:nvSpPr>
          <p:cNvPr id="18435" name="Rectangle 1">
            <a:extLst>
              <a:ext uri="{FF2B5EF4-FFF2-40B4-BE49-F238E27FC236}">
                <a16:creationId xmlns:a16="http://schemas.microsoft.com/office/drawing/2014/main" id="{26DB27A4-F570-4658-9257-E258B57A1D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F4027D25-A685-4F19-BF0F-D6507AE092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923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650" y="1762125"/>
            <a:ext cx="8569325" cy="12144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888" y="3213100"/>
            <a:ext cx="7056437" cy="14493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480C49-35A6-4294-92EC-04D8D0F8398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A527C8-DF72-4A49-8772-BA90F568F6A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853159-8179-4CBC-9E55-52A97C12BCC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C999E-3D31-471D-8E5F-0B3521E0E60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415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E97A69-0747-4654-9128-DF9B3E56ADB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BCE4F4-5774-40B4-A0B3-55576CF8A8B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9790FE-A8CE-470E-B5E1-EECF20DFA69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9494B-78A9-4C87-9F48-70255216B8F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1384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05675" y="225425"/>
            <a:ext cx="2266950" cy="438785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50037" cy="438785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A3808D-E094-4593-B997-76DF7F09D21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CE6D8D-2FC4-470E-B767-48D831460CE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0A374B-C861-451E-9ADF-3FAB82D363E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0D3F7-B358-48B0-B2C6-156F978F4A2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6469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3238" y="225425"/>
            <a:ext cx="9069387" cy="944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360AF56-4134-4BFA-A029-0D36C709CC0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392BC8-CED1-4D3F-8228-3B1678D6EFB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0283C0-5E1F-491E-962B-85BA25FDFC7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755E6-869A-4164-844E-32A189E710C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3089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F1FCDF-061D-485A-A3D9-648D9C05550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AD3246-81F0-41B6-BA88-DB2566CC68F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2CE586-8D7F-4D33-B437-813B98ECB32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6890B-F31C-4868-9E38-B6E73FD2A25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1858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925" y="3643313"/>
            <a:ext cx="8567738" cy="1127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925" y="2403475"/>
            <a:ext cx="8567738" cy="12398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6C86A9-1633-41ED-8850-4D31B5D8608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1EDB53-D744-4C1E-B0DB-A2E41A0D08D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E63D97-B1E0-4E21-AA99-F0970A076CF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F80CA-B2D5-4CE8-82E6-2048AFD8E12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7879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57700" cy="3286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13338" y="1327150"/>
            <a:ext cx="4459287" cy="3286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65E9962-F176-4981-BCDB-46EB73349D4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F880F48-9C05-414F-8559-7F94FE1944D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20F0770-FE01-4E76-9031-A7EFC677AF6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E40AE-62F7-4F69-99F4-9F724365C00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9499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227013"/>
            <a:ext cx="9072563" cy="944562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270000"/>
            <a:ext cx="4452938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825" y="1798638"/>
            <a:ext cx="4452938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1275" y="1270000"/>
            <a:ext cx="4456113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1275" y="1798638"/>
            <a:ext cx="4456113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20E5A71-80C5-48E2-90D9-55E77FD289B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0DD38118-04AF-4B60-B82B-8690555318E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92AC7A69-E602-498C-A75B-2C4503C3F8D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C9B9-4B19-47C3-B688-2D63829543F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5560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86C2B28-F5B9-4145-A85C-0B6B0653962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3E2738-C6A4-4462-A94B-35FFE03D79D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2CA4FD-C1F2-4079-A4F8-F1B7BD14CE2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60325-3AD6-46A4-9B38-C18D897A962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4611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1E25787-10E5-4EC9-A70A-D49CD3B8FE4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EAF9AA5-451D-4FB5-A41E-F109364C656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645302-8480-408F-B37E-78754E5AF6F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D20D0-F8C2-418D-A384-A09CC044194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4660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225425"/>
            <a:ext cx="3316288" cy="9604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763" y="225425"/>
            <a:ext cx="5635625" cy="48402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825" y="1185863"/>
            <a:ext cx="3316288" cy="3879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0FF2889-B92C-4633-85BD-26F42CFC89D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70ED3E5-7126-4ED3-8193-54B3D60E4B6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D93A8F6-2AEF-416F-B1D7-DD6C5E2484F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09AE5-875A-49AF-B5DC-5DA377F3140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481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6438" y="3968750"/>
            <a:ext cx="6048375" cy="469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6438" y="506413"/>
            <a:ext cx="6048375" cy="3402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6438" y="4438650"/>
            <a:ext cx="6048375" cy="665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25C83CB-0F86-4F7B-B221-9FA273EDA2E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46AD0A6-5B5D-4E62-BC7D-762151BADCB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FD422A1-E496-4A4B-A5ED-102264B9543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699BD-26CB-4B90-B845-81CBBCDB84F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8824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119CDA69-067B-4A8D-AF7A-177E0731E4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25425"/>
            <a:ext cx="9069387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/>
              <a:t>Pulse para editar el formato del texto de título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47C1508C-B1EF-4DDF-BA1F-8E2B332407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327150"/>
            <a:ext cx="9069387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44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/>
              <a:t>Pulse para editar el formato de texto del esquema</a:t>
            </a:r>
          </a:p>
          <a:p>
            <a:pPr lvl="1"/>
            <a:r>
              <a:rPr lang="en-GB" altLang="es-ES"/>
              <a:t>Segundo nivel del esquema</a:t>
            </a:r>
          </a:p>
          <a:p>
            <a:pPr lvl="2"/>
            <a:r>
              <a:rPr lang="en-GB" altLang="es-ES"/>
              <a:t>Tercer nivel del esquema</a:t>
            </a:r>
          </a:p>
          <a:p>
            <a:pPr lvl="3"/>
            <a:r>
              <a:rPr lang="en-GB" altLang="es-ES"/>
              <a:t>Cuarto nivel del esquema</a:t>
            </a:r>
          </a:p>
          <a:p>
            <a:pPr lvl="4"/>
            <a:r>
              <a:rPr lang="en-GB" altLang="es-ES"/>
              <a:t>Quinto nivel del esquema</a:t>
            </a:r>
          </a:p>
          <a:p>
            <a:pPr lvl="4"/>
            <a:r>
              <a:rPr lang="en-GB" altLang="es-ES"/>
              <a:t>Sexto nivel del esquema</a:t>
            </a:r>
          </a:p>
          <a:p>
            <a:pPr lvl="4"/>
            <a:r>
              <a:rPr lang="en-GB" altLang="es-ES"/>
              <a:t>Séptimo nivel del esquema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099995CB-035C-47EF-AB32-CE3BE1F04B78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5165725"/>
            <a:ext cx="2346325" cy="388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A770618-5A15-42BD-82E6-9581777308E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5165725"/>
            <a:ext cx="3194050" cy="388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09A603A-9427-4168-A546-8528C2B6120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5165725"/>
            <a:ext cx="2346325" cy="388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3F56566F-65E9-4507-85CF-CD6C563478E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xStyles>
    <p:titleStyle>
      <a:lvl1pPr algn="ctr" defTabSz="449263" rtl="0" eaLnBrk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6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" Target="slide2.xml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6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7.png"/><Relationship Id="rId9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67.jpg"/><Relationship Id="rId4" Type="http://schemas.openxmlformats.org/officeDocument/2006/relationships/image" Target="../media/image7.png"/><Relationship Id="rId9" Type="http://schemas.openxmlformats.org/officeDocument/2006/relationships/image" Target="../media/image66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7.png"/><Relationship Id="rId9" Type="http://schemas.openxmlformats.org/officeDocument/2006/relationships/image" Target="../media/image7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6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79.jpg"/><Relationship Id="rId4" Type="http://schemas.openxmlformats.org/officeDocument/2006/relationships/image" Target="../media/image7.png"/><Relationship Id="rId9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jp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jpg"/><Relationship Id="rId4" Type="http://schemas.openxmlformats.org/officeDocument/2006/relationships/image" Target="../media/image7.png"/><Relationship Id="rId9" Type="http://schemas.openxmlformats.org/officeDocument/2006/relationships/image" Target="../media/image2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6.pn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7.png"/><Relationship Id="rId9" Type="http://schemas.openxmlformats.org/officeDocument/2006/relationships/image" Target="../media/image3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6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7.png"/><Relationship Id="rId9" Type="http://schemas.openxmlformats.org/officeDocument/2006/relationships/image" Target="../media/image3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jpg"/><Relationship Id="rId4" Type="http://schemas.openxmlformats.org/officeDocument/2006/relationships/image" Target="../media/image7.png"/><Relationship Id="rId9" Type="http://schemas.openxmlformats.org/officeDocument/2006/relationships/image" Target="../media/image4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6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jpg"/><Relationship Id="rId4" Type="http://schemas.openxmlformats.org/officeDocument/2006/relationships/image" Target="../media/image7.png"/><Relationship Id="rId9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6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jpg"/><Relationship Id="rId4" Type="http://schemas.openxmlformats.org/officeDocument/2006/relationships/image" Target="../media/image7.png"/><Relationship Id="rId9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D74C"/>
            </a:gs>
            <a:gs pos="100000">
              <a:srgbClr val="43C330"/>
            </a:gs>
          </a:gsLst>
          <a:lin ang="154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>
            <a:extLst>
              <a:ext uri="{FF2B5EF4-FFF2-40B4-BE49-F238E27FC236}">
                <a16:creationId xmlns:a16="http://schemas.microsoft.com/office/drawing/2014/main" id="{FCAABCBC-1E88-47CB-9315-4E313AB39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38" y="585788"/>
            <a:ext cx="82804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Bef>
                <a:spcPts val="142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3"/>
              </a:spcBef>
            </a:pPr>
            <a:r>
              <a:rPr lang="es-ES" altLang="es-ES" b="1">
                <a:solidFill>
                  <a:srgbClr val="0369A3"/>
                </a:solidFill>
                <a:latin typeface="Liberation Sans:dlig" pitchFamily="32" charset="0"/>
              </a:rPr>
              <a:t>Vamos a presentar palabras que puedes leer y escribir con:</a:t>
            </a:r>
          </a:p>
        </p:txBody>
      </p:sp>
      <p:sp>
        <p:nvSpPr>
          <p:cNvPr id="15363" name="CuadroTexto 1">
            <a:extLst>
              <a:ext uri="{FF2B5EF4-FFF2-40B4-BE49-F238E27FC236}">
                <a16:creationId xmlns:a16="http://schemas.microsoft.com/office/drawing/2014/main" id="{248B75B1-666C-4DDB-8750-400C8F14B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0592" y="5243513"/>
            <a:ext cx="18002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1400" dirty="0"/>
              <a:t>Autor: maestro Blas</a:t>
            </a:r>
          </a:p>
        </p:txBody>
      </p:sp>
      <p:pic>
        <p:nvPicPr>
          <p:cNvPr id="15366" name="Imagen 6">
            <a:hlinkClick r:id="rId3" action="ppaction://hlinksldjump"/>
            <a:extLst>
              <a:ext uri="{FF2B5EF4-FFF2-40B4-BE49-F238E27FC236}">
                <a16:creationId xmlns:a16="http://schemas.microsoft.com/office/drawing/2014/main" id="{E972D000-FC7C-4054-804C-5C81C6F02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75" y="1978025"/>
            <a:ext cx="21844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Imagen 8">
            <a:extLst>
              <a:ext uri="{FF2B5EF4-FFF2-40B4-BE49-F238E27FC236}">
                <a16:creationId xmlns:a16="http://schemas.microsoft.com/office/drawing/2014/main" id="{52256B4C-AD97-4E6E-A9FA-F99ABCCBA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4217988"/>
            <a:ext cx="7154862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7EC53FF-755E-427A-9153-2BC837C7C4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26" y="2043113"/>
            <a:ext cx="1308522" cy="172121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45525F1-8A1A-4AAB-9B69-3700647269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00" y="2043113"/>
            <a:ext cx="1263464" cy="172025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D0CB037-BDFD-4EF3-8F70-C7F77E3527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816" y="2043113"/>
            <a:ext cx="1390301" cy="17452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D7D7"/>
            </a:gs>
            <a:gs pos="100000">
              <a:srgbClr val="DDE8CB"/>
            </a:gs>
          </a:gsLst>
          <a:lin ang="14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5E7BA006-B2ED-49E3-9504-B129E59D2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280" y="66675"/>
            <a:ext cx="616645" cy="46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9892" rIns="90000" bIns="45000"/>
          <a:lstStyle>
            <a:lvl1pPr>
              <a:lnSpc>
                <a:spcPct val="93000"/>
              </a:lnSpc>
              <a:spcBef>
                <a:spcPts val="142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3"/>
              </a:spcBef>
            </a:pPr>
            <a:r>
              <a:rPr lang="es-ES" altLang="es-ES" sz="2800" dirty="0">
                <a:solidFill>
                  <a:schemeClr val="tx1"/>
                </a:solidFill>
                <a:latin typeface="Arial Black" panose="020B0A04020102020204" pitchFamily="34" charset="0"/>
              </a:rPr>
              <a:t>9</a:t>
            </a:r>
          </a:p>
        </p:txBody>
      </p:sp>
      <p:pic>
        <p:nvPicPr>
          <p:cNvPr id="17415" name="Imagen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65189B5-52C5-4E26-91B4-D284692EC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4556125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Imagen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66D939C-EEFD-48AE-A19A-D6DAAFDA5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338" y="4622800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2D7697D-AB66-4918-9130-1AF47CA6CC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290" y="4622800"/>
            <a:ext cx="1324140" cy="720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B57974E-1043-4392-8D96-E3C7C95E1B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4622800"/>
            <a:ext cx="1548840" cy="720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68F9249-9DFD-4BF1-B199-41BD9D8362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906" y="4622800"/>
            <a:ext cx="1582320" cy="720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F7AD383-FD4C-4701-BD9F-87A33757B3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066" y="294124"/>
            <a:ext cx="2182557" cy="164606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A25BD0F-FB32-4DCA-98BC-86905E4BED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32" y="294125"/>
            <a:ext cx="2182557" cy="164606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33C4110-01E8-4917-8A5D-A941A2575F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259" y="531019"/>
            <a:ext cx="2182557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2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6 -0.00196 L 0.00976 -0.00196 C 0.01023 -0.02268 0.01055 -0.04339 0.01134 -0.06411 C 0.01134 -0.06691 0.01181 -0.07475 0.01291 -0.07839 C 0.01338 -0.08007 0.01401 -0.08119 0.01449 -0.08259 C 0.0159 -0.09491 0.01449 -0.08539 0.01779 -0.09854 C 0.01811 -0.09994 0.01827 -0.10162 0.01858 -0.10274 C 0.01968 -0.10666 0.0233 -0.11366 0.02425 -0.1159 C 0.02488 -0.1173 0.02519 -0.1187 0.02582 -0.1201 C 0.02661 -0.12178 0.02756 -0.1229 0.02834 -0.12458 C 0.02897 -0.1257 0.02929 -0.12738 0.02992 -0.12878 C 0.03149 -0.13186 0.03323 -0.13466 0.0348 -0.13746 C 0.03559 -0.13886 0.03622 -0.14054 0.03716 -0.14166 C 0.0389 -0.14362 0.04047 -0.1453 0.04205 -0.14754 C 0.04315 -0.14894 0.04425 -0.15062 0.04535 -0.15174 C 0.04708 -0.15398 0.04913 -0.15538 0.05102 -0.15762 C 0.05197 -0.15874 0.05244 -0.16069 0.05338 -0.16181 C 0.05464 -0.16321 0.05622 -0.16377 0.05748 -0.16489 C 0.05858 -0.16573 0.05953 -0.16685 0.06079 -0.16769 C 0.06173 -0.16825 0.06283 -0.16853 0.06393 -0.16909 C 0.06882 -0.17189 0.06756 -0.17245 0.07291 -0.17497 C 0.07449 -0.17553 0.07606 -0.17553 0.07779 -0.17637 C 0.07937 -0.17693 0.08094 -0.17833 0.08252 -0.17917 C 0.08472 -0.18029 0.08693 -0.18085 0.08913 -0.18197 C 0.09039 -0.18281 0.09165 -0.18421 0.09307 -0.18505 C 0.09685 -0.18701 0.10079 -0.18813 0.10441 -0.19065 C 0.10582 -0.19177 0.10708 -0.19289 0.1085 -0.19345 C 0.10976 -0.19429 0.11118 -0.19457 0.1126 -0.19513 C 0.12267 -0.19877 0.11653 -0.19709 0.12551 -0.19933 C 0.13023 -0.20213 0.12567 -0.19961 0.13275 -0.20213 C 0.14016 -0.20493 0.13165 -0.20269 0.14016 -0.20521 C 0.14205 -0.20577 0.14393 -0.20605 0.14582 -0.20661 C 0.15354 -0.21109 0.15055 -0.21025 0.16189 -0.21081 C 0.17386 -0.21165 0.18567 -0.21165 0.19764 -0.21221 L 0.21858 -0.21361 L 0.2422 -0.21529 L 0.25354 -0.21669 C 0.25937 -0.21725 0.26535 -0.21725 0.27134 -0.21809 C 0.27275 -0.21837 0.27401 -0.21921 0.27543 -0.21949 C 0.27716 -0.22005 0.27905 -0.22061 0.2811 -0.22089 C 0.28567 -0.22173 0.29023 -0.22201 0.2948 -0.22229 C 0.29622 -0.22284 0.29748 -0.2234 0.2989 -0.22368 C 0.30299 -0.22508 0.30693 -0.22564 0.31102 -0.22676 L 0.31669 -0.22816 C 0.31827 -0.229 0.31984 -0.2304 0.32157 -0.23096 C 0.32504 -0.23208 0.32708 -0.23264 0.33039 -0.23376 C 0.33149 -0.23432 0.3326 -0.23488 0.3337 -0.23544 C 0.33527 -0.236 0.33701 -0.236 0.33858 -0.23684 C 0.33937 -0.23712 0.34016 -0.23796 0.34094 -0.23824 C 0.34551 -0.2402 0.34409 -0.2388 0.34819 -0.24104 C 0.34992 -0.24188 0.35149 -0.243 0.35307 -0.24384 L 0.35795 -0.24692 C 0.36582 -0.2514 0.3537 -0.24412 0.36362 -0.25112 C 0.36519 -0.25224 0.36693 -0.2528 0.3685 -0.25392 C 0.3696 -0.25504 0.37055 -0.25616 0.37181 -0.257 C 0.37338 -0.25812 0.37653 -0.2598 0.37653 -0.2598 C 0.38047 -0.26428 0.37811 -0.26204 0.38393 -0.26568 C 0.38472 -0.26596 0.38567 -0.26624 0.3863 -0.26708 C 0.38708 -0.26792 0.38787 -0.26904 0.38882 -0.26988 C 0.38882 -0.26988 0.3948 -0.27352 0.39606 -0.27408 L 0.39842 -0.27576 C 0.39921 -0.2766 0.4 -0.27772 0.40094 -0.27856 C 0.40771 -0.28472 0.39653 -0.26988 0.40976 -0.28583 C 0.41055 -0.28667 0.41134 -0.28779 0.41228 -0.28863 C 0.41307 -0.28919 0.41386 -0.28947 0.41464 -0.29003 C 0.41606 -0.29087 0.41748 -0.29171 0.41874 -0.29283 C 0.42236 -0.29619 0.42283 -0.29759 0.42598 -0.30151 C 0.42677 -0.30263 0.42771 -0.30319 0.4285 -0.30431 C 0.4296 -0.30627 0.43055 -0.30851 0.43165 -0.31019 C 0.43291 -0.31187 0.43449 -0.31271 0.43575 -0.31439 C 0.43669 -0.31579 0.43732 -0.31747 0.43811 -0.31887 C 0.43921 -0.32027 0.44031 -0.32167 0.44142 -0.32307 C 0.44252 -0.32503 0.44346 -0.32727 0.44456 -0.32895 C 0.44535 -0.33007 0.4463 -0.33063 0.44708 -0.33175 C 0.45008 -0.33623 0.44976 -0.33763 0.45275 -0.34323 C 0.4548 -0.34715 0.45732 -0.3505 0.45921 -0.3547 C 0.4611 -0.35918 0.46267 -0.36394 0.46488 -0.36786 C 0.46645 -0.37066 0.4685 -0.3729 0.46976 -0.37654 C 0.47559 -0.39194 0.46645 -0.36842 0.47386 -0.38494 C 0.48063 -0.40062 0.47401 -0.3883 0.47953 -0.3981 C 0.47968 -0.3995 0.47984 -0.4009 0.48031 -0.4023 C 0.48126 -0.40538 0.48346 -0.41097 0.48346 -0.41097 C 0.48378 -0.41237 0.48393 -0.41405 0.48425 -0.41517 C 0.48535 -0.41825 0.48693 -0.42049 0.48756 -0.42385 L 0.48913 -0.43253 C 0.48945 -0.43393 0.49008 -0.43533 0.49008 -0.43701 L 0.49008 -0.44401 L 0.48913 -0.44681 " pathEditMode="relative" ptsTypes="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1 0.00392 L 0.00031 0.00392 C 0.00078 -0.00056 0.00125 -0.00476 0.00188 -0.00924 C 0.00204 -0.01064 0.00236 -0.01204 0.00267 -0.01344 C 0.00314 -0.01512 0.00377 -0.01624 0.00425 -0.01792 C 0.00456 -0.02016 0.00472 -0.02268 0.00503 -0.02492 C 0.00614 -0.03164 0.00677 -0.03108 0.00755 -0.03639 C 0.00787 -0.03891 0.00803 -0.04143 0.00834 -0.04367 C 0.0085 -0.04563 0.00881 -0.04759 0.00913 -0.04955 C 0.01196 -0.08959 0.01102 -0.07279 0.00913 -0.15314 C 0.00913 -0.15622 0.00787 -0.15874 0.00755 -0.16181 C 0.00724 -0.16377 0.00645 -0.16993 0.00598 -0.17189 C 0.00551 -0.17329 0.00472 -0.17469 0.00425 -0.17609 C 0.00393 -0.17749 0.00377 -0.17917 0.00346 -0.18057 C 0.00299 -0.18281 0.00236 -0.18533 0.00188 -0.18757 C 4.96063E-6 -0.19653 0.00062 -0.19541 -0.00142 -0.20353 C -0.00189 -0.20549 -0.00252 -0.20745 -0.003 -0.20941 C -0.00504 -0.21753 -0.00237 -0.20969 -0.00552 -0.21781 C -0.00678 -0.22732 -0.00536 -0.22033 -0.00788 -0.22788 C -0.00851 -0.22984 -0.00867 -0.23208 -0.00945 -0.23376 C -0.01087 -0.23684 -0.01308 -0.23908 -0.01434 -0.24244 C -0.0156 -0.24552 -0.01654 -0.24888 -0.01843 -0.25112 C -0.01906 -0.25196 -0.02 -0.25196 -0.02079 -0.25252 C -0.02284 -0.25616 -0.02489 -0.26008 -0.02725 -0.2626 C -0.02851 -0.264 -0.03008 -0.26428 -0.03134 -0.2654 C -0.03276 -0.2668 -0.03402 -0.2682 -0.03544 -0.26988 C -0.03623 -0.27072 -0.03701 -0.27184 -0.0378 -0.27268 C -0.03859 -0.27324 -0.03953 -0.27352 -0.04032 -0.27408 C -0.04142 -0.27492 -0.04237 -0.27632 -0.04347 -0.27688 C -0.04457 -0.27772 -0.04567 -0.27772 -0.04678 -0.27828 C -0.04788 -0.27912 -0.04882 -0.28052 -0.04993 -0.28136 C -0.0515 -0.28248 -0.05323 -0.28304 -0.05481 -0.28416 C -0.05796 -0.28611 -0.06048 -0.28863 -0.06378 -0.29003 C -0.06567 -0.29059 -0.06756 -0.29087 -0.06945 -0.29143 C -0.07103 -0.29283 -0.0726 -0.29451 -0.07434 -0.29563 C -0.07638 -0.29703 -0.07859 -0.29759 -0.08079 -0.29843 C -0.0893 -0.30291 -0.08205 -0.30039 -0.09213 -0.30431 C -0.09371 -0.30487 -0.09544 -0.30515 -0.09701 -0.30571 C -0.0989 -0.30655 -0.10079 -0.30767 -0.10268 -0.30851 C -0.10426 -0.30963 -0.10583 -0.31075 -0.10756 -0.31159 C -0.1093 -0.31243 -0.11134 -0.31243 -0.11323 -0.31299 C -0.11733 -0.31607 -0.11812 -0.31691 -0.12284 -0.31859 C -0.12441 -0.31943 -0.12615 -0.31971 -0.12772 -0.32027 C -0.12914 -0.32111 -0.1304 -0.32251 -0.13182 -0.32307 C -0.13575 -0.32475 -0.13985 -0.32615 -0.14394 -0.32727 C -0.14552 -0.32783 -0.14725 -0.32811 -0.14882 -0.32867 C -0.15071 -0.32951 -0.1526 -0.33091 -0.15449 -0.33175 C -0.15638 -0.33231 -0.15827 -0.33259 -0.16016 -0.33315 C -0.16174 -0.33371 -0.16331 -0.33399 -0.16504 -0.33455 C -0.16693 -0.33511 -0.16882 -0.33539 -0.17071 -0.33595 C -0.17229 -0.33651 -0.17386 -0.33707 -0.1756 -0.33735 C -0.17764 -0.33791 -0.17985 -0.33847 -0.18205 -0.33875 C -0.18536 -0.34099 -0.18914 -0.34323 -0.1926 -0.34463 C -0.19434 -0.34547 -0.20142 -0.34715 -0.20315 -0.34743 C -0.20441 -0.34854 -0.20583 -0.34938 -0.20709 -0.3505 C -0.20867 -0.35134 -0.2104 -0.35218 -0.21197 -0.3533 C -0.21465 -0.35498 -0.21733 -0.35722 -0.22016 -0.3589 C -0.22142 -0.36002 -0.22268 -0.36142 -0.2241 -0.36198 C -0.2252 -0.36226 -0.2263 -0.36282 -0.22741 -0.36338 C -0.23812 -0.36898 -0.22741 -0.36338 -0.23544 -0.36898 C -0.23701 -0.37038 -0.24032 -0.37206 -0.24032 -0.37206 C -0.24583 -0.3785 -0.2389 -0.37122 -0.24756 -0.37626 C -0.24851 -0.37682 -0.24914 -0.3785 -0.25008 -0.37906 C -0.25087 -0.3799 -0.25166 -0.38018 -0.25245 -0.38074 C -0.25355 -0.38158 -0.25465 -0.3827 -0.25575 -0.38354 C -0.25654 -0.3841 -0.25733 -0.38438 -0.25812 -0.38494 C -0.26032 -0.38662 -0.26237 -0.38942 -0.26457 -0.39082 C -0.26552 -0.3911 -0.2663 -0.39138 -0.26709 -0.39222 C -0.26851 -0.39334 -0.26977 -0.39502 -0.27119 -0.39642 C -0.27197 -0.39726 -0.2726 -0.39866 -0.27355 -0.39922 C -0.27481 -0.40062 -0.27638 -0.4009 -0.27764 -0.4023 C -0.27938 -0.40398 -0.28079 -0.40594 -0.28252 -0.4079 C -0.28331 -0.40902 -0.28394 -0.41041 -0.28489 -0.41097 L -0.28725 -0.41237 C -0.29292 -0.41881 -0.2904 -0.41685 -0.29465 -0.41937 C -0.29591 -0.42133 -0.29717 -0.42357 -0.29859 -0.42525 C -0.29938 -0.42609 -0.30032 -0.42581 -0.30111 -0.42665 C -0.30347 -0.42945 -0.30504 -0.43309 -0.30756 -0.43533 C -0.30835 -0.43589 -0.30914 -0.43617 -0.30993 -0.43673 C -0.31386 -0.44345 -0.3115 -0.44009 -0.31733 -0.44681 L -0.32221 -0.45269 C -0.323 -0.45297 -0.32378 -0.45353 -0.32457 -0.45409 C -0.32552 -0.45493 -0.32615 -0.45605 -0.32693 -0.45689 C -0.32772 -0.45773 -0.32867 -0.45773 -0.32945 -0.45829 C -0.33024 -0.45913 -0.33103 -0.46081 -0.33182 -0.46137 C -0.33402 -0.46249 -0.33623 -0.46277 -0.33827 -0.46417 C -0.33922 -0.46473 -0.34 -0.46529 -0.34079 -0.46557 C -0.34189 -0.46585 -0.343 -0.46557 -0.34394 -0.46557 L -0.34394 -0.46557 " pathEditMode="relative" ptsTypes="AAAAAAAAAAAAAAAAAAAAA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6 -0.00196 L 0.00236 -0.00196 C 0.00268 -0.014 0.00268 -0.02604 0.00315 -0.03807 C 0.00331 -0.04003 0.00378 -0.04199 0.00394 -0.04395 C 0.00787 -0.09239 0.00252 -0.03472 0.00567 -0.06691 C 0.00536 -0.09659 0.00536 -0.12654 0.00473 -0.15622 C 0.00473 -0.15874 0.00425 -0.16097 0.00394 -0.16349 C 0.00362 -0.16629 0.00347 -0.16909 0.00315 -0.17217 C 0.00284 -0.17553 0.00268 -0.17889 0.00236 -0.18225 C 0.00221 -0.18365 0.00173 -0.18505 0.00158 -0.18645 C 0.00126 -0.18925 0.0011 -0.19233 0.00079 -0.19513 C 0.00047 -0.19765 -0.00031 -0.20521 -0.00094 -0.20801 C -0.00142 -0.21053 -0.00189 -0.21277 -0.00252 -0.21529 C -0.00283 -0.21753 -0.00283 -0.22005 -0.00331 -0.22256 C -0.00425 -0.22648 -0.00661 -0.23404 -0.00661 -0.23404 C -0.00835 -0.24916 -0.00598 -0.23208 -0.01055 -0.2528 C -0.01118 -0.25504 -0.01165 -0.25756 -0.01228 -0.2598 C -0.01276 -0.26288 -0.01276 -0.26624 -0.01386 -0.26848 L -0.01622 -0.27436 C -0.01653 -0.27576 -0.01653 -0.27744 -0.01701 -0.27856 C -0.01953 -0.28276 -0.02346 -0.28611 -0.02677 -0.28723 C -0.02819 -0.28779 -0.02945 -0.28863 -0.03087 -0.28863 L -0.14346 -0.29003 C -0.14551 -0.29143 -0.14677 -0.29227 -0.14913 -0.29311 C -0.15102 -0.29367 -0.15291 -0.29395 -0.1548 -0.29451 C -0.1559 -0.29479 -0.15685 -0.29535 -0.15795 -0.29591 C -0.15921 -0.29647 -0.16378 -0.29787 -0.1652 -0.29871 C -0.16646 -0.29955 -0.1674 -0.30095 -0.1685 -0.30179 C -0.17087 -0.30319 -0.17433 -0.30375 -0.17653 -0.30459 C -0.17748 -0.30487 -0.17827 -0.30543 -0.17905 -0.30599 C -0.17984 -0.30683 -0.18063 -0.30823 -0.18142 -0.30879 C -0.18252 -0.30963 -0.18378 -0.30935 -0.18472 -0.31019 C -0.19323 -0.31887 -0.18205 -0.31159 -0.18961 -0.31607 C -0.19039 -0.31691 -0.19118 -0.31803 -0.19197 -0.31887 C -0.19276 -0.31971 -0.1937 -0.31971 -0.19449 -0.32027 C -0.19606 -0.32195 -0.19921 -0.32615 -0.19921 -0.32615 C -0.19984 -0.32755 -0.20047 -0.32895 -0.20094 -0.33035 C -0.20126 -0.33175 -0.20126 -0.33343 -0.20173 -0.33483 C -0.20268 -0.33791 -0.20488 -0.34351 -0.20488 -0.34351 C -0.2052 -0.34547 -0.20535 -0.34743 -0.20583 -0.3491 C -0.2063 -0.35218 -0.20677 -0.35498 -0.2074 -0.35778 L -0.20898 -0.36646 L -0.21055 -0.37514 L -0.21134 -0.37934 C -0.21039 -0.40622 -0.21055 -0.39278 -0.21055 -0.41965 L -0.21055 -0.42105 " pathEditMode="relative" ptsTypes="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D7D7"/>
            </a:gs>
            <a:gs pos="100000">
              <a:srgbClr val="DDE8CB"/>
            </a:gs>
          </a:gsLst>
          <a:lin ang="14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5E7BA006-B2ED-49E3-9504-B129E59D2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280" y="66675"/>
            <a:ext cx="792088" cy="46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9892" rIns="90000" bIns="45000"/>
          <a:lstStyle>
            <a:lvl1pPr>
              <a:lnSpc>
                <a:spcPct val="93000"/>
              </a:lnSpc>
              <a:spcBef>
                <a:spcPts val="142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3"/>
              </a:spcBef>
            </a:pPr>
            <a:r>
              <a:rPr lang="es-ES" altLang="es-ES" sz="2800" dirty="0">
                <a:solidFill>
                  <a:schemeClr val="tx1"/>
                </a:solidFill>
                <a:latin typeface="Arial Black" panose="020B0A04020102020204" pitchFamily="34" charset="0"/>
              </a:rPr>
              <a:t>10</a:t>
            </a:r>
          </a:p>
        </p:txBody>
      </p:sp>
      <p:pic>
        <p:nvPicPr>
          <p:cNvPr id="17415" name="Imagen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65189B5-52C5-4E26-91B4-D284692EC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4556125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Imagen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66D939C-EEFD-48AE-A19A-D6DAAFDA5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338" y="4622800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3C858AB-1835-4D32-AA5B-4210C13D6EAC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671" y="4540374"/>
            <a:ext cx="1692000" cy="720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CDA9A97-3318-4910-B6AE-F0E7FCE2D1A8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196" y="4540374"/>
            <a:ext cx="1692000" cy="720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F265915-E7CC-4CAA-B0CF-020524FDE44A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954" y="4540374"/>
            <a:ext cx="1692000" cy="720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7CD3E79-9986-4101-ADC8-7291625A67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216" y="559107"/>
            <a:ext cx="2182557" cy="164606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CED2ACB-1041-4F9E-903D-F10B968C73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32" y="240264"/>
            <a:ext cx="2182368" cy="164592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FD25713-E7C4-45E8-983F-2029829FD0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82" y="240264"/>
            <a:ext cx="2182368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33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8 -0.01036 L 0.00598 -0.01036 C 0.00614 -0.02211 0.00629 -0.03359 0.00677 -0.04507 C 0.00677 -0.04647 0.0074 -0.04787 0.00755 -0.04927 C 0.00976 -0.06691 0.00661 -0.04927 0.00992 -0.06663 C 0.00992 -0.06663 0.01149 -0.07531 0.01149 -0.07531 C 0.01244 -0.07727 0.01322 -0.07895 0.01401 -0.08119 C 0.01543 -0.08482 0.01669 -0.08874 0.01811 -0.09266 C 0.01858 -0.09406 0.01905 -0.09546 0.01968 -0.09686 C 0.02078 -0.09938 0.02173 -0.1019 0.02283 -0.10414 C 0.02362 -0.10554 0.02456 -0.10694 0.02535 -0.10834 C 0.02598 -0.10974 0.02629 -0.11142 0.02692 -0.11282 C 0.02944 -0.11814 0.02944 -0.11674 0.03259 -0.1215 C 0.03354 -0.12262 0.03417 -0.1243 0.03511 -0.1257 C 0.03716 -0.12878 0.03937 -0.13158 0.04157 -0.13438 C 0.04267 -0.13578 0.04377 -0.1369 0.04472 -0.13858 C 0.04692 -0.1425 0.04771 -0.14418 0.05039 -0.14725 C 0.05149 -0.14837 0.05259 -0.14921 0.0537 -0.15033 C 0.05574 -0.15397 0.05606 -0.15509 0.05858 -0.15733 C 0.06063 -0.15957 0.06314 -0.16069 0.06503 -0.16321 C 0.06614 -0.16461 0.06708 -0.16629 0.06818 -0.16741 C 0.07464 -0.17413 0.07322 -0.17189 0.07874 -0.17609 C 0.07984 -0.17693 0.08094 -0.17833 0.08204 -0.17889 C 0.08299 -0.17973 0.08425 -0.17973 0.08519 -0.18057 C 0.08803 -0.18225 0.0907 -0.18421 0.09338 -0.18617 C 0.09464 -0.18729 0.09622 -0.18785 0.09748 -0.18897 C 0.09874 -0.19065 0.1 -0.19233 0.10141 -0.19345 C 0.10629 -0.19737 0.10566 -0.19541 0.11039 -0.19765 C 0.11196 -0.19849 0.1137 -0.19933 0.11527 -0.20073 C 0.12614 -0.20884 0.11448 -0.20157 0.12409 -0.20773 C 0.13811 -0.21696 0.11653 -0.20185 0.137 -0.2164 C 0.13842 -0.21752 0.13984 -0.21808 0.1411 -0.2192 C 0.1433 -0.22116 0.14535 -0.22368 0.14755 -0.22508 C 0.14834 -0.22564 0.14929 -0.22592 0.15007 -0.22648 C 0.15905 -0.23376 0.15338 -0.23124 0.16063 -0.23376 C 0.16141 -0.23516 0.16204 -0.23684 0.16299 -0.23796 C 0.16456 -0.2402 0.16645 -0.24132 0.16787 -0.24384 C 0.16866 -0.24524 0.16944 -0.24692 0.17023 -0.24804 C 0.17244 -0.25112 0.1748 -0.25336 0.17669 -0.25672 C 0.17763 -0.25812 0.17826 -0.2598 0.17921 -0.2612 C 0.18614 -0.26988 0.17842 -0.2542 0.18897 -0.27267 C 0.19496 -0.28331 0.18724 -0.27016 0.19464 -0.28135 C 0.19543 -0.28247 0.19606 -0.28415 0.197 -0.28555 C 0.19779 -0.28667 0.19874 -0.28723 0.19937 -0.28835 C 0.20551 -0.29927 0.19858 -0.29031 0.20425 -0.29703 C 0.21007 -0.31243 0.2011 -0.28919 0.20834 -0.30571 C 0.2096 -0.30851 0.21055 -0.31159 0.21165 -0.31439 C 0.21212 -0.31579 0.21291 -0.31719 0.21322 -0.31859 C 0.2137 -0.32167 0.21385 -0.32475 0.2148 -0.32727 C 0.217 -0.33314 0.21685 -0.33203 0.21811 -0.34042 C 0.21826 -0.3421 0.21889 -0.34406 0.21889 -0.34602 C 0.21905 -0.36058 0.21889 -0.37486 0.21889 -0.38914 L 0.21889 -0.38914 " pathEditMode="relative" ptsTypes="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 -0.00168 L 0.0052 -0.00168 C 0.00252 -0.02547 0.00299 -0.01596 0.00441 -0.05067 C 0.00441 -0.05235 0.00488 -0.05375 0.0052 -0.05515 C 0.00567 -0.05739 0.0063 -0.05991 0.00677 -0.06243 C 0.00709 -0.06383 0.00724 -0.06523 0.00756 -0.06663 C 0.00898 -0.07083 0.01228 -0.07895 0.01402 -0.08259 C 0.01591 -0.08594 0.01779 -0.0893 0.01968 -0.09266 C 0.02299 -0.09826 0.02315 -0.0991 0.02709 -0.10414 C 0.0315 -0.10974 0.03937 -0.11786 0.04331 -0.12122 C 0.04756 -0.12514 0.05197 -0.12878 0.05622 -0.13298 C 0.06898 -0.14557 0.05795 -0.13494 0.07071 -0.14585 C 0.07291 -0.14753 0.07512 -0.14977 0.07732 -0.15145 C 0.08394 -0.15705 0.0822 -0.15425 0.08866 -0.16153 C 0.08976 -0.16293 0.09071 -0.16461 0.09181 -0.16601 C 0.09937 -0.17441 0.08992 -0.16125 0.1 -0.17469 C 0.10205 -0.17749 0.10378 -0.18169 0.10646 -0.18337 C 0.10803 -0.18421 0.10961 -0.18533 0.11134 -0.18617 C 0.11228 -0.18673 0.11339 -0.18701 0.11449 -0.18757 C 0.11591 -0.18841 0.11717 -0.18953 0.11858 -0.19037 C 0.12016 -0.19177 0.12173 -0.19373 0.12346 -0.19485 C 0.12551 -0.19625 0.12772 -0.19653 0.12992 -0.19765 C 0.13512 -0.20045 0.13701 -0.20269 0.14205 -0.20633 C 0.14425 -0.20773 0.1463 -0.2094 0.1485 -0.21052 C 0.15039 -0.21164 0.15228 -0.2122 0.15417 -0.2136 C 0.15811 -0.21612 0.16157 -0.21976 0.16551 -0.22228 C 0.16709 -0.22312 0.16882 -0.22424 0.17039 -0.22508 C 0.17323 -0.22648 0.17811 -0.22872 0.18094 -0.23068 C 0.18535 -0.23404 0.18551 -0.23572 0.18976 -0.23796 C 0.19118 -0.2388 0.1926 -0.23908 0.19386 -0.23936 C 0.19528 -0.24048 0.19669 -0.24104 0.19795 -0.24244 C 0.19874 -0.243 0.19953 -0.2444 0.20031 -0.24524 C 0.20173 -0.24636 0.20315 -0.24692 0.20441 -0.24804 C 0.21323 -0.25532 0.20787 -0.25252 0.21417 -0.25532 C 0.21528 -0.25616 0.21622 -0.25728 0.21732 -0.25812 C 0.21842 -0.25896 0.21953 -0.25868 0.22063 -0.25952 C 0.22205 -0.26064 0.22315 -0.2626 0.22472 -0.264 C 0.22724 -0.26596 0.22992 -0.26792 0.23276 -0.2696 C 0.23433 -0.27071 0.23606 -0.27127 0.23764 -0.27267 C 0.23905 -0.27379 0.24016 -0.27575 0.24173 -0.27687 C 0.24315 -0.27799 0.24504 -0.27855 0.24646 -0.27967 C 0.24787 -0.28079 0.24913 -0.28275 0.25055 -0.28415 C 0.25213 -0.28555 0.2537 -0.28723 0.25543 -0.28835 C 0.25811 -0.29059 0.2611 -0.29143 0.26346 -0.29423 C 0.26961 -0.30067 0.26614 -0.29731 0.27402 -0.30431 C 0.27512 -0.30515 0.27638 -0.30571 0.27732 -0.30711 C 0.28205 -0.31355 0.27937 -0.31019 0.28535 -0.31719 C 0.28614 -0.31803 0.28709 -0.31887 0.28787 -0.31999 C 0.2926 -0.32699 0.29039 -0.32419 0.29433 -0.32867 C 0.29606 -0.33342 0.29669 -0.33538 0.29921 -0.34014 C 0.30063 -0.34322 0.30268 -0.34574 0.30394 -0.34882 C 0.30488 -0.35078 0.30567 -0.35274 0.30646 -0.3547 C 0.30756 -0.3575 0.30961 -0.36338 0.30961 -0.36338 C 0.30992 -0.36478 0.31008 -0.36618 0.31055 -0.36758 C 0.3115 -0.37066 0.3137 -0.37626 0.3137 -0.37626 C 0.31402 -0.37766 0.31417 -0.37906 0.31449 -0.38046 C 0.31496 -0.38242 0.31575 -0.38438 0.31622 -0.38634 C 0.31842 -0.39697 0.31528 -0.38774 0.31858 -0.39641 C 0.31984 -0.40509 0.31905 -0.40033 0.32094 -0.41069 C 0.32126 -0.41209 0.32173 -0.41349 0.32189 -0.41517 C 0.32205 -0.41797 0.32236 -0.42077 0.32268 -0.42385 C 0.32283 -0.42525 0.32346 -0.42665 0.32346 -0.42805 C 0.32362 -0.43281 0.32346 -0.43757 0.32346 -0.44233 L 0.32346 -0.44233 " pathEditMode="relative" ptsTypes="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8 0.00392 L 0.00158 0.00392 C -0.0022 -0.05459 0.00174 0.01036 -0.00094 -0.14166 C -0.00094 -0.14446 -0.00141 -0.14753 -0.00173 -0.15033 C -0.0022 -0.15313 -0.00267 -0.15621 -0.0033 -0.15901 C -0.00377 -0.16041 -0.00456 -0.16181 -0.00503 -0.16321 C -0.00551 -0.16517 -0.00614 -0.16713 -0.00661 -0.16909 C -0.00692 -0.17049 -0.00708 -0.17189 -0.0074 -0.17329 C -0.00976 -0.18169 -0.0096 -0.17917 -0.01228 -0.18617 C -0.01307 -0.18869 -0.0137 -0.19149 -0.01464 -0.19345 C -0.01779 -0.20017 -0.02141 -0.20577 -0.02519 -0.2108 C -0.02834 -0.215 -0.02708 -0.21276 -0.03086 -0.2164 C -0.03181 -0.21752 -0.03244 -0.21864 -0.03338 -0.21948 C -0.03433 -0.2206 -0.03559 -0.22116 -0.03653 -0.22228 C -0.03748 -0.22312 -0.03811 -0.22424 -0.03905 -0.22508 C -0.0444 -0.23068 -0.04015 -0.22592 -0.04472 -0.22956 C -0.04582 -0.2304 -0.04677 -0.23152 -0.04787 -0.23236 C -0.0496 -0.23376 -0.05196 -0.2346 -0.05354 -0.23516 C -0.05433 -0.23628 -0.05511 -0.23768 -0.05606 -0.23824 C -0.05811 -0.23936 -0.06031 -0.2402 -0.06251 -0.24104 L -0.06566 -0.24244 C -0.06677 -0.243 -0.06787 -0.24328 -0.06897 -0.24384 C -0.07228 -0.2458 -0.0737 -0.24692 -0.07779 -0.24832 C -0.08 -0.24888 -0.0822 -0.24888 -0.0844 -0.24972 C -0.09952 -0.25476 -0.08031 -0.25308 -0.10787 -0.25392 L -0.16944 -0.25532 C -0.18787 -0.25896 -0.16472 -0.25476 -0.20251 -0.2584 C -0.2074 -0.25868 -0.2085 -0.26036 -0.21307 -0.2612 C -0.21716 -0.26176 -0.22126 -0.26204 -0.22519 -0.2626 C -0.23149 -0.26428 -0.23763 -0.26596 -0.24393 -0.26708 L -0.26173 -0.26988 L -0.2674 -0.27127 L -0.27385 -0.27267 L -0.27952 -0.27407 L -0.28598 -0.27547 L -0.29165 -0.27715 L -0.29811 -0.27855 C -0.32456 -0.28499 -0.30677 -0.28079 -0.32157 -0.28415 C -0.32346 -0.28527 -0.32535 -0.28639 -0.32724 -0.28723 C -0.32913 -0.28779 -0.33118 -0.28779 -0.33291 -0.28863 C -0.33464 -0.28919 -0.33622 -0.29059 -0.33779 -0.29143 C -0.33921 -0.29199 -0.34063 -0.29227 -0.34189 -0.29283 C -0.3433 -0.29367 -0.34456 -0.29479 -0.34598 -0.29563 C -0.34881 -0.29759 -0.34897 -0.29731 -0.35244 -0.29871 C -0.35322 -0.29955 -0.35385 -0.30095 -0.3548 -0.30151 C -0.3559 -0.30235 -0.357 -0.30235 -0.35811 -0.30291 C -0.35968 -0.30375 -0.36126 -0.30487 -0.36299 -0.30571 L -0.36535 -0.30739 C -0.36614 -0.30767 -0.36692 -0.30823 -0.36771 -0.30879 C -0.36992 -0.30963 -0.37212 -0.31047 -0.37433 -0.31159 C -0.37511 -0.31215 -0.3759 -0.31271 -0.37669 -0.31299 C -0.37779 -0.31355 -0.37889 -0.31383 -0.38 -0.31439 C -0.38157 -0.31523 -0.38314 -0.31635 -0.38472 -0.31747 L -0.38724 -0.31887 C -0.38803 -0.31915 -0.38881 -0.31971 -0.3896 -0.32027 C -0.39102 -0.32111 -0.39228 -0.32223 -0.3937 -0.32307 C -0.39448 -0.32363 -0.39527 -0.32391 -0.39606 -0.32447 C -0.39748 -0.32559 -0.39874 -0.32671 -0.40015 -0.32755 C -0.40173 -0.32811 -0.40346 -0.32839 -0.40503 -0.32895 C -0.40614 -0.32979 -0.40724 -0.33091 -0.40834 -0.33175 C -0.41039 -0.33342 -0.41165 -0.33342 -0.41401 -0.33454 C -0.41401 -0.33454 -0.42 -0.33818 -0.42126 -0.33902 C -0.42283 -0.33986 -0.42456 -0.34042 -0.42614 -0.34182 C -0.43165 -0.34686 -0.42929 -0.34518 -0.43338 -0.3477 C -0.44 -0.35526 -0.43118 -0.34574 -0.43905 -0.3519 C -0.44047 -0.35302 -0.44173 -0.35498 -0.44314 -0.3561 C -0.44393 -0.35694 -0.44472 -0.35694 -0.44551 -0.35778 C -0.44834 -0.3603 -0.45086 -0.36338 -0.4537 -0.36618 C -0.45496 -0.36786 -0.45637 -0.36898 -0.45763 -0.37066 C -0.45842 -0.3715 -0.45921 -0.37262 -0.46015 -0.37346 C -0.46141 -0.37486 -0.46283 -0.37626 -0.46409 -0.37794 C -0.46535 -0.37906 -0.46629 -0.38074 -0.4674 -0.38214 C -0.46818 -0.38326 -0.46897 -0.3841 -0.46976 -0.38494 C -0.47196 -0.38774 -0.47401 -0.3911 -0.47637 -0.39362 C -0.47874 -0.39613 -0.48063 -0.39809 -0.48283 -0.40089 C -0.48393 -0.40229 -0.48488 -0.40397 -0.48598 -0.40509 C -0.48708 -0.40621 -0.48818 -0.40705 -0.48929 -0.40817 C -0.49086 -0.40985 -0.49244 -0.41237 -0.49417 -0.41377 C -0.49527 -0.41489 -0.49637 -0.41573 -0.49732 -0.41657 C -0.49732 -0.41657 -0.50346 -0.42385 -0.50472 -0.42525 C -0.50551 -0.42637 -0.50614 -0.42749 -0.50708 -0.42833 C -0.50818 -0.42917 -0.50929 -0.42973 -0.51039 -0.43113 C -0.51118 -0.43225 -0.51181 -0.43421 -0.51275 -0.43533 C -0.51433 -0.43757 -0.51606 -0.43925 -0.51763 -0.44121 C -0.51842 -0.44205 -0.51937 -0.44289 -0.52 -0.44401 L -0.52157 -0.44681 L -0.52157 -0.44681 " pathEditMode="relative" ptsTypes="AAAAAAAAAAAA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D7D7"/>
            </a:gs>
            <a:gs pos="100000">
              <a:srgbClr val="DDE8CB"/>
            </a:gs>
          </a:gsLst>
          <a:lin ang="14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5E7BA006-B2ED-49E3-9504-B129E59D2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280" y="66675"/>
            <a:ext cx="792088" cy="46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9892" rIns="90000" bIns="45000"/>
          <a:lstStyle>
            <a:lvl1pPr>
              <a:lnSpc>
                <a:spcPct val="93000"/>
              </a:lnSpc>
              <a:spcBef>
                <a:spcPts val="142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3"/>
              </a:spcBef>
            </a:pPr>
            <a:r>
              <a:rPr lang="es-ES" altLang="es-ES" sz="2800" dirty="0">
                <a:solidFill>
                  <a:schemeClr val="tx1"/>
                </a:solidFill>
                <a:latin typeface="Arial Black" panose="020B0A04020102020204" pitchFamily="34" charset="0"/>
              </a:rPr>
              <a:t>11</a:t>
            </a:r>
          </a:p>
        </p:txBody>
      </p:sp>
      <p:pic>
        <p:nvPicPr>
          <p:cNvPr id="17415" name="Imagen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65189B5-52C5-4E26-91B4-D284692EC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4556125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Imagen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66D939C-EEFD-48AE-A19A-D6DAAFDA5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338" y="4622800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31B9EA5-654B-4C69-A13F-59B8F4C659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65" y="170979"/>
            <a:ext cx="2182557" cy="164606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F51E158-5CFD-48B9-A15E-6EB1F17DC1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552" y="190862"/>
            <a:ext cx="2182557" cy="164606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72ABC36-C0F5-4116-868E-7EE866FB88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045" y="558246"/>
            <a:ext cx="2182557" cy="164606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70243C3-8153-4729-9B8A-2828C63705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272" y="4556125"/>
            <a:ext cx="1636364" cy="720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EBD35B5-9786-4DF3-AC21-9C53CB4005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643" y="4556125"/>
            <a:ext cx="2577276" cy="720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18ADA588-68EA-48EE-9DF8-320653724D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989" y="4556125"/>
            <a:ext cx="2012727" cy="720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54812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8 0.00112 L 0.00378 0.00112 C 0.00472 -0.00336 0.00598 -0.00756 0.00693 -0.01204 C 0.00724 -0.01344 0.0074 -0.01484 0.00772 -0.01624 C 0.00835 -0.01848 0.00945 -0.02016 0.01023 -0.02212 C 0.01071 -0.02351 0.01118 -0.02491 0.01181 -0.02631 C 0.0126 -0.03079 0.01244 -0.03135 0.01417 -0.03499 C 0.01732 -0.04143 0.01606 -0.03667 0.01827 -0.04367 C 0.02 -0.04899 0.02047 -0.05347 0.02315 -0.05795 C 0.02913 -0.06887 0.02173 -0.05515 0.02803 -0.06803 C 0.02866 -0.06971 0.02976 -0.07083 0.03039 -0.07251 C 0.03134 -0.07475 0.03197 -0.07727 0.03291 -0.07951 C 0.03354 -0.08119 0.03449 -0.08231 0.03527 -0.08399 C 0.03622 -0.08567 0.03669 -0.0879 0.03764 -0.08958 C 0.03842 -0.09098 0.03937 -0.09154 0.04016 -0.09266 C 0.04535 -0.1005 0.03968 -0.09322 0.04504 -0.10274 C 0.04567 -0.10386 0.04661 -0.10442 0.0474 -0.10554 C 0.04913 -0.10834 0.05055 -0.1117 0.05228 -0.11422 C 0.05354 -0.11618 0.05512 -0.11786 0.05638 -0.11982 C 0.05858 -0.12346 0.06063 -0.12766 0.06283 -0.1313 L 0.0652 -0.13578 C 0.06598 -0.13718 0.06677 -0.13886 0.06772 -0.13998 C 0.06866 -0.14138 0.06976 -0.14306 0.07086 -0.14446 C 0.07244 -0.14642 0.07433 -0.14782 0.07575 -0.15005 C 0.07653 -0.15145 0.07732 -0.15313 0.07811 -0.15453 C 0.0789 -0.15565 0.07984 -0.15621 0.08063 -0.15733 C 0.08142 -0.15873 0.0822 -0.16041 0.08299 -0.16153 C 0.08378 -0.16265 0.08472 -0.16349 0.08551 -0.16461 C 0.0863 -0.16573 0.08693 -0.16769 0.08787 -0.16881 C 0.09354 -0.17553 0.08709 -0.16405 0.09275 -0.17329 C 0.09449 -0.17581 0.09559 -0.18001 0.09764 -0.18169 C 0.09874 -0.18281 0.09984 -0.18337 0.10079 -0.18477 C 0.10173 -0.18589 0.10236 -0.18785 0.10331 -0.18897 C 0.10535 -0.19121 0.10787 -0.19205 0.10976 -0.19485 L 0.11622 -0.20325 C 0.11732 -0.20493 0.11827 -0.20661 0.11953 -0.20773 C 0.12929 -0.2164 0.11716 -0.20521 0.12504 -0.21332 C 0.12614 -0.21444 0.1274 -0.21528 0.12835 -0.2164 C 0.12945 -0.21752 0.13039 -0.21948 0.13165 -0.2206 C 0.13874 -0.22872 0.13055 -0.21752 0.1389 -0.22788 C 0.14031 -0.22956 0.14157 -0.2318 0.14299 -0.23348 C 0.14378 -0.2346 0.14457 -0.23544 0.14535 -0.23656 C 0.14677 -0.2388 0.14803 -0.24132 0.14945 -0.24356 C 0.15008 -0.24496 0.15102 -0.24552 0.15181 -0.24664 C 0.15291 -0.24804 0.15401 -0.24944 0.15512 -0.25084 C 0.15622 -0.2528 0.15716 -0.25476 0.15827 -0.25672 C 0.15937 -0.25812 0.16047 -0.25952 0.16157 -0.26092 C 0.16236 -0.26204 0.16331 -0.2626 0.16394 -0.26372 C 0.1652 -0.26568 0.16598 -0.26792 0.16724 -0.2696 C 0.16787 -0.27072 0.16897 -0.27128 0.1696 -0.2724 C 0.17055 -0.27407 0.17118 -0.27659 0.17212 -0.27827 C 0.17417 -0.28219 0.17638 -0.28583 0.17858 -0.28975 C 0.17968 -0.29171 0.18079 -0.29339 0.18173 -0.29563 C 0.18394 -0.30039 0.18677 -0.30431 0.18819 -0.30991 C 0.19417 -0.33119 0.18488 -0.29899 0.19228 -0.32139 C 0.19354 -0.32503 0.1948 -0.32895 0.19559 -0.33287 C 0.19575 -0.33427 0.1959 -0.33594 0.19638 -0.33734 C 0.19685 -0.33874 0.19748 -0.34014 0.19795 -0.34154 C 0.20016 -0.35666 0.19716 -0.33874 0.20047 -0.35162 C 0.2011 -0.35442 0.20126 -0.3575 0.20205 -0.3603 L 0.20362 -0.3659 C 0.20394 -0.36786 0.20409 -0.36982 0.20441 -0.37178 C 0.20488 -0.37458 0.20614 -0.38046 0.20614 -0.38046 C 0.20583 -0.38606 0.20583 -0.39194 0.2052 -0.39782 C 0.20457 -0.40341 0.20126 -0.40341 0.19874 -0.40481 L 0.19386 -0.40761 L 0.19228 -0.40761 L 0.19228 -0.40761 " pathEditMode="relative" ptsTypes="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6 0.00112 L 0.00126 0.00112 C 0.00189 -0.00336 0.00205 -0.00784 0.00284 -0.01204 C 0.00315 -0.01372 0.00426 -0.01456 0.00457 -0.01624 C 0.00536 -0.02184 0.00504 -0.02799 0.00615 -0.03359 C 0.00646 -0.03499 0.00678 -0.03639 0.00693 -0.03779 C 0.00756 -0.04255 0.00851 -0.05235 0.00851 -0.05235 C 0.00835 -0.08007 0.00851 -0.10806 0.00772 -0.13578 C 0.00772 -0.1383 0.0052 -0.14614 0.00457 -0.14865 C 0.00426 -0.15005 0.0041 -0.15173 0.00378 -0.15313 C 0.00331 -0.15481 -4.33071E-6 -0.16237 -0.00031 -0.16321 C -0.00393 -0.16993 -0.00944 -0.18001 -0.01417 -0.18477 C -0.01543 -0.18617 -0.01685 -0.18757 -0.01811 -0.18897 C -0.01889 -0.19009 -0.01968 -0.19121 -0.02063 -0.19205 C -0.02141 -0.19261 -0.0222 -0.19289 -0.02299 -0.19345 C -0.0337 -0.20745 -0.02078 -0.19121 -0.02866 -0.19905 C -0.03653 -0.20689 -0.03039 -0.20353 -0.03685 -0.20633 C -0.04141 -0.21192 -0.037 -0.20717 -0.04157 -0.21053 C -0.04267 -0.21164 -0.04378 -0.21276 -0.04488 -0.2136 C -0.04692 -0.21472 -0.04913 -0.21556 -0.05133 -0.2164 C -0.0559 -0.21836 -0.05354 -0.21752 -0.05858 -0.2192 C -0.05968 -0.22032 -0.06078 -0.22144 -0.06189 -0.22228 C -0.06299 -0.22284 -0.06409 -0.22312 -0.06519 -0.22368 L -0.07244 -0.22648 C -0.07354 -0.22704 -0.07464 -0.2276 -0.07559 -0.22788 C -0.077 -0.22844 -0.07842 -0.22872 -0.07968 -0.22928 C -0.08078 -0.22984 -0.08189 -0.23012 -0.08299 -0.23068 C -0.08409 -0.23152 -0.08504 -0.2332 -0.08614 -0.23376 C -0.08803 -0.2346 -0.08992 -0.2346 -0.09181 -0.23516 C -0.09322 -0.23544 -0.09448 -0.23628 -0.0959 -0.23656 C -0.09779 -0.23712 -0.09968 -0.2374 -0.10157 -0.23796 C -0.10267 -0.23824 -0.10378 -0.23908 -0.10488 -0.23936 C -0.10645 -0.23992 -0.10803 -0.2402 -0.1096 -0.24076 C -0.11055 -0.24132 -0.11133 -0.24216 -0.11212 -0.24244 C -0.11401 -0.243 -0.1159 -0.24328 -0.11779 -0.24384 C -0.11937 -0.24468 -0.1211 -0.24552 -0.12267 -0.24664 C -0.12393 -0.24748 -0.1274 -0.25028 -0.12913 -0.25084 C -0.13039 -0.25168 -0.13181 -0.25196 -0.13322 -0.25252 C -0.13779 -0.25812 -0.13322 -0.25336 -0.14126 -0.25672 C -0.14299 -0.25756 -0.14456 -0.25868 -0.14614 -0.25952 C -0.14692 -0.26008 -0.14771 -0.26036 -0.1485 -0.26092 C -0.14992 -0.26204 -0.15118 -0.26316 -0.15259 -0.264 C -0.15338 -0.26456 -0.15417 -0.26484 -0.15496 -0.2654 C -0.15637 -0.26624 -0.15779 -0.26736 -0.15905 -0.2682 C -0.15984 -0.26876 -0.16078 -0.26904 -0.16157 -0.2696 C -0.16283 -0.27072 -0.16425 -0.27184 -0.16551 -0.27268 C -0.17023 -0.27547 -0.16803 -0.2724 -0.1737 -0.27687 C -0.18078 -0.28247 -0.1707 -0.27743 -0.17937 -0.28107 C -0.18015 -0.28219 -0.18094 -0.28331 -0.18173 -0.28415 C -0.1833 -0.28527 -0.18504 -0.28611 -0.18661 -0.28695 C -0.1874 -0.28751 -0.18834 -0.28779 -0.18897 -0.28835 C -0.19984 -0.29787 -0.18629 -0.28639 -0.19464 -0.29283 C -0.20063 -0.29731 -0.19527 -0.29451 -0.20126 -0.29703 C -0.20204 -0.29787 -0.20267 -0.29927 -0.20362 -0.29983 C -0.20472 -0.30067 -0.20582 -0.30095 -0.20692 -0.30123 C -0.20771 -0.30179 -0.2085 -0.30235 -0.20929 -0.30291 C -0.21937 -0.30963 -0.20803 -0.30207 -0.21653 -0.30851 C -0.21826 -0.30991 -0.22063 -0.31075 -0.2222 -0.31131 C -0.22299 -0.31243 -0.22378 -0.31355 -0.22472 -0.31439 C -0.22629 -0.31551 -0.22787 -0.31635 -0.2296 -0.31719 C -0.23039 -0.31775 -0.23118 -0.31803 -0.23196 -0.31859 C -0.24267 -0.32811 -0.22929 -0.31663 -0.23763 -0.32307 C -0.23874 -0.32391 -0.23984 -0.32503 -0.24094 -0.32587 C -0.24299 -0.32755 -0.24425 -0.32755 -0.24661 -0.32867 C -0.24818 -0.32951 -0.24976 -0.33035 -0.25133 -0.33147 C -0.25259 -0.33231 -0.25354 -0.33371 -0.25464 -0.33455 C -0.25669 -0.33567 -0.25921 -0.33567 -0.2611 -0.33734 C -0.26771 -0.34322 -0.26094 -0.33762 -0.26755 -0.34154 C -0.26897 -0.34238 -0.27023 -0.34378 -0.27165 -0.34462 C -0.27322 -0.34546 -0.27496 -0.34602 -0.27653 -0.34742 C -0.27763 -0.34826 -0.27858 -0.34966 -0.27984 -0.35022 C -0.2822 -0.3519 -0.28456 -0.3533 -0.28708 -0.3547 L -0.29196 -0.3575 L -0.29921 -0.3617 C -0.3 -0.36226 -0.30078 -0.36282 -0.30157 -0.36338 L -0.30488 -0.36478 C -0.30692 -0.36646 -0.30834 -0.36814 -0.31055 -0.36898 C -0.31212 -0.36954 -0.31385 -0.3701 -0.31543 -0.37038 C -0.317 -0.3715 -0.31874 -0.37206 -0.32031 -0.37346 C -0.32141 -0.3743 -0.32236 -0.37542 -0.32346 -0.37626 C -0.32456 -0.37682 -0.32566 -0.3771 -0.32677 -0.37766 C -0.32818 -0.3785 -0.32944 -0.37962 -0.33086 -0.38046 C -0.33244 -0.38158 -0.33417 -0.38214 -0.33559 -0.38354 C -0.33669 -0.38438 -0.33779 -0.3855 -0.33889 -0.38634 C -0.33968 -0.3869 -0.34063 -0.38718 -0.34126 -0.38774 C -0.3422 -0.38858 -0.34283 -0.38998 -0.34378 -0.39054 C -0.34535 -0.39194 -0.34708 -0.39222 -0.34866 -0.39362 C -0.3507 -0.3953 -0.35307 -0.39698 -0.35511 -0.39921 C -0.3559 -0.40033 -0.35669 -0.40117 -0.35748 -0.40201 C -0.36472 -0.40957 -0.35732 -0.40089 -0.36315 -0.40789 L -0.36803 -0.42077 L -0.3696 -0.42525 C -0.37165 -0.43617 -0.36897 -0.42273 -0.37212 -0.43393 C -0.37244 -0.43505 -0.37259 -0.43673 -0.37291 -0.43813 C -0.37417 -0.45297 -0.3737 -0.44485 -0.3737 -0.46248 L -0.3737 -0.46248 " pathEditMode="relative" ptsTypes="AAAAAAAAAAAAAAAAAAAAAAAAAAAA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7 -0.00308 L -0.00237 -0.00308 C -0.00347 -0.007 -0.00473 -0.01064 -0.00567 -0.01484 C -0.00615 -0.01708 -0.00615 -0.0196 -0.00646 -0.02184 C -0.00662 -0.02351 -0.00709 -0.02491 -0.00725 -0.02631 C -0.00804 -0.03191 -0.00851 -0.03779 -0.00882 -0.04339 C -0.00867 -0.05683 -0.00882 -0.07055 -0.00804 -0.08371 C -0.00804 -0.0865 -0.00693 -0.08874 -0.00646 -0.09098 C -0.00315 -0.10694 -0.01056 -0.07503 -0.00237 -0.10386 C -0.00189 -0.10582 -0.00158 -0.10806 -0.00079 -0.10974 C 0.00063 -0.11282 0.00267 -0.11506 0.00409 -0.11842 C 0.01118 -0.13522 0.0022 -0.1145 0.00897 -0.1285 C 0.00976 -0.13018 0.01039 -0.1327 0.01133 -0.1341 C 0.01338 -0.13746 0.0159 -0.13942 0.01779 -0.14278 C 0.01858 -0.14418 0.01937 -0.14586 0.02031 -0.14726 C 0.02094 -0.14837 0.02189 -0.14893 0.02267 -0.15005 C 0.02488 -0.15285 0.02708 -0.15565 0.02913 -0.15873 C 0.03496 -0.16741 0.03212 -0.16433 0.03732 -0.16881 C 0.03811 -0.17021 0.03889 -0.17189 0.03968 -0.17301 C 0.04519 -0.18113 0.03921 -0.16797 0.04866 -0.18449 C 0.04944 -0.18617 0.05007 -0.18785 0.05102 -0.18897 C 0.05196 -0.19009 0.05322 -0.19065 0.05433 -0.19177 C 0.05527 -0.19289 0.05574 -0.19485 0.05669 -0.19625 C 0.05795 -0.19793 0.05952 -0.19877 0.06078 -0.20045 C 0.06252 -0.20297 0.06362 -0.20717 0.06567 -0.20913 C 0.06677 -0.20997 0.06787 -0.21053 0.06881 -0.21192 C 0.0707 -0.21444 0.07212 -0.2178 0.0737 -0.2206 C 0.07448 -0.222 0.07543 -0.2234 0.07622 -0.2248 C 0.07716 -0.22732 0.07826 -0.22984 0.07937 -0.23208 C 0.08015 -0.23376 0.0811 -0.23488 0.08189 -0.23656 C 0.08299 -0.2388 0.08393 -0.24132 0.08504 -0.24356 C 0.08598 -0.2486 0.08582 -0.24888 0.08756 -0.25364 C 0.08803 -0.25532 0.08866 -0.25644 0.08913 -0.25812 C 0.09102 -0.26456 0.09055 -0.26456 0.09149 -0.271 C 0.09181 -0.2724 0.09212 -0.27379 0.09244 -0.27519 C 0.09212 -0.28359 0.09196 -0.29171 0.09149 -0.29983 C 0.09133 -0.30375 0.0885 -0.31103 0.08756 -0.31271 C 0.08189 -0.32251 0.08456 -0.31915 0.08015 -0.32419 C 0.07968 -0.32559 0.07921 -0.32727 0.07858 -0.32867 C 0.077 -0.33175 0.07496 -0.33399 0.0737 -0.33734 C 0.06976 -0.34798 0.07165 -0.34322 0.06803 -0.35162 L 0.06567 -0.3645 C 0.06535 -0.3659 0.06504 -0.3673 0.06488 -0.36898 L 0.06393 -0.37598 C 0.06425 -0.38326 0.06441 -0.39054 0.06488 -0.39782 C 0.06488 -0.39921 0.06535 -0.40061 0.06567 -0.40201 C 0.06614 -0.40593 0.06598 -0.41013 0.06724 -0.41349 C 0.06771 -0.41489 0.0685 -0.41629 0.06881 -0.41797 C 0.0696 -0.42021 0.07007 -0.42553 0.07055 -0.42805 C 0.07102 -0.43085 0.07212 -0.43645 0.07212 -0.43645 C 0.07165 -0.44261 0.07165 -0.45045 0.06881 -0.45521 C 0.0685 -0.45605 0.06771 -0.45633 0.06724 -0.45661 L 0.06724 -0.45661 " pathEditMode="relative" ptsTypes="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D7D7"/>
            </a:gs>
            <a:gs pos="100000">
              <a:srgbClr val="DDE8CB"/>
            </a:gs>
          </a:gsLst>
          <a:lin ang="14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5E7BA006-B2ED-49E3-9504-B129E59D2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280" y="66675"/>
            <a:ext cx="792088" cy="46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9892" rIns="90000" bIns="45000"/>
          <a:lstStyle>
            <a:lvl1pPr>
              <a:lnSpc>
                <a:spcPct val="93000"/>
              </a:lnSpc>
              <a:spcBef>
                <a:spcPts val="142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3"/>
              </a:spcBef>
            </a:pPr>
            <a:r>
              <a:rPr lang="es-ES" altLang="es-ES" sz="2800" dirty="0">
                <a:solidFill>
                  <a:schemeClr val="tx1"/>
                </a:solidFill>
                <a:latin typeface="Arial Black" panose="020B0A04020102020204" pitchFamily="34" charset="0"/>
              </a:rPr>
              <a:t>12</a:t>
            </a:r>
          </a:p>
        </p:txBody>
      </p:sp>
      <p:pic>
        <p:nvPicPr>
          <p:cNvPr id="17415" name="Imagen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65189B5-52C5-4E26-91B4-D284692EC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4556125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Imagen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66D939C-EEFD-48AE-A19A-D6DAAFDA5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338" y="4622800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2525A4E-C3D2-4F39-8795-18C38DDD9D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32" y="170979"/>
            <a:ext cx="2182557" cy="164606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241A55E-02CC-4492-B1D8-56380E10A9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54" y="603027"/>
            <a:ext cx="2182557" cy="164606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1BBC8D5-74D7-4EEC-B445-22C0E7F45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784" y="4700156"/>
            <a:ext cx="2020914" cy="720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36C3001-1F5F-4F56-A5CD-9F4FD5E4A2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993" y="4707523"/>
            <a:ext cx="1816364" cy="720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39493A1-BBFC-4641-A31B-CA41347A14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160" y="4707523"/>
            <a:ext cx="2331821" cy="720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DE8C04D-B057-4A8D-BB72-9A6A6E58F3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476" y="171122"/>
            <a:ext cx="2182368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5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2 0.00476 L -0.00142 0.00476 C -0.00126 -0.00196 -0.00142 -0.02324 0.00016 -0.03416 C 0.00126 -0.04228 0.00347 -0.04928 0.00504 -0.05739 C 0.00693 -0.06747 0.00441 -0.05487 0.0074 -0.06747 C 0.00914 -0.07447 0.00709 -0.06943 0.00977 -0.07755 C 0.01386 -0.08931 0.01213 -0.08287 0.01638 -0.09323 C 0.01748 -0.09603 0.01811 -0.09939 0.01953 -0.10191 C 0.02032 -0.10331 0.02126 -0.10471 0.02205 -0.10639 C 0.02284 -0.10807 0.02347 -0.11031 0.02441 -0.11199 C 0.02646 -0.11646 0.02677 -0.11618 0.02929 -0.11926 C 0.03244 -0.12766 0.02914 -0.12038 0.03575 -0.12934 C 0.04646 -0.14418 0.03937 -0.13494 0.04709 -0.14362 C 0.05071 -0.14782 0.04819 -0.14586 0.05197 -0.1481 C 0.05654 -0.15342 0.05339 -0.15034 0.06158 -0.1551 C 0.06252 -0.15566 0.06331 -0.15594 0.0641 -0.15678 C 0.06488 -0.15762 0.06567 -0.15874 0.06646 -0.15958 C 0.06756 -0.16042 0.06866 -0.16042 0.06977 -0.16098 C 0.07134 -0.16182 0.07307 -0.16266 0.07465 -0.16378 C 0.08142 -0.16882 0.07591 -0.16546 0.08425 -0.16826 C 0.08898 -0.16966 0.08677 -0.17022 0.09244 -0.17106 C 0.09748 -0.1719 0.10268 -0.17218 0.10772 -0.17246 L 0.14504 -0.17386 C 0.14693 -0.17442 0.14882 -0.1747 0.15071 -0.17525 C 0.15339 -0.17637 0.15606 -0.17749 0.15874 -0.17833 C 0.16063 -0.17861 0.16252 -0.17917 0.16441 -0.17973 C 0.16551 -0.18001 0.16662 -0.18085 0.16772 -0.18113 C 0.17087 -0.18225 0.17748 -0.18393 0.17748 -0.18393 C 0.17906 -0.18505 0.18063 -0.18617 0.18221 -0.18701 C 0.18488 -0.18813 0.18961 -0.18925 0.19197 -0.18981 C 0.19339 -0.19065 0.19465 -0.19205 0.19606 -0.19261 C 0.19921 -0.19401 0.20583 -0.19541 0.20583 -0.19541 C 0.20961 -0.19821 0.21055 -0.19905 0.21465 -0.20129 C 0.21575 -0.20185 0.21685 -0.20213 0.21795 -0.20269 C 0.21906 -0.20353 0.22 -0.20493 0.2211 -0.20549 C 0.2252 -0.20857 0.22583 -0.20773 0.22929 -0.21137 C 0.24032 -0.22369 0.22567 -0.20829 0.23496 -0.22005 C 0.23591 -0.22117 0.23717 -0.22173 0.23811 -0.22285 C 0.23906 -0.22397 0.23969 -0.22593 0.24063 -0.22733 C 0.24158 -0.22873 0.24284 -0.23013 0.24378 -0.23153 C 0.24677 -0.23629 0.24977 -0.24384 0.25197 -0.24888 C 0.25276 -0.25084 0.25433 -0.25448 0.25433 -0.25448 C 0.25465 -0.25616 0.2548 -0.25756 0.25512 -0.25896 C 0.25638 -0.264 0.25669 -0.26456 0.25843 -0.26904 C 0.2589 -0.27296 0.25906 -0.27688 0.26 -0.28052 C 0.26047 -0.28248 0.26126 -0.28416 0.26158 -0.2864 C 0.26236 -0.29004 0.26331 -0.29788 0.26331 -0.29788 C 0.26284 -0.31439 0.26394 -0.33063 0.26158 -0.34687 C 0.26142 -0.34827 0.2611 -0.34967 0.26079 -0.35107 C 0.25953 -0.35919 0.26079 -0.35471 0.25843 -0.36115 L 0.25354 -0.38718 L 0.25276 -0.39138 C 0.25244 -0.39278 0.25197 -0.39418 0.25197 -0.39558 L 0.25197 -0.41574 L 0.25197 -0.41574 " pathEditMode="relative" ptsTypes="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41 -0.00812 L 0.00441 -0.00812 C 0.00488 -0.01988 0.0052 -0.03136 0.00599 -0.04284 C 0.0063 -0.04732 0.00693 -0.06075 0.00756 -0.06579 C 0.00803 -0.06971 0.00882 -0.07363 0.00914 -0.07727 C 0.00945 -0.07923 0.0104 -0.08791 0.01087 -0.09043 C 0.01118 -0.09239 0.01197 -0.09407 0.01244 -0.09603 C 0.01449 -0.11087 0.01166 -0.09267 0.01481 -0.10751 C 0.01528 -0.10947 0.01528 -0.11143 0.01575 -0.11338 C 0.01685 -0.11842 0.01874 -0.12262 0.01969 -0.12766 C 0.02 -0.12934 0.02016 -0.13074 0.02047 -0.13214 C 0.02095 -0.13354 0.02173 -0.13494 0.02221 -0.13634 C 0.02284 -0.13914 0.02284 -0.1425 0.02378 -0.14502 C 0.02488 -0.14782 0.02614 -0.15062 0.02709 -0.1537 C 0.02835 -0.15818 0.02992 -0.16462 0.03181 -0.16798 C 0.03276 -0.16966 0.03355 -0.17078 0.03433 -0.17246 C 0.03496 -0.17386 0.03528 -0.17553 0.03591 -0.17665 C 0.03764 -0.18029 0.03969 -0.18337 0.04158 -0.18673 C 0.04299 -0.18925 0.0441 -0.19205 0.04567 -0.19401 C 0.04914 -0.19821 0.04725 -0.19625 0.05134 -0.19989 C 0.0611 -0.21725 0.04709 -0.19289 0.05622 -0.20689 C 0.05764 -0.20913 0.05874 -0.21221 0.06016 -0.21417 C 0.0611 -0.21557 0.06236 -0.21585 0.06347 -0.21697 C 0.06457 -0.21837 0.06551 -0.22033 0.06677 -0.22145 C 0.06819 -0.22285 0.07134 -0.22453 0.07323 -0.22565 C 0.07481 -0.22761 0.07622 -0.23041 0.07811 -0.23153 C 0.07969 -0.23237 0.08142 -0.23293 0.08284 -0.23433 C 0.08551 -0.23657 0.08599 -0.2374 0.08851 -0.23852 C 0.09071 -0.23964 0.09292 -0.24048 0.09512 -0.2416 C 0.09607 -0.24188 0.09717 -0.24272 0.09827 -0.243 L 0.10315 -0.2444 C 0.10457 -0.24524 0.10583 -0.24664 0.10725 -0.2472 C 0.10882 -0.24804 0.1104 -0.24832 0.11213 -0.2486 C 0.12378 -0.25252 0.10662 -0.24748 0.12173 -0.25168 C 0.12347 -0.25196 0.12504 -0.25252 0.12662 -0.25308 C 0.12882 -0.25364 0.13103 -0.25392 0.13307 -0.25448 C 0.14016 -0.25644 0.14709 -0.25924 0.15418 -0.26036 C 0.15748 -0.26064 0.16063 -0.26092 0.16394 -0.26176 C 0.18709 -0.26708 0.1704 -0.264 0.18662 -0.26904 L 0.19622 -0.27184 C 0.20583 -0.27856 0.19433 -0.271 0.21244 -0.27912 C 0.21701 -0.28108 0.21465 -0.27996 0.21985 -0.28192 C 0.22063 -0.28276 0.22126 -0.28416 0.22221 -0.28472 C 0.22315 -0.28556 0.22441 -0.28556 0.22551 -0.28612 C 0.22677 -0.28696 0.22819 -0.28808 0.22945 -0.2892 C 0.23024 -0.28948 0.23118 -0.28976 0.23197 -0.2906 C 0.23465 -0.29284 0.23717 -0.29592 0.24 -0.2976 C 0.24158 -0.29872 0.24331 -0.29928 0.24488 -0.30067 C 0.24599 -0.30151 0.24709 -0.30235 0.24819 -0.30347 C 0.24898 -0.30431 0.24961 -0.30571 0.25055 -0.30627 C 0.2515 -0.30711 0.25276 -0.30739 0.25386 -0.30767 C 0.25985 -0.31495 0.25213 -0.30655 0.25953 -0.31215 C 0.26032 -0.31271 0.2611 -0.31411 0.26189 -0.31495 C 0.26299 -0.31607 0.2641 -0.31663 0.2652 -0.31775 C 0.2663 -0.31915 0.26725 -0.32083 0.26835 -0.32223 C 0.26945 -0.32335 0.27055 -0.32391 0.27166 -0.32503 C 0.27276 -0.32643 0.2737 -0.32811 0.27481 -0.32951 C 0.27591 -0.33063 0.27717 -0.33091 0.27811 -0.33231 C 0.28473 -0.34071 0.27544 -0.33287 0.28457 -0.33959 C 0.28536 -0.34099 0.28614 -0.34239 0.28693 -0.34379 C 0.29544 -0.35611 0.29087 -0.34883 0.29591 -0.35527 C 0.29701 -0.35667 0.29811 -0.35835 0.29922 -0.35975 C 0.3 -0.36059 0.30079 -0.36143 0.30158 -0.36254 C 0.30252 -0.36394 0.30315 -0.36562 0.30394 -0.36674 C 0.30473 -0.36786 0.30567 -0.3687 0.30646 -0.36982 C 0.30725 -0.37094 0.30803 -0.37262 0.30882 -0.37402 C 0.31008 -0.37598 0.31166 -0.37766 0.31292 -0.3799 C 0.31355 -0.38102 0.31386 -0.3827 0.31449 -0.3841 C 0.31559 -0.38606 0.31685 -0.38774 0.3178 -0.38998 C 0.3211 -0.39698 0.32299 -0.40258 0.32583 -0.41014 L 0.32914 -0.41854 L 0.33071 -0.42302 C 0.33103 -0.42442 0.33118 -0.42581 0.3315 -0.42721 C 0.33197 -0.42889 0.33276 -0.43001 0.33323 -0.43169 C 0.33355 -0.43337 0.33355 -0.43561 0.33402 -0.43729 C 0.33433 -0.43953 0.33512 -0.44121 0.33559 -0.44317 C 0.33748 -0.45157 0.33685 -0.45017 0.33796 -0.45745 C 0.33827 -0.45913 0.33859 -0.46053 0.3389 -0.46193 C 0.33906 -0.46389 0.33937 -0.46585 0.33969 -0.46753 C 0.34 -0.47005 0.34189 -0.47845 0.34205 -0.48209 C 0.34221 -0.48433 0.34205 -0.48685 0.34205 -0.48908 L 0.34205 -0.48908 " pathEditMode="relative" ptsTypes="AAAAAAAAAAAAAA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0.00336 L 0.00173 0.00336 C 0.00205 -0.00112 0.0022 -0.00532 0.00252 -0.0098 C 0.00268 -0.0112 0.00315 -0.0126 0.00331 -0.014 C 0.00362 -0.01596 0.00394 -0.01792 0.00425 -0.01988 C 0.00394 -0.05235 0.00394 -0.08511 0.00331 -0.11786 C 0.00331 -0.1201 0.00283 -0.12262 0.00252 -0.12486 C 0.0022 -0.12794 0.00205 -0.13074 0.00173 -0.13354 C 0.00126 -0.1383 0.00063 -0.14306 0.00016 -0.1481 C -0.00047 -0.15286 -0.00079 -0.15622 -0.00142 -0.16098 C -0.00315 -0.17106 -0.00126 -0.15874 -0.00394 -0.17106 C -0.00425 -0.17302 -0.00425 -0.17497 -0.00472 -0.17665 C -0.00535 -0.17861 -0.00646 -0.17945 -0.00709 -0.18113 C -0.00772 -0.18253 -0.00835 -0.18393 -0.00882 -0.18533 C -0.00945 -0.18729 -0.00976 -0.18953 -0.01039 -0.19121 C -0.01102 -0.19289 -0.01213 -0.19401 -0.01276 -0.19541 C -0.0137 -0.19737 -0.01433 -0.19961 -0.01528 -0.20129 C -0.01638 -0.20297 -0.02 -0.20801 -0.02173 -0.20997 C -0.02283 -0.21109 -0.02378 -0.21193 -0.02504 -0.21277 C -0.02945 -0.21585 -0.0274 -0.21221 -0.03228 -0.21697 C -0.03339 -0.21837 -0.03433 -0.22033 -0.03543 -0.22145 C -0.03858 -0.22397 -0.04205 -0.22537 -0.0452 -0.22705 C -0.05291 -0.23181 -0.05213 -0.23153 -0.06299 -0.23573 C -0.06551 -0.23684 -0.06787 -0.23796 -0.07039 -0.2388 C -0.07323 -0.23936 -0.07622 -0.23936 -0.07921 -0.2402 C -0.09323 -0.24356 -0.08299 -0.243 -0.0978 -0.2444 L -0.13591 -0.2472 L -0.24283 -0.2458 C -0.24661 -0.2458 -0.25039 -0.24384 -0.25417 -0.243 L -0.25984 -0.2416 C -0.27024 -0.23628 -0.26677 -0.23712 -0.28331 -0.23712 C -0.3063 -0.23712 -0.32929 -0.23824 -0.35213 -0.2388 C -0.36504 -0.24188 -0.34913 -0.23824 -0.36756 -0.2416 C -0.3748 -0.243 -0.37118 -0.24272 -0.37732 -0.2444 C -0.37921 -0.24496 -0.3811 -0.24552 -0.38299 -0.2458 C -0.38457 -0.24692 -0.38614 -0.24832 -0.38787 -0.24888 C -0.39102 -0.24972 -0.39433 -0.24888 -0.39748 -0.25028 C -0.40032 -0.2514 -0.40283 -0.25504 -0.40567 -0.25588 L -0.40961 -0.25756 C -0.41071 -0.2584 -0.41181 -0.25952 -0.41291 -0.26036 C -0.4148 -0.26176 -0.41654 -0.26204 -0.41858 -0.26316 C -0.41937 -0.26372 -0.42016 -0.26428 -0.42094 -0.26456 C -0.42189 -0.26568 -0.42252 -0.2668 -0.42346 -0.26764 C -0.42425 -0.2682 -0.42504 -0.26848 -0.42583 -0.26904 C -0.42756 -0.26988 -0.42992 -0.27044 -0.4315 -0.27184 C -0.4337 -0.27352 -0.43591 -0.27576 -0.43795 -0.27772 C -0.43906 -0.27856 -0.44032 -0.2794 -0.44126 -0.28052 C -0.44441 -0.28416 -0.44283 -0.28276 -0.44614 -0.28472 C -0.4474 -0.28668 -0.44866 -0.28892 -0.45024 -0.2906 C -0.45087 -0.29144 -0.45197 -0.29116 -0.4526 -0.292 C -0.45874 -0.29927 -0.45165 -0.29424 -0.45748 -0.29788 C -0.46614 -0.30795 -0.45291 -0.292 -0.46236 -0.30487 C -0.46394 -0.30711 -0.46583 -0.30823 -0.46724 -0.31075 L -0.47197 -0.31943 C -0.47291 -0.32083 -0.47354 -0.32251 -0.47449 -0.32363 C -0.47669 -0.32615 -0.47764 -0.32699 -0.47937 -0.33091 C -0.48047 -0.33371 -0.48126 -0.33707 -0.48252 -0.33959 C -0.48331 -0.34099 -0.48425 -0.34239 -0.48504 -0.34379 C -0.49118 -0.35667 -0.48378 -0.34323 -0.48992 -0.35387 C -0.49039 -0.35583 -0.49071 -0.35807 -0.4915 -0.35975 C -0.49291 -0.36282 -0.49638 -0.36842 -0.49638 -0.36842 C -0.50047 -0.38298 -0.49512 -0.36478 -0.50032 -0.3799 C -0.5011 -0.38158 -0.50142 -0.38382 -0.50205 -0.3855 C -0.50346 -0.3897 -0.50535 -0.39306 -0.50693 -0.39698 C -0.5074 -0.39866 -0.50787 -0.40006 -0.5085 -0.40146 C -0.50929 -0.40286 -0.51008 -0.40426 -0.51087 -0.40566 C -0.5115 -0.40762 -0.51181 -0.40986 -0.5126 -0.41154 C -0.51323 -0.41294 -0.51433 -0.41294 -0.51496 -0.41434 C -0.51543 -0.41546 -0.51543 -0.41742 -0.51575 -0.41882 C -0.51669 -0.42162 -0.51906 -0.42721 -0.51906 -0.42721 C -0.52 -0.43281 -0.52032 -0.43533 -0.52299 -0.44037 C -0.52394 -0.44177 -0.52472 -0.44289 -0.52551 -0.44457 C -0.52677 -0.44737 -0.5274 -0.45073 -0.52866 -0.45325 C -0.52961 -0.45465 -0.53039 -0.45605 -0.53118 -0.45745 C -0.53244 -0.46025 -0.53339 -0.46333 -0.53433 -0.46613 C -0.53496 -0.46753 -0.53528 -0.46949 -0.53606 -0.47061 L -0.53843 -0.47341 C -0.53874 -0.47481 -0.5389 -0.47649 -0.53921 -0.47761 C -0.54016 -0.48069 -0.54252 -0.48628 -0.54252 -0.48628 C -0.54441 -0.49636 -0.54299 -0.493 -0.54567 -0.49776 L -0.54567 -0.49776 " pathEditMode="relative" ptsTypes="AAAAAA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Imagen 2">
            <a:extLst>
              <a:ext uri="{FF2B5EF4-FFF2-40B4-BE49-F238E27FC236}">
                <a16:creationId xmlns:a16="http://schemas.microsoft.com/office/drawing/2014/main" id="{DE00074D-EC58-4828-9F8C-7CDA1E9F5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854075"/>
            <a:ext cx="7372350" cy="3440113"/>
          </a:xfrm>
          <a:prstGeom prst="rect">
            <a:avLst/>
          </a:prstGeom>
          <a:noFill/>
          <a:ln>
            <a:noFill/>
          </a:ln>
          <a:effectLst>
            <a:glow rad="25400">
              <a:schemeClr val="accent5">
                <a:satMod val="175000"/>
                <a:alpha val="40000"/>
              </a:schemeClr>
            </a:glo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Imagen 4">
            <a:extLst>
              <a:ext uri="{FF2B5EF4-FFF2-40B4-BE49-F238E27FC236}">
                <a16:creationId xmlns:a16="http://schemas.microsoft.com/office/drawing/2014/main" id="{ADF02EE3-6395-4183-B044-AEB9CB1FD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4092575"/>
            <a:ext cx="122555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CuadroTexto 5">
            <a:extLst>
              <a:ext uri="{FF2B5EF4-FFF2-40B4-BE49-F238E27FC236}">
                <a16:creationId xmlns:a16="http://schemas.microsoft.com/office/drawing/2014/main" id="{4AA0C52D-5283-49EC-ADF5-E7099106F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5211763"/>
            <a:ext cx="7542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altLang="es-ES"/>
              <a:t>Actividad creada por el autor para el alumnado de la E.I. “EL CASTILLO”</a:t>
            </a:r>
          </a:p>
        </p:txBody>
      </p:sp>
      <p:pic>
        <p:nvPicPr>
          <p:cNvPr id="37893" name="Imagen 2">
            <a:hlinkClick r:id="" action="ppaction://hlinkshowjump?jump=endshow"/>
            <a:extLst>
              <a:ext uri="{FF2B5EF4-FFF2-40B4-BE49-F238E27FC236}">
                <a16:creationId xmlns:a16="http://schemas.microsoft.com/office/drawing/2014/main" id="{6D7C76C6-12CB-4A5F-BEEB-0AFF9C751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5" y="171450"/>
            <a:ext cx="884238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D7D7"/>
            </a:gs>
            <a:gs pos="100000">
              <a:srgbClr val="DDE8CB"/>
            </a:gs>
          </a:gsLst>
          <a:lin ang="14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5E7BA006-B2ED-49E3-9504-B129E59D2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1989" y="24719"/>
            <a:ext cx="616645" cy="38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9892" rIns="90000" bIns="45000"/>
          <a:lstStyle>
            <a:lvl1pPr>
              <a:lnSpc>
                <a:spcPct val="93000"/>
              </a:lnSpc>
              <a:spcBef>
                <a:spcPts val="142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3"/>
              </a:spcBef>
            </a:pPr>
            <a:r>
              <a:rPr lang="es-ES" altLang="es-ES" sz="2800" dirty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</a:p>
        </p:txBody>
      </p:sp>
      <p:pic>
        <p:nvPicPr>
          <p:cNvPr id="17415" name="Imagen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65189B5-52C5-4E26-91B4-D284692EC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4556125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Imagen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66D939C-EEFD-48AE-A19A-D6DAAFDA5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338" y="4622800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82E7345-F69B-4F45-8DE4-FF035FC7F6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034" y="486820"/>
            <a:ext cx="2182557" cy="164606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BD09B81-9E30-46C9-A2C8-D437D040AE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132" y="218644"/>
            <a:ext cx="2182557" cy="164606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4E42338-F7DA-4797-8B51-ADEA67C650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433" y="4731906"/>
            <a:ext cx="1437870" cy="720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A622BF0-7322-4D45-86DD-1648D6C2AD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03" y="4731906"/>
            <a:ext cx="2009300" cy="720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6F811D6-80BE-420D-AC4F-BB491BBDF0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208" y="4739412"/>
            <a:ext cx="1704820" cy="720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1BAA341-41AD-4E7D-BD69-6E6FEDEF4E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35" y="218643"/>
            <a:ext cx="2182368" cy="1645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16 -0.02156 L 0.01716 -0.02128 C 0.01732 -0.02548 0.01748 -0.0294 0.01779 -0.03304 C 0.01795 -0.03444 0.01827 -0.03556 0.01858 -0.03696 C 0.01874 -0.03864 0.0189 -0.04032 0.01921 -0.042 C 0.01937 -0.0434 0.01968 -0.04452 0.02 -0.04592 C 0.02031 -0.04788 0.02031 -0.05012 0.02063 -0.05208 C 0.0211 -0.05487 0.02157 -0.05711 0.02205 -0.05991 L 0.02283 -0.06355 C 0.02378 -0.06831 0.02425 -0.07279 0.02787 -0.07503 L 0.02992 -0.07643 C 0.03165 -0.08063 0.03212 -0.08315 0.03559 -0.08511 C 0.03701 -0.08595 0.03874 -0.08623 0.04 -0.08763 C 0.04063 -0.08847 0.04126 -0.08959 0.04205 -0.09015 C 0.04378 -0.09183 0.04614 -0.09211 0.04787 -0.09267 C 0.0485 -0.09323 0.04929 -0.09379 0.04992 -0.09407 C 0.05086 -0.09463 0.05181 -0.09491 0.05275 -0.09547 C 0.05354 -0.09575 0.05417 -0.09631 0.05496 -0.09659 C 0.0559 -0.09715 0.05685 -0.09743 0.05779 -0.09799 C 0.05921 -0.09855 0.06063 -0.09967 0.06205 -0.10051 L 0.06771 -0.10303 C 0.06882 -0.10331 0.06976 -0.10387 0.07071 -0.10415 C 0.07732 -0.10667 0.07496 -0.10583 0.08567 -0.10807 C 0.08976 -0.10891 0.09307 -0.10947 0.09701 -0.11059 C 0.09827 -0.11087 0.09937 -0.11143 0.10063 -0.11199 C 0.10236 -0.11227 0.10394 -0.11255 0.10567 -0.11311 C 0.10708 -0.11339 0.1085 -0.11395 0.10992 -0.11451 C 0.11165 -0.11479 0.11323 -0.11535 0.11496 -0.11563 C 0.12205 -0.11758 0.11638 -0.11647 0.12425 -0.11814 C 0.12614 -0.1187 0.12803 -0.11898 0.12992 -0.11954 C 0.13086 -0.11982 0.13181 -0.12038 0.13275 -0.12066 C 0.14268 -0.12458 0.12803 -0.11842 0.14205 -0.12458 C 0.14299 -0.12486 0.14394 -0.12514 0.14488 -0.1257 C 0.14567 -0.12626 0.1463 -0.12682 0.14708 -0.1271 C 0.14819 -0.12766 0.14945 -0.12766 0.15071 -0.12822 C 0.15212 -0.12906 0.15354 -0.13018 0.15496 -0.13102 C 0.15559 -0.1313 0.15638 -0.1313 0.15701 -0.13214 C 0.15779 -0.13298 0.15842 -0.1341 0.15921 -0.13466 C 0.16094 -0.13634 0.16236 -0.13606 0.16425 -0.13718 C 0.16519 -0.13802 0.16614 -0.13914 0.16708 -0.1397 L 0.17354 -0.14362 C 0.17417 -0.1439 0.17496 -0.14418 0.17559 -0.14474 C 0.18047 -0.15062 0.17827 -0.14894 0.18205 -0.15118 C 0.18394 -0.1537 0.18582 -0.1565 0.18771 -0.15874 C 0.1896 -0.16098 0.19307 -0.1649 0.19496 -0.1677 C 0.19968 -0.17498 0.19449 -0.16854 0.19921 -0.17414 C 0.19968 -0.17526 0.2 -0.17666 0.20063 -0.17778 C 0.20126 -0.17917 0.2022 -0.18029 0.20283 -0.18169 C 0.2063 -0.19037 0.2022 -0.18337 0.20567 -0.19065 C 0.2063 -0.19205 0.20708 -0.19289 0.20771 -0.19429 C 0.20834 -0.19569 0.20866 -0.19709 0.20913 -0.19821 C 0.20992 -0.19989 0.21071 -0.20157 0.21134 -0.20325 L 0.21559 -0.21473 C 0.21606 -0.21585 0.21685 -0.21697 0.21701 -0.21865 C 0.21842 -0.22621 0.21685 -0.21837 0.21921 -0.22621 C 0.22016 -0.22957 0.22142 -0.23265 0.22205 -0.23629 C 0.22236 -0.23769 0.22252 -0.23881 0.22283 -0.24021 C 0.22315 -0.24188 0.22378 -0.24356 0.22425 -0.24524 C 0.22472 -0.24776 0.22519 -0.25028 0.22567 -0.2528 L 0.2263 -0.25672 C 0.22661 -0.25784 0.22677 -0.25924 0.22708 -0.26036 C 0.22803 -0.264 0.22866 -0.26568 0.22913 -0.26932 C 0.22945 -0.27128 0.2296 -0.27352 0.22992 -0.27576 C 0.23008 -0.27744 0.23039 -0.27912 0.23055 -0.2808 C 0.23086 -0.28416 0.23102 -0.28752 0.23134 -0.29088 C 0.23149 -0.29312 0.23181 -0.29508 0.23228 -0.29732 C 0.23181 -0.31663 0.23181 -0.33623 0.23134 -0.35555 C 0.23134 -0.35751 0.23086 -0.35891 0.23055 -0.36087 C 0.23039 -0.36367 0.23023 -0.36674 0.22992 -0.36954 C 0.22976 -0.37122 0.22929 -0.3729 0.22913 -0.37458 C 0.22787 -0.38914 0.22929 -0.38046 0.22771 -0.38858 C 0.22756 -0.3925 0.22708 -0.39614 0.22708 -0.40006 C 0.22708 -0.41574 0.22771 -0.43141 0.22771 -0.44709 L 0.22771 -0.44821 " pathEditMode="relative" rAng="0" ptsTypes="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56" y="-21333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 -0.00028 L 0.0041 -0.00028 C 0.00426 -0.01568 0.00426 -0.0308 0.00473 -0.0462 C 0.00473 -0.04844 0.00662 -0.05795 0.00693 -0.05879 L 0.00835 -0.06635 C 0.00851 -0.06775 0.00866 -0.06915 0.00898 -0.07027 C 0.01323 -0.08147 0.00678 -0.06355 0.01181 -0.08175 C 0.01229 -0.08343 0.01292 -0.08511 0.01323 -0.08679 C 0.01386 -0.08931 0.01433 -0.09183 0.01481 -0.09435 C 0.01496 -0.09575 0.01496 -0.09715 0.01544 -0.09827 C 0.01953 -0.10919 0.01465 -0.09519 0.01764 -0.10583 C 0.01796 -0.10723 0.01859 -0.10835 0.01906 -0.10947 C 0.02 -0.11283 0.02063 -0.11647 0.02189 -0.11982 C 0.02284 -0.12234 0.02394 -0.12458 0.02473 -0.12738 C 0.0252 -0.12906 0.02552 -0.13102 0.02615 -0.13242 C 0.02678 -0.13382 0.02772 -0.13494 0.02835 -0.13634 C 0.0326 -0.14558 0.02615 -0.13382 0.03181 -0.14502 C 0.03323 -0.14782 0.03496 -0.14978 0.03622 -0.15286 C 0.03685 -0.15454 0.03748 -0.15622 0.03827 -0.1579 C 0.04048 -0.16238 0.04158 -0.16294 0.04473 -0.16686 C 0.04552 -0.1677 0.0463 -0.16826 0.04693 -0.16938 C 0.04756 -0.1705 0.04819 -0.1719 0.04898 -0.17302 C 0.04992 -0.17442 0.05087 -0.17554 0.05181 -0.17694 C 0.0537 -0.17918 0.05481 -0.1803 0.05685 -0.18197 C 0.05764 -0.18253 0.05827 -0.18281 0.05906 -0.18309 C 0.05969 -0.18449 0.06032 -0.18617 0.06111 -0.18701 C 0.06205 -0.18785 0.063 -0.18785 0.06394 -0.18841 C 0.06473 -0.18869 0.06552 -0.18897 0.06615 -0.18953 C 0.06693 -0.19037 0.06756 -0.19149 0.06835 -0.19205 C 0.06898 -0.19261 0.06977 -0.19289 0.0704 -0.19345 C 0.07166 -0.19429 0.07292 -0.19513 0.07402 -0.19597 C 0.08189 -0.20213 0.07024 -0.19401 0.08189 -0.20213 C 0.09055 -0.20829 0.07607 -0.19765 0.08693 -0.20493 C 0.08788 -0.20549 0.08866 -0.20661 0.08977 -0.20745 C 0.09071 -0.20801 0.09166 -0.20801 0.0926 -0.20857 C 0.09355 -0.20941 0.09449 -0.21053 0.09544 -0.21109 C 0.09654 -0.21193 0.0978 -0.21193 0.09906 -0.21249 C 0.10158 -0.21361 0.10441 -0.21445 0.10693 -0.21613 C 0.10929 -0.21781 0.11024 -0.21893 0.1126 -0.22005 C 0.11355 -0.22061 0.11449 -0.22089 0.11544 -0.22145 C 0.11685 -0.22201 0.11827 -0.22341 0.11969 -0.22397 C 0.12252 -0.22481 0.12552 -0.22509 0.12835 -0.22649 C 0.13024 -0.22733 0.13213 -0.22789 0.13402 -0.22901 C 0.13465 -0.22929 0.13544 -0.22985 0.13622 -0.23013 C 0.1378 -0.23069 0.13953 -0.23097 0.14111 -0.23153 C 0.14205 -0.23181 0.143 -0.23237 0.14394 -0.23265 C 0.14646 -0.23405 0.1463 -0.23461 0.14898 -0.23517 C 0.15229 -0.23629 0.15575 -0.23657 0.15906 -0.23769 C 0.16016 -0.23825 0.16142 -0.23853 0.16252 -0.23909 C 0.16378 -0.23965 0.16489 -0.24105 0.16615 -0.24161 C 0.16804 -0.24245 0.16992 -0.24245 0.17181 -0.243 C 0.17323 -0.24328 0.17465 -0.24356 0.17622 -0.24412 C 0.18615 -0.24748 0.17134 -0.243 0.18536 -0.24664 C 0.18693 -0.24692 0.18835 -0.24776 0.18977 -0.24804 C 0.19229 -0.2486 0.19496 -0.24888 0.19764 -0.24916 C 0.19827 -0.24972 0.1989 -0.25028 0.19969 -0.25056 C 0.20567 -0.25252 0.20898 -0.2514 0.21544 -0.2542 C 0.21638 -0.25476 0.21733 -0.25504 0.21827 -0.2556 C 0.21906 -0.25588 0.21969 -0.25672 0.22048 -0.25672 C 0.22252 -0.25756 0.22473 -0.25756 0.22693 -0.25812 C 0.22882 -0.25896 0.23055 -0.26008 0.2326 -0.26064 C 0.23418 -0.2612 0.23591 -0.2612 0.23764 -0.26204 C 0.24048 -0.26288 0.24315 -0.26512 0.24615 -0.26568 C 0.25481 -0.26792 0.24788 -0.26596 0.25402 -0.2682 C 0.25512 -0.26876 0.25638 -0.26904 0.25764 -0.2696 C 0.25827 -0.26988 0.25906 -0.27044 0.25969 -0.27072 C 0.26079 -0.27128 0.26567 -0.27324 0.26756 -0.27464 C 0.26851 -0.27548 0.26945 -0.2766 0.2704 -0.27716 C 0.27181 -0.27828 0.27339 -0.27828 0.27465 -0.27968 L 0.27906 -0.28472 C 0.27969 -0.28556 0.28032 -0.28696 0.28111 -0.28724 C 0.28189 -0.2878 0.28268 -0.28808 0.28331 -0.28864 C 0.28473 -0.29004 0.28615 -0.292 0.28756 -0.29368 C 0.28835 -0.29452 0.28882 -0.29564 0.28977 -0.2962 L 0.29181 -0.2976 C 0.2926 -0.29872 0.29323 -0.30012 0.29402 -0.30124 C 0.29528 -0.3032 0.29685 -0.3046 0.29827 -0.30627 C 0.29906 -0.30711 0.29985 -0.30795 0.30048 -0.30879 C 0.30111 -0.31019 0.30174 -0.31159 0.30252 -0.31271 C 0.30394 -0.31467 0.30567 -0.31551 0.30678 -0.31775 C 0.30961 -0.32279 0.30819 -0.32055 0.31118 -0.32419 C 0.31213 -0.32671 0.31276 -0.32951 0.31402 -0.33175 C 0.31638 -0.33595 0.31733 -0.33707 0.31906 -0.34323 C 0.31953 -0.34491 0.31985 -0.34659 0.32048 -0.34827 C 0.32126 -0.35079 0.32331 -0.35583 0.32331 -0.35583 C 0.32504 -0.36842 0.32252 -0.35303 0.32615 -0.36591 C 0.32662 -0.36759 0.32662 -0.36954 0.32678 -0.37122 C 0.32709 -0.37234 0.32725 -0.37374 0.32756 -0.37486 C 0.32804 -0.37654 0.32866 -0.37822 0.32898 -0.3799 C 0.32929 -0.38158 0.32945 -0.38326 0.32977 -0.38494 C 0.33008 -0.38774 0.33071 -0.39026 0.33118 -0.39278 C 0.33134 -0.3939 0.33166 -0.3953 0.33181 -0.39642 L 0.33323 -0.40678 C 0.33355 -0.40846 0.33386 -0.41014 0.33402 -0.41182 C 0.33418 -0.41518 0.33449 -0.41854 0.33465 -0.4219 C 0.33496 -0.42498 0.33544 -0.42778 0.33544 -0.43085 C 0.33559 -0.45269 0.33544 -0.47481 0.33544 -0.49664 L 0.33544 -0.49664 " pathEditMode="relative" ptsTypes="AAAAAAAAAAAAAAAAAAAAAAAAAAAAAA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41 -0.00672 L 0.00441 -0.00672 C 0.00268 -0.03416 0.00441 -0.01008 0.00268 -0.02548 C 0.00142 -0.03668 0.00236 -0.03136 0.0011 -0.04144 C 0.00063 -0.04536 -0.00015 -0.049 -0.00047 -0.05292 C -0.00078 -0.05571 -0.00094 -0.05879 -0.00141 -0.06159 C -0.00173 -0.06411 -0.00252 -0.06635 -0.00299 -0.06887 C -0.0033 -0.07027 -0.00346 -0.07167 -0.00378 -0.07307 C -0.00425 -0.07559 -0.00488 -0.07783 -0.00535 -0.08035 C -0.00598 -0.08315 -0.0063 -0.08623 -0.00708 -0.08875 C -0.00756 -0.09071 -0.00819 -0.09267 -0.00866 -0.09463 C -0.00929 -0.09743 -0.0096 -0.10051 -0.01023 -0.10331 C -0.01086 -0.10555 -0.01134 -0.10807 -0.01181 -0.11059 C -0.01212 -0.11199 -0.01228 -0.11339 -0.01275 -0.11479 C -0.01307 -0.11647 -0.01386 -0.11758 -0.01433 -0.11898 C -0.01827 -0.13046 -0.01512 -0.12262 -0.02 -0.13354 C -0.02157 -0.14166 -0.01968 -0.1341 -0.02315 -0.14222 C -0.02441 -0.14474 -0.02504 -0.14838 -0.02645 -0.1509 C -0.02803 -0.1537 -0.03008 -0.15594 -0.03134 -0.1593 C -0.03417 -0.16714 -0.03228 -0.16238 -0.03779 -0.17246 C -0.03858 -0.17386 -0.03921 -0.17582 -0.04015 -0.17666 C -0.04283 -0.1789 -0.0463 -0.18169 -0.04834 -0.18533 C -0.04913 -0.18673 -0.04976 -0.18841 -0.05071 -0.18953 C -0.05181 -0.19093 -0.05291 -0.19149 -0.05401 -0.19261 C -0.06267 -0.20129 -0.04803 -0.18813 -0.06047 -0.19821 C -0.06267 -0.20017 -0.06472 -0.20269 -0.06693 -0.20409 C -0.06771 -0.20437 -0.06866 -0.20493 -0.06945 -0.20549 C -0.07055 -0.20633 -0.07149 -0.20717 -0.0726 -0.20829 C -0.07401 -0.20969 -0.07527 -0.21165 -0.07669 -0.21277 C -0.07764 -0.21333 -0.0789 -0.21361 -0.07984 -0.21417 C -0.08157 -0.21557 -0.08315 -0.21697 -0.08472 -0.21837 C -0.0863 -0.21949 -0.08897 -0.22061 -0.09039 -0.22117 C -0.09134 -0.22229 -0.09197 -0.22341 -0.09291 -0.22425 C -0.09386 -0.22481 -0.09512 -0.22509 -0.09606 -0.22565 C -0.09858 -0.22705 -0.1011 -0.22817 -0.10346 -0.22985 C -0.10472 -0.23097 -0.10614 -0.23181 -0.1074 -0.23293 C -0.11008 -0.23433 -0.11543 -0.23741 -0.11795 -0.23853 C -0.12283 -0.24049 -0.12756 -0.24049 -0.1326 -0.24133 C -0.1348 -0.24188 -0.13685 -0.24216 -0.13905 -0.243 C -0.14614 -0.24496 -0.13795 -0.24468 -0.14882 -0.2458 C -0.15606 -0.24636 -0.1633 -0.24664 -0.17071 -0.2472 C -0.17307 -0.24776 -0.17543 -0.24832 -0.17795 -0.2486 C -0.18945 -0.25 -0.20425 -0.25084 -0.21527 -0.2514 C -0.22173 -0.25532 -0.21653 -0.2528 -0.23055 -0.25448 C -0.23433 -0.25476 -0.23811 -0.25504 -0.24189 -0.25588 C -0.24567 -0.25644 -0.2496 -0.257 -0.25323 -0.25868 C -0.25433 -0.25924 -0.25543 -0.2598 -0.25653 -0.26008 C -0.25842 -0.26064 -0.26031 -0.26092 -0.2622 -0.26148 C -0.27653 -0.2668 -0.26094 -0.2626 -0.27512 -0.26596 C -0.28094 -0.271 -0.27638 -0.26792 -0.28567 -0.27016 C -0.29827 -0.27352 -0.28236 -0.26988 -0.29291 -0.27296 C -0.29512 -0.2738 -0.29732 -0.27408 -0.29952 -0.27464 C -0.30724 -0.278 -0.30378 -0.2766 -0.30992 -0.27884 C -0.32047 -0.2864 -0.30598 -0.2766 -0.32047 -0.28304 C -0.32173 -0.2836 -0.32267 -0.28528 -0.32378 -0.28612 C -0.32582 -0.28724 -0.32819 -0.2878 -0.33023 -0.28892 C -0.33401 -0.29116 -0.33181 -0.29004 -0.33669 -0.29172 C -0.34094 -0.29676 -0.33827 -0.29424 -0.34567 -0.2976 L -0.34882 -0.299 C -0.34976 -0.29984 -0.35039 -0.30124 -0.35134 -0.3018 C -0.3526 -0.30264 -0.35401 -0.30264 -0.35543 -0.3032 C -0.35622 -0.30376 -0.35701 -0.30431 -0.35779 -0.30487 C -0.3589 -0.30515 -0.36 -0.30543 -0.3611 -0.30627 C -0.36236 -0.30711 -0.36378 -0.30823 -0.36504 -0.30907 C -0.36582 -0.30963 -0.36677 -0.30991 -0.36756 -0.31047 C -0.36866 -0.31131 -0.3696 -0.31271 -0.37071 -0.31327 C -0.37212 -0.31411 -0.37338 -0.31439 -0.3748 -0.31495 C -0.38378 -0.32279 -0.37244 -0.31327 -0.38126 -0.31915 C -0.38236 -0.31999 -0.38346 -0.32111 -0.38456 -0.32195 C -0.38582 -0.32307 -0.38724 -0.32391 -0.3885 -0.32503 C -0.39638 -0.33119 -0.39071 -0.32755 -0.3959 -0.33063 C -0.40236 -0.33847 -0.3937 -0.32867 -0.40157 -0.33483 C -0.41055 -0.34211 -0.40126 -0.33735 -0.40882 -0.34071 C -0.41449 -0.35079 -0.4074 -0.33847 -0.41527 -0.35079 C -0.41622 -0.35219 -0.41685 -0.35387 -0.41779 -0.35499 C -0.41842 -0.35583 -0.41937 -0.35583 -0.42015 -0.35667 C -0.42189 -0.35835 -0.42346 -0.36031 -0.42504 -0.36227 C -0.42582 -0.36339 -0.42645 -0.36451 -0.4274 -0.36507 C -0.42834 -0.36563 -0.42913 -0.36591 -0.42992 -0.36674 C -0.43779 -0.3743 -0.43165 -0.37094 -0.43795 -0.37374 C -0.44614 -0.38354 -0.44252 -0.3813 -0.4485 -0.38382 C -0.44929 -0.38522 -0.45008 -0.3869 -0.45102 -0.3883 C -0.45669 -0.3953 -0.45181 -0.38774 -0.45669 -0.3925 C -0.45827 -0.39418 -0.45984 -0.39642 -0.46141 -0.39838 C -0.46141 -0.39838 -0.4663 -0.40398 -0.4663 -0.40398 C -0.46771 -0.40594 -0.46897 -0.40818 -0.47039 -0.40986 C -0.47874 -0.42022 -0.47055 -0.40902 -0.47764 -0.41714 C -0.4789 -0.41826 -0.47984 -0.41994 -0.48094 -0.42134 C -0.48141 -0.42274 -0.48189 -0.42442 -0.48252 -0.42554 C -0.48409 -0.42862 -0.48614 -0.43085 -0.4874 -0.43421 L -0.49228 -0.44709 L -0.49543 -0.45577 L -0.49795 -0.46893 L -0.49874 -0.47313 L -0.49952 -0.47733 C -0.49984 -0.48265 -0.5 -0.48797 -0.50031 -0.49328 C -0.50126 -0.50448 -0.5011 -0.49412 -0.5011 -0.49888 L -0.5011 -0.49888 " pathEditMode="relative" ptsTypes="AAAAAAAAAAAAAAAAAAAAAAA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D7D7"/>
            </a:gs>
            <a:gs pos="100000">
              <a:srgbClr val="DDE8CB"/>
            </a:gs>
          </a:gsLst>
          <a:lin ang="14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5E7BA006-B2ED-49E3-9504-B129E59D2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280" y="66675"/>
            <a:ext cx="616645" cy="41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9892" rIns="90000" bIns="45000"/>
          <a:lstStyle>
            <a:lvl1pPr>
              <a:lnSpc>
                <a:spcPct val="93000"/>
              </a:lnSpc>
              <a:spcBef>
                <a:spcPts val="142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3"/>
              </a:spcBef>
            </a:pPr>
            <a:r>
              <a:rPr lang="es-ES" altLang="es-ES" sz="2800" dirty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</a:p>
        </p:txBody>
      </p:sp>
      <p:pic>
        <p:nvPicPr>
          <p:cNvPr id="17415" name="Imagen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65189B5-52C5-4E26-91B4-D284692EC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4556125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Imagen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66D939C-EEFD-48AE-A19A-D6DAAFDA5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338" y="4622800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5270425-9798-4630-99DD-7650213366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806" y="4698712"/>
            <a:ext cx="1522759" cy="720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C601740-1598-4570-9B3C-2E388FD03F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651" y="4700156"/>
            <a:ext cx="1580687" cy="720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4B47EC6-B944-48AC-B340-02D8AC9A79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424" y="4713422"/>
            <a:ext cx="1870343" cy="720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66B3171-0992-4DFB-834D-C2FFEBD364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312" y="603027"/>
            <a:ext cx="2182557" cy="164606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26E8E4D-28D7-4B14-AD6B-7D4ED564FD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224" y="242987"/>
            <a:ext cx="2182557" cy="1646063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3BCBD8E-6529-4E56-8C4D-BEEFA4DACD7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44" y="242987"/>
            <a:ext cx="2182557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7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4 0.01455 L 0.01024 0.01483 C 0.01071 0.01008 0.01087 0.0056 0.01181 0.0014 C 0.01244 -0.00168 0.01401 -0.0042 0.01496 -0.00728 C 0.01559 -0.00868 0.0159 -0.01036 0.01669 -0.01148 C 0.01748 -0.01288 0.01842 -0.01428 0.01905 -0.01596 C 0.02236 -0.02352 0.02126 -0.02352 0.02472 -0.02884 C 0.02551 -0.02996 0.0263 -0.0308 0.02724 -0.03164 C 0.0285 -0.035 0.02929 -0.0378 0.03118 -0.04032 C 0.03213 -0.04144 0.03354 -0.04172 0.03449 -0.04312 C 0.0422 -0.05431 0.03622 -0.05011 0.04173 -0.05319 C 0.04724 -0.06299 0.04441 -0.06047 0.04898 -0.06327 C 0.05685 -0.07699 0.04693 -0.06075 0.05386 -0.06915 C 0.0548 -0.07027 0.05527 -0.07251 0.05638 -0.07335 C 0.05779 -0.07503 0.05968 -0.07503 0.06126 -0.07643 C 0.06331 -0.07811 0.06535 -0.08035 0.06772 -0.08203 L 0.07984 -0.09071 L 0.08394 -0.09351 C 0.0852 -0.09463 0.08646 -0.09603 0.08787 -0.09659 L 0.09197 -0.09799 C 0.09764 -0.10303 0.09291 -0.09911 0.09764 -0.10219 C 0.09905 -0.10303 0.10031 -0.10443 0.10173 -0.10499 C 0.10331 -0.10583 0.10929 -0.10751 0.11055 -0.10807 C 0.12299 -0.11198 0.1052 -0.10667 0.11953 -0.11086 C 0.12504 -0.11422 0.11827 -0.11031 0.12756 -0.11366 C 0.1285 -0.11394 0.12913 -0.11478 0.13008 -0.11506 C 0.13323 -0.11618 0.13669 -0.11618 0.13984 -0.11814 C 0.14063 -0.11842 0.14142 -0.11926 0.1422 -0.11954 C 0.14598 -0.12122 0.14882 -0.1215 0.15276 -0.12234 C 0.16126 -0.12738 0.15386 -0.12374 0.16409 -0.12682 C 0.16709 -0.12766 0.16709 -0.12822 0.16976 -0.12962 C 0.17087 -0.13018 0.17197 -0.13046 0.17291 -0.13102 C 0.17795 -0.1369 0.1726 -0.1313 0.17858 -0.13522 C 0.17984 -0.13606 0.18079 -0.13746 0.18189 -0.1383 C 0.18441 -0.13998 0.18756 -0.1397 0.18992 -0.1425 C 0.19087 -0.14362 0.19165 -0.14446 0.19244 -0.1453 C 0.19354 -0.1467 0.19449 -0.14838 0.19559 -0.14978 C 0.19669 -0.1509 0.19779 -0.15174 0.1989 -0.15258 C 0.19937 -0.15398 0.19984 -0.15566 0.20047 -0.15706 C 0.20126 -0.15818 0.2022 -0.15874 0.20299 -0.15986 C 0.20409 -0.16126 0.20504 -0.16266 0.20614 -0.16406 C 0.20677 -0.16546 0.20709 -0.16714 0.20787 -0.16854 C 0.20882 -0.17022 0.21024 -0.17106 0.21102 -0.17274 C 0.21653 -0.18421 0.20898 -0.17413 0.21512 -0.18141 C 0.21543 -0.18281 0.21559 -0.18449 0.2159 -0.18561 C 0.21701 -0.18981 0.21811 -0.19121 0.22 -0.19429 C 0.22189 -0.20465 0.22063 -0.20045 0.22315 -0.20745 C 0.2252 -0.21753 0.22394 -0.21333 0.22646 -0.22033 L 0.22803 -0.23461 C 0.22835 -0.23712 0.2285 -0.23964 0.22882 -0.24188 L 0.22976 -0.24776 C 0.22945 -0.25924 0.22945 -0.27072 0.22882 -0.2822 C 0.22819 -0.29564 0.22693 -0.2906 0.22567 -0.30235 C 0.22394 -0.31803 0.22614 -0.30179 0.22315 -0.31523 C 0.22283 -0.31719 0.22283 -0.31915 0.22236 -0.32111 C 0.22205 -0.32279 0.22126 -0.32391 0.22079 -0.32531 C 0.22016 -0.32727 0.21953 -0.32923 0.21921 -0.33119 C 0.21858 -0.33399 0.21811 -0.33679 0.21748 -0.33987 L 0.21669 -0.34407 C 0.21638 -0.34547 0.21638 -0.34715 0.2159 -0.34855 C 0.21338 -0.35527 0.21464 -0.35107 0.2126 -0.36142 L 0.21102 -0.3701 C 0.21071 -0.3715 0.21024 -0.3729 0.21024 -0.3743 L 0.21024 -0.41742 L 0.20945 -0.41742 " pathEditMode="relative" rAng="0" ptsTypes="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76" y="-21585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2205E-6 2.57559E-6 L 3.62205E-6 0.00028 C -0.00111 -0.0182 -0.00142 -0.01708 3.62205E-6 -0.04088 C 0.00063 -0.05039 0.00094 -0.05011 0.00315 -0.05599 C 0.00346 -0.05739 0.00362 -0.05907 0.00409 -0.06047 C 0.00456 -0.06215 0.00519 -0.06383 0.00567 -0.06579 C 0.00598 -0.06775 0.00598 -0.06971 0.00645 -0.07139 C 0.00677 -0.07279 0.00756 -0.07419 0.00803 -0.07559 C 0.01212 -0.08819 0.0074 -0.07531 0.01133 -0.08539 C 0.01275 -0.09267 0.01118 -0.08679 0.01448 -0.09379 C 0.01511 -0.09519 0.01559 -0.09687 0.01622 -0.09771 C 0.01795 -0.10135 0.02015 -0.10415 0.02173 -0.10751 C 0.02551 -0.11562 0.0233 -0.11394 0.0274 -0.1159 C 0.03779 -0.1341 0.02378 -0.11058 0.03385 -0.1257 C 0.03527 -0.12794 0.03637 -0.13074 0.03795 -0.13298 C 0.03905 -0.13438 0.04063 -0.1355 0.04189 -0.1369 C 0.04283 -0.13802 0.04362 -0.13886 0.04441 -0.13998 C 0.04535 -0.14138 0.0463 -0.14278 0.0474 -0.1439 C 0.0485 -0.14502 0.0496 -0.14558 0.05071 -0.1467 C 0.05291 -0.1495 0.05496 -0.1523 0.05716 -0.1551 C 0.05826 -0.1565 0.05921 -0.15846 0.06047 -0.15958 C 0.06141 -0.16014 0.06267 -0.16098 0.06362 -0.1621 C 0.06677 -0.16546 0.06834 -0.16854 0.07165 -0.1705 C 0.07259 -0.17106 0.0737 -0.17134 0.0748 -0.1719 C 0.07559 -0.17273 0.07637 -0.17413 0.07732 -0.17469 C 0.07795 -0.17553 0.07889 -0.17581 0.07968 -0.17609 C 0.0811 -0.17721 0.08236 -0.17805 0.08378 -0.17889 C 0.08535 -0.17973 0.08693 -0.18057 0.08866 -0.18169 C 0.08976 -0.18253 0.09118 -0.18365 0.09244 -0.18449 C 0.09322 -0.18505 0.09417 -0.18561 0.09496 -0.18589 C 0.09622 -0.18673 0.09763 -0.18785 0.09889 -0.18869 C 0.1 -0.18925 0.1011 -0.18953 0.1022 -0.19009 C 0.10378 -0.19149 0.10535 -0.19317 0.10708 -0.19429 C 0.1085 -0.19569 0.11133 -0.19625 0.11259 -0.19709 C 0.11763 -0.20297 0.11228 -0.19709 0.11905 -0.20129 C 0.12189 -0.20297 0.12425 -0.20577 0.12724 -0.20689 L 0.13527 -0.20969 L 0.13921 -0.21109 C 0.14913 -0.21781 0.13559 -0.20941 0.15055 -0.21501 C 0.15165 -0.21557 0.15259 -0.21725 0.1537 -0.21809 C 0.15448 -0.21865 0.15527 -0.21893 0.15622 -0.21949 C 0.15811 -0.22061 0.16031 -0.22117 0.16252 -0.22229 C 0.16834 -0.22537 0.1611 -0.22173 0.16819 -0.22481 C 0.17385 -0.22789 0.16693 -0.22453 0.17385 -0.22929 C 0.1748 -0.22985 0.17606 -0.23013 0.177 -0.23069 C 0.17795 -0.23097 0.17874 -0.23153 0.17952 -0.23181 C 0.18063 -0.23237 0.18157 -0.23265 0.18252 -0.23321 C 0.18346 -0.23377 0.18425 -0.23433 0.18504 -0.23461 C 0.18724 -0.23572 0.18929 -0.23656 0.19149 -0.23768 L 0.1948 -0.23908 L 0.19795 -0.2402 C 0.20346 -0.24524 0.19889 -0.24132 0.20346 -0.2444 C 0.20488 -0.24552 0.20614 -0.24636 0.20756 -0.24748 C 0.20992 -0.24888 0.21071 -0.24888 0.21322 -0.25 C 0.21433 -0.25084 0.21527 -0.25224 0.21637 -0.2528 C 0.21748 -0.25364 0.21858 -0.25364 0.21968 -0.2542 C 0.22047 -0.25476 0.22126 -0.25532 0.22204 -0.25588 C 0.22346 -0.25672 0.22488 -0.25784 0.22614 -0.2584 C 0.22677 -0.25896 0.22771 -0.25924 0.2285 -0.2598 C 0.23212 -0.2626 0.23149 -0.26344 0.23574 -0.26568 C 0.237 -0.26624 0.23842 -0.26652 0.23984 -0.2668 C 0.24094 -0.26708 0.24189 -0.26764 0.24299 -0.2682 C 0.24409 -0.26904 0.24519 -0.27016 0.2463 -0.271 C 0.24724 -0.27184 0.2485 -0.27184 0.24929 -0.2724 C 0.25071 -0.27324 0.25196 -0.27436 0.25338 -0.27548 C 0.25417 -0.27576 0.25511 -0.27604 0.2559 -0.2766 C 0.26173 -0.28108 0.25637 -0.27828 0.26236 -0.2808 C 0.26315 -0.28192 0.26393 -0.28304 0.26472 -0.2836 C 0.2663 -0.28472 0.26882 -0.28528 0.27039 -0.2864 C 0.27165 -0.28724 0.27307 -0.28808 0.27433 -0.2892 C 0.27511 -0.29004 0.2759 -0.29144 0.27669 -0.292 C 0.27748 -0.29284 0.27842 -0.29284 0.27921 -0.2934 C 0.28031 -0.29396 0.28141 -0.29508 0.28236 -0.2962 C 0.28535 -0.29927 0.28456 -0.29955 0.28803 -0.30179 C 0.28913 -0.30235 0.29023 -0.30263 0.29133 -0.30291 C 0.29354 -0.30599 0.29574 -0.30823 0.29763 -0.31131 C 0.30015 -0.31579 0.3011 -0.31803 0.30409 -0.32111 C 0.30519 -0.32223 0.3063 -0.32307 0.3074 -0.32419 C 0.30897 -0.32699 0.31102 -0.32895 0.31228 -0.33231 C 0.31275 -0.33399 0.31322 -0.33539 0.31385 -0.33679 C 0.32126 -0.34939 0.31071 -0.32783 0.31858 -0.34379 C 0.32126 -0.34911 0.32141 -0.35107 0.32425 -0.35751 L 0.32661 -0.36338 C 0.32693 -0.3645 0.32708 -0.3659 0.3274 -0.3673 C 0.33149 -0.38158 0.32645 -0.36002 0.33071 -0.3771 C 0.33433 -0.39138 0.32771 -0.36842 0.33307 -0.3869 C 0.3348 -0.39894 0.33275 -0.38578 0.33559 -0.3981 C 0.33653 -0.4023 0.33732 -0.40734 0.33795 -0.4121 C 0.33826 -0.41434 0.33858 -0.41686 0.33874 -0.41882 C 0.33984 -0.44261 0.34 -0.43673 0.33874 -0.46921 C 0.33858 -0.47257 0.33732 -0.47481 0.33637 -0.47761 C 0.33606 -0.47873 0.33574 -0.47957 0.33559 -0.48013 L 0.3348 -0.48013 " pathEditMode="relative" rAng="0" ptsTypes="AAAAAAAAAAAAAAAAAAAAAAAAA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9" y="-23992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0.00504 L -0.00347 0.00504 C -0.00378 -0.01344 -0.00394 -0.03164 -0.00441 -0.04984 C -0.00441 -0.05263 -0.00473 -0.05571 -0.0052 -0.05851 C -0.00552 -0.06103 -0.0063 -0.06327 -0.00678 -0.06551 C -0.00709 -0.07027 -0.00756 -0.08007 -0.0093 -0.08427 C -0.00977 -0.08567 -0.0104 -0.08707 -0.01087 -0.08875 C -0.01465 -0.10415 -0.0104 -0.09183 -0.01402 -0.10163 C -0.01433 -0.10359 -0.01449 -0.10555 -0.01496 -0.10723 C -0.01654 -0.1159 -0.01622 -0.11283 -0.01811 -0.12038 C -0.01874 -0.12262 -0.01906 -0.12514 -0.01969 -0.12738 C -0.02158 -0.1341 -0.02284 -0.13606 -0.02536 -0.14194 C -0.02599 -0.14418 -0.02646 -0.1467 -0.02709 -0.14922 C -0.02804 -0.15286 -0.03024 -0.15874 -0.03197 -0.1621 C -0.03292 -0.16406 -0.03418 -0.16574 -0.03512 -0.1677 C -0.03591 -0.16966 -0.03607 -0.1719 -0.0367 -0.17358 C -0.03764 -0.17582 -0.03906 -0.17721 -0.04 -0.17945 C -0.04095 -0.18113 -0.04142 -0.18337 -0.04237 -0.18505 C -0.04772 -0.19457 -0.04363 -0.18421 -0.04804 -0.19373 C -0.04867 -0.19513 -0.04898 -0.19681 -0.04977 -0.19793 C -0.0504 -0.19905 -0.05134 -0.19877 -0.05213 -0.19933 C -0.05323 -0.20045 -0.05433 -0.20129 -0.05544 -0.20241 C -0.05622 -0.20325 -0.05685 -0.20465 -0.0578 -0.20521 C -0.0589 -0.20605 -0.06 -0.20605 -0.06111 -0.20661 C -0.06378 -0.20829 -0.0663 -0.21109 -0.06914 -0.21249 C -0.07229 -0.21389 -0.07402 -0.21445 -0.07733 -0.21669 C -0.07906 -0.21809 -0.08174 -0.22005 -0.08378 -0.22117 C -0.08552 -0.22201 -0.09182 -0.22481 -0.09433 -0.22537 C -0.09701 -0.22593 -0.09969 -0.22621 -0.10237 -0.22677 C -0.10961 -0.22929 -0.10819 -0.22929 -0.11937 -0.22957 L -0.17449 -0.23125 L -0.35024 -0.23265 C -0.35355 -0.23293 -0.3567 -0.23321 -0.36 -0.23405 C -0.36126 -0.23433 -0.36268 -0.23517 -0.36394 -0.23545 C -0.3704 -0.23713 -0.36961 -0.23629 -0.37528 -0.23825 C -0.37953 -0.23992 -0.37748 -0.23936 -0.38095 -0.24132 C -0.38205 -0.24188 -0.38315 -0.24188 -0.38426 -0.24272 C -0.38536 -0.24328 -0.3863 -0.24468 -0.38756 -0.24552 C -0.38851 -0.24608 -0.38961 -0.24636 -0.39071 -0.24692 C -0.39213 -0.24776 -0.39339 -0.24888 -0.39481 -0.24972 C -0.39638 -0.25084 -0.39811 -0.2514 -0.39969 -0.2528 C -0.40126 -0.2542 -0.40284 -0.2556 -0.40457 -0.257 C -0.40709 -0.25924 -0.40851 -0.2598 -0.41103 -0.26148 C -0.41323 -0.264 -0.41402 -0.2654 -0.4167 -0.26708 C -0.41827 -0.2682 -0.42 -0.26876 -0.42158 -0.26988 L -0.42804 -0.27576 C -0.42914 -0.2766 -0.43008 -0.278 -0.43119 -0.27856 C -0.43307 -0.27968 -0.43622 -0.28164 -0.43764 -0.28304 C -0.4389 -0.28416 -0.43985 -0.28612 -0.44095 -0.28724 C -0.44221 -0.28864 -0.44363 -0.2892 -0.44504 -0.29004 C -0.44615 -0.29088 -0.44725 -0.292 -0.44819 -0.29312 C -0.45119 -0.29592 -0.4504 -0.29648 -0.45386 -0.29872 C -0.45496 -0.29956 -0.45607 -0.29984 -0.45717 -0.30012 C -0.45796 -0.30123 -0.4589 -0.30207 -0.45953 -0.30319 C -0.46237 -0.30739 -0.46378 -0.31187 -0.46693 -0.31467 C -0.46756 -0.31523 -0.46851 -0.31551 -0.4693 -0.31607 C -0.46977 -0.31747 -0.47024 -0.31915 -0.47087 -0.32027 C -0.47575 -0.32895 -0.47134 -0.31383 -0.47827 -0.33175 C -0.47922 -0.33483 -0.48 -0.33819 -0.48142 -0.34043 C -0.48221 -0.34183 -0.48315 -0.34323 -0.48394 -0.34491 C -0.48504 -0.34743 -0.48599 -0.35051 -0.48709 -0.35359 L -0.48867 -0.35779 C -0.48898 -0.35919 -0.48914 -0.36087 -0.48961 -0.36199 C -0.49056 -0.36506 -0.49213 -0.36758 -0.49276 -0.37066 C -0.49449 -0.37962 -0.4926 -0.37066 -0.49528 -0.37934 C -0.49638 -0.38326 -0.49733 -0.38718 -0.49843 -0.39082 C -0.49906 -0.39278 -0.49937 -0.39474 -0.5 -0.3967 L -0.50174 -0.4009 C -0.50315 -0.40874 -0.50158 -0.40174 -0.5041 -0.40958 C -0.50819 -0.42246 -0.50347 -0.40902 -0.50741 -0.41966 C -0.50756 -0.42106 -0.50788 -0.42246 -0.50819 -0.42386 C -0.50851 -0.42582 -0.50851 -0.42805 -0.50898 -0.42973 C -0.50993 -0.43281 -0.51166 -0.43505 -0.51229 -0.43841 L -0.51465 -0.45129 C -0.51496 -0.45269 -0.51496 -0.45437 -0.51544 -0.45577 L -0.51717 -0.45997 L -0.51874 -0.46865 C -0.51922 -0.47145 -0.52016 -0.47593 -0.52032 -0.47873 C -0.52048 -0.48097 -0.52032 -0.48349 -0.52032 -0.48573 L -0.52032 -0.48573 " pathEditMode="relative" ptsTypes="AAAAA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D7D7"/>
            </a:gs>
            <a:gs pos="100000">
              <a:srgbClr val="DDE8CB"/>
            </a:gs>
          </a:gsLst>
          <a:lin ang="14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5E7BA006-B2ED-49E3-9504-B129E59D2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280" y="66675"/>
            <a:ext cx="616645" cy="46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9892" rIns="90000" bIns="45000"/>
          <a:lstStyle>
            <a:lvl1pPr>
              <a:lnSpc>
                <a:spcPct val="93000"/>
              </a:lnSpc>
              <a:spcBef>
                <a:spcPts val="142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3"/>
              </a:spcBef>
            </a:pPr>
            <a:r>
              <a:rPr lang="es-ES" altLang="es-ES" sz="2800" dirty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</a:p>
        </p:txBody>
      </p:sp>
      <p:pic>
        <p:nvPicPr>
          <p:cNvPr id="17415" name="Imagen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65189B5-52C5-4E26-91B4-D284692EC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4556125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Imagen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66D939C-EEFD-48AE-A19A-D6DAAFDA5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338" y="4622800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4F438F7-2596-4E35-B943-61BB379A33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984" y="4841013"/>
            <a:ext cx="1699540" cy="720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E6DC572-321E-42B6-84EF-A8A6E326AD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16" y="4841013"/>
            <a:ext cx="1565580" cy="720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075CFB8-DB6D-4339-83CF-8781F915BE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528" y="4841013"/>
            <a:ext cx="1588960" cy="720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1486F46-B338-4C6A-AA3F-CF97BAF5E5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18" y="226644"/>
            <a:ext cx="2182368" cy="164592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F93956D-73F0-43C4-AEE0-747A7F30EE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226" y="531019"/>
            <a:ext cx="2182368" cy="164592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BCAAB0D-BEB2-487E-A984-F065118953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276" y="228942"/>
            <a:ext cx="2182368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8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622E-6 -3.48264E-6 L 2.3622E-6 0.00028 C 0.00016 -0.02015 -0.00095 -0.03219 0.0022 -0.04899 C 0.00252 -0.05039 0.00267 -0.05151 0.00299 -0.05291 C 0.00346 -0.05431 0.00409 -0.05571 0.00456 -0.05711 C 0.00834 -0.07614 0.00425 -0.05683 0.00787 -0.07111 C 0.00819 -0.0725 0.00834 -0.07362 0.00866 -0.07502 C 0.01102 -0.08454 0.0096 -0.07726 0.01275 -0.08762 C 0.01338 -0.08986 0.01354 -0.09266 0.01433 -0.09434 C 0.01512 -0.09658 0.01638 -0.09826 0.01748 -0.10022 C 0.01827 -0.10162 0.01905 -0.10358 0.01984 -0.10554 C 0.02047 -0.10694 0.02079 -0.10862 0.02141 -0.10974 C 0.0222 -0.11086 0.02315 -0.11142 0.02393 -0.11254 C 0.02614 -0.11618 0.02771 -0.12094 0.03039 -0.12346 C 0.03181 -0.12486 0.03307 -0.12626 0.03433 -0.12794 C 0.03512 -0.12906 0.03575 -0.13074 0.03669 -0.13186 C 0.03874 -0.13493 0.04094 -0.13773 0.04315 -0.14025 C 0.04393 -0.14109 0.04488 -0.14193 0.04567 -0.14305 C 0.04645 -0.14445 0.04708 -0.14585 0.04803 -0.14725 C 0.04913 -0.14893 0.05055 -0.15005 0.05197 -0.15145 C 0.05622 -0.15593 0.05244 -0.15285 0.05842 -0.15705 C 0.06267 -0.16433 0.05874 -0.15873 0.06472 -0.16377 C 0.06598 -0.16489 0.0696 -0.16965 0.07039 -0.17077 C 0.07669 -0.17833 0.0685 -0.16825 0.07606 -0.17637 C 0.07716 -0.17749 0.07811 -0.17945 0.07937 -0.18057 C 0.08016 -0.18141 0.08141 -0.18197 0.08236 -0.18309 C 0.08346 -0.18449 0.08456 -0.18617 0.08567 -0.18757 C 0.08661 -0.18869 0.08787 -0.18897 0.08882 -0.19009 C 0.09008 -0.19149 0.09086 -0.19317 0.09212 -0.19457 C 0.09338 -0.19569 0.0948 -0.19597 0.09622 -0.19708 C 0.09685 -0.19792 0.09764 -0.19904 0.09842 -0.19988 C 0.09953 -0.201 0.10063 -0.20184 0.10173 -0.20268 C 0.10299 -0.20352 0.10441 -0.20436 0.10567 -0.20548 C 0.10661 -0.20632 0.10724 -0.20744 0.10819 -0.20828 C 0.10913 -0.2094 0.11039 -0.21024 0.11134 -0.2108 C 0.11228 -0.21164 0.11275 -0.21304 0.1137 -0.21388 C 0.11464 -0.21444 0.1159 -0.21472 0.11685 -0.21528 C 0.11779 -0.21556 0.11858 -0.21612 0.11937 -0.21668 C 0.12016 -0.21752 0.12094 -0.21864 0.12173 -0.2192 C 0.1233 -0.2206 0.12661 -0.222 0.12661 -0.22172 C 0.12771 -0.22368 0.1285 -0.22508 0.12976 -0.2262 C 0.13181 -0.22844 0.13449 -0.229 0.13622 -0.2318 C 0.14456 -0.24636 0.13464 -0.2304 0.14267 -0.23992 C 0.14362 -0.24132 0.14425 -0.243 0.14488 -0.2444 C 0.14708 -0.2472 0.1474 -0.24692 0.14976 -0.24832 C 0.15197 -0.25364 0.15212 -0.25476 0.15543 -0.25812 C 0.15622 -0.25896 0.15716 -0.25924 0.15795 -0.25951 C 0.15921 -0.26119 0.16031 -0.26343 0.16173 -0.26511 C 0.16315 -0.26679 0.16456 -0.26763 0.16582 -0.26903 C 0.16661 -0.27015 0.16677 -0.27239 0.1674 -0.27351 C 0.16945 -0.27631 0.17165 -0.27911 0.17401 -0.28191 C 0.17527 -0.28303 0.17842 -0.28695 0.17953 -0.28863 C 0.18567 -0.29927 0.17748 -0.28975 0.18598 -0.29815 C 0.1896 -0.30767 0.18535 -0.29843 0.18992 -0.30403 C 0.19086 -0.30487 0.19149 -0.30683 0.19244 -0.30795 C 0.19323 -0.30963 0.19449 -0.31075 0.19543 -0.31215 C 0.19622 -0.31327 0.19638 -0.31523 0.19716 -0.31635 C 0.19953 -0.32055 0.2 -0.32027 0.20283 -0.32195 C 0.20677 -0.33202 0.20141 -0.31999 0.20771 -0.32894 C 0.20834 -0.32978 0.2085 -0.33202 0.20913 -0.33314 C 0.2096 -0.33398 0.2137 -0.33902 0.2148 -0.34014 C 0.21575 -0.34098 0.21701 -0.34126 0.21795 -0.34266 C 0.21984 -0.34518 0.22079 -0.3491 0.22283 -0.35106 C 0.22393 -0.3519 0.22488 -0.35274 0.22598 -0.35386 C 0.22819 -0.35638 0.23023 -0.35946 0.23244 -0.36226 C 0.23354 -0.36338 0.23464 -0.36478 0.23575 -0.36618 C 0.23701 -0.36814 0.23827 -0.37038 0.23968 -0.37178 C 0.24189 -0.3743 0.24393 -0.37626 0.24598 -0.37878 C 0.24708 -0.38018 0.24819 -0.38186 0.24929 -0.38298 C 0.25275 -0.38661 0.25275 -0.38465 0.25575 -0.38997 C 0.25638 -0.39109 0.25653 -0.39277 0.25716 -0.39389 C 0.25811 -0.39529 0.25937 -0.39557 0.26047 -0.39697 C 0.26157 -0.39809 0.26252 -0.39949 0.26378 -0.40089 C 0.26472 -0.40201 0.26598 -0.40257 0.26693 -0.40369 C 0.26803 -0.40509 0.26897 -0.40649 0.27023 -0.40789 C 0.27118 -0.40901 0.27244 -0.40957 0.27323 -0.41069 C 0.27417 -0.41153 0.2748 -0.41265 0.27575 -0.41349 C 0.27669 -0.41433 0.27795 -0.41489 0.2789 -0.41629 C 0.28 -0.41741 0.28094 -0.41937 0.2822 -0.42049 C 0.28425 -0.42245 0.28661 -0.42357 0.28866 -0.42609 L 0.29338 -0.43141 C 0.29417 -0.43253 0.29496 -0.43365 0.29575 -0.43421 C 0.29795 -0.43589 0.30063 -0.43673 0.3022 -0.43981 C 0.30315 -0.44121 0.30378 -0.44289 0.30472 -0.44373 C 0.30724 -0.44792 0.30708 -0.44597 0.31023 -0.4496 C 0.31134 -0.45072 0.31244 -0.45212 0.31338 -0.45352 C 0.31433 -0.45492 0.31496 -0.4566 0.3159 -0.45772 C 0.31685 -0.45912 0.31811 -0.46052 0.31905 -0.46192 C 0.32 -0.46332 0.32063 -0.46472 0.32141 -0.46612 C 0.32299 -0.46808 0.32456 -0.46976 0.3263 -0.47172 C 0.32708 -0.47256 0.32803 -0.47312 0.32866 -0.47452 C 0.33071 -0.47816 0.33338 -0.4818 0.33433 -0.48684 L 0.3359 -0.49524 L 0.33685 -0.49944 C 0.33134 -0.50112 0.33417 -0.50084 0.32866 -0.50084 L 0.32708 -0.50084 " pathEditMode="relative" rAng="0" ptsTypes="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35" y="-2502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6 -0.0014 L -0.00236 -0.0014 C -0.00268 -0.02855 -0.00283 -0.05543 -0.00331 -0.0823 C -0.00346 -0.0949 -0.00394 -0.0865 -0.00488 -0.09518 C -0.00551 -0.10078 -0.00598 -0.10666 -0.00646 -0.11254 C -0.00677 -0.11534 -0.00677 -0.11842 -0.00724 -0.12094 C -0.01244 -0.14865 -0.00756 -0.1229 -0.01134 -0.14109 C -0.01165 -0.14277 -0.01181 -0.14417 -0.01212 -0.14557 C -0.0126 -0.14753 -0.01338 -0.14921 -0.0137 -0.15117 C -0.01449 -0.15425 -0.01464 -0.15733 -0.01543 -0.15985 C -0.01842 -0.17049 -0.01559 -0.16125 -0.01858 -0.16993 C -0.02646 -0.19261 -0.02047 -0.17665 -0.02677 -0.19317 C -0.02724 -0.19457 -0.02772 -0.19597 -0.02835 -0.19737 C -0.02913 -0.19932 -0.03008 -0.20128 -0.03071 -0.20324 C -0.03134 -0.20464 -0.03181 -0.20604 -0.03244 -0.20744 C -0.03307 -0.20912 -0.03417 -0.21024 -0.0348 -0.21192 C -0.03543 -0.21304 -0.03575 -0.21472 -0.03638 -0.21612 C -0.03795 -0.2192 -0.04 -0.22144 -0.04126 -0.2248 C -0.04189 -0.2262 -0.04252 -0.2276 -0.04299 -0.229 C -0.04346 -0.23096 -0.04378 -0.2332 -0.04457 -0.23488 C -0.0452 -0.23628 -0.0463 -0.23656 -0.04693 -0.23768 C -0.04866 -0.24048 -0.05024 -0.24356 -0.05181 -0.24636 C -0.0526 -0.24776 -0.05338 -0.24944 -0.05433 -0.25056 C -0.05669 -0.25392 -0.0589 -0.25784 -0.06157 -0.26064 C -0.06283 -0.26231 -0.06441 -0.26343 -0.06567 -0.26511 C -0.06677 -0.26679 -0.06756 -0.26931 -0.06882 -0.27071 C -0.07086 -0.27323 -0.07323 -0.27463 -0.07527 -0.27659 C -0.07638 -0.27743 -0.07748 -0.27883 -0.07858 -0.27939 C -0.08205 -0.28163 -0.08016 -0.28051 -0.08425 -0.28247 C -0.08535 -0.28331 -0.0863 -0.28443 -0.0874 -0.28527 C -0.08819 -0.28583 -0.08913 -0.28639 -0.08992 -0.28667 C -0.10047 -0.29171 -0.10394 -0.29227 -0.11827 -0.29255 L -0.20409 -0.29395 L -0.25181 -0.29675 C -0.25764 -0.29731 -0.26882 -0.29955 -0.26882 -0.29955 C -0.27181 -0.30067 -0.2748 -0.30179 -0.27779 -0.30263 C -0.28283 -0.30375 -0.28803 -0.30431 -0.29323 -0.30543 C -0.29559 -0.30599 -0.29811 -0.30627 -0.30047 -0.30683 C -0.30646 -0.30851 -0.31228 -0.31075 -0.31827 -0.31271 C -0.32772 -0.31579 -0.33134 -0.31663 -0.34173 -0.32111 C -0.34394 -0.32223 -0.34614 -0.32307 -0.34819 -0.32418 C -0.34992 -0.32502 -0.35149 -0.32614 -0.35307 -0.32698 C -0.35464 -0.32782 -0.35638 -0.32782 -0.35795 -0.32838 C -0.35937 -0.32894 -0.36063 -0.32922 -0.36205 -0.32978 C -0.36425 -0.3309 -0.36646 -0.33146 -0.3685 -0.33286 C -0.37008 -0.3337 -0.37165 -0.33482 -0.37338 -0.33566 C -0.37449 -0.33622 -0.37559 -0.3365 -0.37653 -0.33706 C -0.37748 -0.33762 -0.37827 -0.33818 -0.37905 -0.33846 C -0.38031 -0.33902 -0.38173 -0.3393 -0.38315 -0.33986 C -0.38409 -0.34042 -0.3852 -0.34098 -0.3863 -0.34154 C -0.38772 -0.34182 -0.38898 -0.34238 -0.39039 -0.34294 C -0.39118 -0.34322 -0.39197 -0.34378 -0.39275 -0.34434 C -0.39496 -0.34574 -0.39701 -0.34742 -0.39921 -0.34854 C -0.40142 -0.34966 -0.40583 -0.35162 -0.40583 -0.35162 C -0.40661 -0.35246 -0.4074 -0.3533 -0.40819 -0.35442 C -0.40929 -0.35582 -0.41024 -0.3575 -0.41149 -0.35862 C -0.41354 -0.36086 -0.41575 -0.36254 -0.41795 -0.3645 C -0.41905 -0.36534 -0.42016 -0.36618 -0.4211 -0.3673 C -0.42535 -0.37234 -0.42409 -0.37066 -0.43008 -0.37878 C -0.43149 -0.38074 -0.43291 -0.38242 -0.43417 -0.38466 C -0.43512 -0.38661 -0.43622 -0.38857 -0.43732 -0.39025 C -0.43937 -0.39333 -0.44189 -0.39557 -0.44378 -0.39893 C -0.44488 -0.40089 -0.44583 -0.40313 -0.44709 -0.40481 C -0.44866 -0.40733 -0.45086 -0.40901 -0.45275 -0.41041 C -0.45323 -0.41209 -0.45354 -0.41377 -0.45433 -0.41489 C -0.45638 -0.41797 -0.45937 -0.41937 -0.46079 -0.42357 C -0.46142 -0.42497 -0.46173 -0.42665 -0.46252 -0.42777 C -0.46315 -0.42917 -0.46409 -0.42973 -0.46488 -0.43057 C -0.46598 -0.43197 -0.46709 -0.43337 -0.46819 -0.43505 C -0.47606 -0.44709 -0.46425 -0.43113 -0.47386 -0.44373 C -0.47811 -0.4552 -0.47244 -0.44121 -0.47779 -0.45072 C -0.47858 -0.45212 -0.47874 -0.4538 -0.47953 -0.4552 C -0.48094 -0.45828 -0.48299 -0.46052 -0.48425 -0.46388 C -0.48646 -0.46948 -0.4852 -0.46724 -0.48835 -0.47088 C -0.49244 -0.4818 -0.48724 -0.46864 -0.49244 -0.47956 C -0.49575 -0.48684 -0.49197 -0.48152 -0.49653 -0.48684 L -0.49968 -0.49552 C -0.50157 -0.50028 -0.50063 -0.4986 -0.50205 -0.50112 L -0.50205 -0.50112 " pathEditMode="relative" ptsTypes="AAAAAAAAAAA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52 -0.0028 L 0.00252 -0.0028 C 0.0011 -0.02743 0.00126 -0.01847 0.00252 -0.05767 C 0.00268 -0.06047 0.00378 -0.06495 0.00425 -0.06775 C 0.00504 -0.07335 0.00472 -0.07279 0.00583 -0.07782 C 0.00583 -0.07782 0.00992 -0.09574 0.01071 -0.09938 C 0.01212 -0.10554 0.01275 -0.10918 0.0148 -0.11534 C 0.01575 -0.11814 0.01701 -0.12094 0.01795 -0.12402 C 0.0189 -0.12654 0.01937 -0.1299 0.02047 -0.13242 C 0.02157 -0.13522 0.02331 -0.13689 0.02441 -0.13969 C 0.02772 -0.14725 0.03386 -0.16685 0.03827 -0.17273 C 0.03937 -0.17441 0.04031 -0.17581 0.04142 -0.17721 C 0.0422 -0.17805 0.04315 -0.17889 0.04394 -0.18001 C 0.04661 -0.18393 0.04929 -0.18785 0.05197 -0.19149 L 0.05606 -0.19737 C 0.06094 -0.20464 0.06441 -0.21052 0.07055 -0.21612 C 0.07228 -0.21752 0.07386 -0.21892 0.07543 -0.22032 C 0.07732 -0.22228 0.07937 -0.22396 0.0811 -0.2262 C 0.08283 -0.22788 0.08425 -0.23012 0.08598 -0.2318 C 0.08787 -0.23348 0.08976 -0.2346 0.09165 -0.23628 C 0.09669 -0.24076 0.09842 -0.24412 0.10378 -0.24776 C 0.10504 -0.2486 0.10646 -0.2486 0.10787 -0.24916 C 0.10897 -0.25056 0.10992 -0.25252 0.11118 -0.25336 C 0.11984 -0.26091 0.1263 -0.26371 0.13543 -0.26931 C 0.13827 -0.27099 0.14488 -0.27631 0.14677 -0.27799 C 0.14787 -0.27883 0.14882 -0.27995 0.14992 -0.28079 C 0.15417 -0.28415 0.1548 -0.28415 0.15968 -0.28667 C 0.16047 -0.28751 0.16126 -0.28891 0.1622 -0.28947 C 0.16378 -0.29059 0.16709 -0.29227 0.16709 -0.29227 C 0.17228 -0.29871 0.16661 -0.29255 0.17181 -0.29675 C 0.18189 -0.30459 0.17512 -0.30039 0.18079 -0.30375 C 0.1822 -0.30571 0.18346 -0.30767 0.18488 -0.30963 C 0.18567 -0.31103 0.18646 -0.31271 0.18724 -0.31383 C 0.18803 -0.31495 0.18897 -0.31551 0.18976 -0.31691 C 0.19622 -0.3295 0.19275 -0.32446 0.19622 -0.33258 C 0.19795 -0.33706 0.20063 -0.34042 0.20189 -0.34574 C 0.20236 -0.34798 0.20299 -0.3505 0.20346 -0.35274 C 0.20693 -0.3715 0.20079 -0.34322 0.20583 -0.3659 C 0.20646 -0.3715 0.20709 -0.37738 0.20756 -0.38298 C 0.20772 -0.38633 0.20835 -0.38969 0.20835 -0.39305 C 0.2085 -0.41377 0.20835 -0.43449 0.20835 -0.45492 L 0.20835 -0.45492 " pathEditMode="relative" ptsTypes="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D7D7"/>
            </a:gs>
            <a:gs pos="100000">
              <a:srgbClr val="DDE8CB"/>
            </a:gs>
          </a:gsLst>
          <a:lin ang="14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5E7BA006-B2ED-49E3-9504-B129E59D2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280" y="66675"/>
            <a:ext cx="616645" cy="46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9892" rIns="90000" bIns="45000"/>
          <a:lstStyle>
            <a:lvl1pPr>
              <a:lnSpc>
                <a:spcPct val="93000"/>
              </a:lnSpc>
              <a:spcBef>
                <a:spcPts val="142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3"/>
              </a:spcBef>
            </a:pPr>
            <a:r>
              <a:rPr lang="es-ES" altLang="es-ES" sz="2800" dirty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</a:p>
        </p:txBody>
      </p:sp>
      <p:pic>
        <p:nvPicPr>
          <p:cNvPr id="17415" name="Imagen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65189B5-52C5-4E26-91B4-D284692EC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4556125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Imagen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66D939C-EEFD-48AE-A19A-D6DAAFDA5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338" y="4622800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4543003-DA22-43F0-97CA-56315C34DB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210" y="4681602"/>
            <a:ext cx="1390340" cy="720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ECA1C2B0-F708-4B6F-AAE5-D4AC92F881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198" y="4681602"/>
            <a:ext cx="1299320" cy="720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4393E22-B164-47A8-A217-0664283224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33" y="242987"/>
            <a:ext cx="2182368" cy="164592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BC481AD-57E0-4BC5-BE5C-CBE314845D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128" y="531019"/>
            <a:ext cx="2182368" cy="164592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5111CDC-E255-4573-BB30-021DEDE567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697" y="145121"/>
            <a:ext cx="2182368" cy="164592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A017C3E-F9EA-4863-9FE0-7FEDBDC24B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376" y="4681602"/>
            <a:ext cx="2352560" cy="720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5293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83 0.0168 L -0.00283 0.01708 C -0.00252 -0.00168 -0.00394 -0.01624 -0.00126 -0.0322 C -0.00079 -0.03528 -0.00016 -0.03808 0.00047 -0.04088 C 0.00063 -0.04228 0.00079 -0.04396 0.00126 -0.04536 C 0.00173 -0.04731 0.0022 -0.04927 0.00283 -0.05095 C 0.00614 -0.06075 0.00535 -0.05767 0.0085 -0.06551 C 0.01055 -0.07055 0.01244 -0.07699 0.01496 -0.08119 C 0.01622 -0.08343 0.01779 -0.08483 0.01905 -0.08707 C 0.02126 -0.09071 0.02299 -0.09547 0.02551 -0.09855 C 0.03118 -0.10527 0.02409 -0.09687 0.03118 -0.10583 C 0.03197 -0.10667 0.03276 -0.10751 0.03354 -0.10862 C 0.0348 -0.1103 0.03827 -0.11562 0.04016 -0.1173 C 0.04079 -0.11786 0.04173 -0.11814 0.04252 -0.1187 C 0.05354 -0.1285 0.04031 -0.11758 0.04976 -0.12738 C 0.05055 -0.12822 0.0515 -0.12822 0.05228 -0.12878 C 0.05307 -0.12962 0.05386 -0.13074 0.05465 -0.13158 C 0.05685 -0.13382 0.0589 -0.13606 0.0611 -0.13746 C 0.06189 -0.13802 0.06283 -0.1383 0.06362 -0.13886 C 0.06583 -0.14054 0.06787 -0.14306 0.07008 -0.14474 C 0.07197 -0.14614 0.07386 -0.14726 0.07575 -0.14894 C 0.08126 -0.15398 0.07465 -0.15034 0.08142 -0.15314 C 0.09039 -0.16126 0.07905 -0.15174 0.08787 -0.15762 C 0.09638 -0.16322 0.08598 -0.15818 0.09433 -0.16182 C 0.09937 -0.1677 0.09386 -0.1621 0.10079 -0.1663 C 0.10205 -0.16686 0.10299 -0.16798 0.10409 -0.1691 C 0.10819 -0.17301 0.1074 -0.17329 0.11134 -0.17637 C 0.12409 -0.18645 0.10819 -0.17357 0.11858 -0.18057 C 0.11984 -0.18141 0.12079 -0.18281 0.12189 -0.18337 C 0.12299 -0.18421 0.12409 -0.18421 0.1252 -0.18505 C 0.1263 -0.18561 0.12724 -0.18701 0.12835 -0.18785 C 0.12945 -0.18841 0.13055 -0.18869 0.13165 -0.18925 C 0.13276 -0.19009 0.1337 -0.19121 0.1348 -0.19205 C 0.13968 -0.19569 0.13622 -0.19037 0.14378 -0.19933 C 0.14457 -0.20017 0.1452 -0.20157 0.14614 -0.20213 C 0.1474 -0.20297 0.14882 -0.20325 0.15024 -0.20353 C 0.15512 -0.20941 0.14992 -0.20409 0.15591 -0.20801 C 0.15701 -0.20885 0.15795 -0.20997 0.15921 -0.21081 C 0.16079 -0.21221 0.16315 -0.21305 0.16488 -0.21361 C 0.16583 -0.21473 0.16693 -0.21585 0.16803 -0.21669 C 0.16913 -0.21725 0.17024 -0.21725 0.17134 -0.21809 C 0.17905 -0.22397 0.16772 -0.21837 0.17701 -0.22229 C 0.18283 -0.22929 0.17543 -0.22089 0.18268 -0.22817 C 0.18709 -0.23265 0.18299 -0.22985 0.18756 -0.23237 C 0.1885 -0.23376 0.18961 -0.23544 0.19071 -0.23684 C 0.19181 -0.23796 0.19307 -0.23824 0.19402 -0.23964 C 0.19465 -0.24076 0.19496 -0.24272 0.19559 -0.24384 C 0.19622 -0.24524 0.19717 -0.2458 0.19795 -0.24692 C 0.19905 -0.24832 0.20016 -0.24972 0.20126 -0.25112 C 0.20268 -0.25868 0.2011 -0.25252 0.20457 -0.2598 C 0.21008 -0.27184 0.20142 -0.25588 0.2085 -0.26848 C 0.20882 -0.26988 0.20898 -0.27128 0.20929 -0.27268 C 0.21197 -0.28304 0.21165 -0.28192 0.21417 -0.28864 C 0.21449 -0.29032 0.21528 -0.29675 0.21591 -0.29871 C 0.21622 -0.30011 0.21685 -0.30151 0.21748 -0.30291 C 0.21779 -0.30487 0.21795 -0.30683 0.21827 -0.30879 C 0.21842 -0.31019 0.2189 -0.31159 0.21905 -0.31299 C 0.21968 -0.31691 0.22016 -0.32083 0.22063 -0.32447 L 0.22157 -0.33035 C 0.22126 -0.34519 0.2211 -0.36002 0.22063 -0.37486 C 0.22063 -0.37654 0.22016 -0.37794 0.21984 -0.37934 C 0.21953 -0.3813 0.21937 -0.38326 0.21905 -0.38494 C 0.21591 -0.4037 0.21905 -0.38634 0.21591 -0.3981 C 0.21543 -0.3995 0.21543 -0.4009 0.21496 -0.4023 C 0.21402 -0.40538 0.21181 -0.41098 0.21181 -0.4107 C 0.2115 -0.41238 0.21134 -0.41406 0.21102 -0.41518 C 0.20882 -0.42217 0.20882 -0.42189 0.20693 -0.42525 L 0.20693 -0.42497 " pathEditMode="relative" rAng="0" ptsTypes="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3" y="-2208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3 0.00364 L -0.00063 0.00364 C -0.00094 -0.0238 -0.00079 -0.05123 -0.00157 -0.07867 C -0.00157 -0.08119 -0.00268 -0.08343 -0.00315 -0.08595 C -0.00362 -0.08875 -0.00346 -0.09155 -0.00394 -0.09435 C -0.00457 -0.09883 -0.00583 -0.10303 -0.0063 -0.10751 C -0.00661 -0.10946 -0.00677 -0.11142 -0.00724 -0.1131 C -0.00756 -0.11478 -0.00819 -0.11618 -0.00882 -0.11758 C -0.01023 -0.12822 -0.00866 -0.11842 -0.01118 -0.12906 C -0.01149 -0.13046 -0.01165 -0.13186 -0.01197 -0.13326 C -0.01244 -0.13494 -0.01323 -0.13606 -0.0137 -0.13774 C -0.01512 -0.14222 -0.01512 -0.1439 -0.01685 -0.14782 C -0.01764 -0.14922 -0.01858 -0.15062 -0.01937 -0.15202 C -0.02 -0.15342 -0.02031 -0.1551 -0.02094 -0.1565 C -0.02173 -0.15846 -0.02252 -0.16042 -0.02331 -0.1621 C -0.02409 -0.16378 -0.02504 -0.1649 -0.02583 -0.16658 C -0.02646 -0.1677 -0.02677 -0.16966 -0.0274 -0.17077 C -0.02866 -0.17273 -0.03023 -0.17357 -0.03149 -0.17525 C -0.03244 -0.17637 -0.03307 -0.17805 -0.03386 -0.17945 C -0.0389 -0.18729 -0.03732 -0.18533 -0.04205 -0.18953 C -0.04677 -0.20073 -0.04157 -0.19065 -0.0485 -0.19821 C -0.05086 -0.20073 -0.0526 -0.20437 -0.05496 -0.20689 C -0.05638 -0.20829 -0.05764 -0.20969 -0.05905 -0.21109 C -0.06 -0.21221 -0.06126 -0.21277 -0.0622 -0.21389 C -0.06362 -0.21585 -0.06488 -0.21809 -0.0663 -0.21977 C -0.07338 -0.22817 -0.0726 -0.22705 -0.07842 -0.23125 C -0.09149 -0.24972 -0.07433 -0.22649 -0.08661 -0.23992 C -0.08882 -0.24244 -0.09055 -0.24692 -0.09307 -0.2486 C -0.10094 -0.2542 -0.09354 -0.24804 -0.10031 -0.25588 C -0.10378 -0.25952 -0.10378 -0.25812 -0.10756 -0.26148 C -0.1085 -0.26232 -0.10913 -0.26372 -0.11008 -0.26456 C -0.11134 -0.26568 -0.11275 -0.26624 -0.11401 -0.26736 C -0.11527 -0.2682 -0.11638 -0.26904 -0.11732 -0.27016 C -0.11842 -0.27156 -0.11937 -0.27352 -0.12063 -0.27464 C -0.12157 -0.27548 -0.12283 -0.2752 -0.12378 -0.27604 C -0.13716 -0.28388 -0.11984 -0.27408 -0.13102 -0.28164 C -0.13212 -0.28248 -0.13323 -0.28248 -0.13433 -0.28304 C -0.14772 -0.29116 -0.13039 -0.28136 -0.14157 -0.28892 C -0.14268 -0.28948 -0.14378 -0.28976 -0.14488 -0.29032 C -0.14598 -0.29144 -0.14693 -0.29256 -0.14803 -0.29312 C -0.14913 -0.29396 -0.15039 -0.29396 -0.15134 -0.2948 C -0.15858 -0.30011 -0.14756 -0.29536 -0.15779 -0.29899 C -0.1589 -0.29983 -0.16 -0.30095 -0.1611 -0.30179 C -0.16268 -0.30319 -0.16504 -0.30403 -0.16677 -0.30487 C -0.16756 -0.30571 -0.16835 -0.30683 -0.16913 -0.30767 C -0.16992 -0.30823 -0.17086 -0.30823 -0.17165 -0.30907 C -0.17275 -0.31019 -0.1737 -0.31243 -0.1748 -0.31327 C -0.17638 -0.31467 -0.17968 -0.31635 -0.17968 -0.31635 C -0.18661 -0.32447 -0.17779 -0.31467 -0.18457 -0.32055 C -0.18535 -0.32139 -0.18614 -0.32251 -0.18693 -0.32363 C -0.18835 -0.32503 -0.1896 -0.32643 -0.19102 -0.32783 C -0.19181 -0.32839 -0.1926 -0.32867 -0.19338 -0.32923 C -0.19401 -0.33063 -0.19433 -0.33259 -0.19512 -0.33371 C -0.19653 -0.33511 -0.2 -0.33651 -0.2 -0.33651 C -0.21071 -0.35555 -0.19779 -0.33455 -0.20567 -0.34379 C -0.20661 -0.34491 -0.20709 -0.34687 -0.20803 -0.34799 C -0.20929 -0.34967 -0.21086 -0.35051 -0.21212 -0.35219 C -0.21449 -0.35583 -0.21638 -0.36002 -0.21858 -0.36394 C -0.21968 -0.36562 -0.22047 -0.36814 -0.22173 -0.36954 L -0.22425 -0.37234 C -0.23039 -0.3869 -0.22252 -0.36898 -0.22992 -0.3841 C -0.23779 -0.39978 -0.2263 -0.37906 -0.23559 -0.39558 C -0.23606 -0.39754 -0.23653 -0.3995 -0.23716 -0.40118 C -0.23779 -0.40286 -0.23905 -0.40398 -0.23968 -0.40566 C -0.24094 -0.4093 -0.24142 -0.41378 -0.24283 -0.41714 L -0.24535 -0.42301 C -0.24551 -0.42441 -0.24567 -0.42581 -0.24614 -0.42721 C -0.24709 -0.43029 -0.24866 -0.43253 -0.24929 -0.43589 C -0.2496 -0.43729 -0.24976 -0.43897 -0.25008 -0.44009 C -0.25118 -0.44317 -0.25338 -0.44877 -0.25338 -0.44877 C -0.2537 -0.45017 -0.25386 -0.45185 -0.25417 -0.45325 C -0.25512 -0.45605 -0.25685 -0.45857 -0.25748 -0.46165 C -0.25764 -0.46333 -0.25779 -0.46473 -0.25827 -0.46613 C -0.2589 -0.46781 -0.26 -0.46893 -0.26063 -0.47033 C -0.26189 -0.47313 -0.26236 -0.47705 -0.26394 -0.47901 L -0.2663 -0.48181 L -0.26709 -0.48181 " pathEditMode="relative" ptsTypes="AAAAAAAAA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 0.0014 L -0.0074 0.0014 C -0.00772 -0.00308 -0.00788 -0.00728 -0.00819 -0.01148 C -0.00835 -0.01288 -0.00882 -0.014 -0.00898 -0.01568 C -0.00945 -0.01792 -0.00961 -0.02016 -0.00977 -0.02268 C -0.01008 -0.02436 -0.0104 -0.02632 -0.01055 -0.02828 C -0.01087 -0.03108 -0.01118 -0.03388 -0.01134 -0.03668 C -0.01166 -0.03892 -0.01197 -0.04116 -0.01213 -0.04368 C -0.01197 -0.06663 -0.01197 -0.08931 -0.01134 -0.11226 C -0.01134 -0.11366 -0.01103 -0.11534 -0.01055 -0.11646 C -0.00992 -0.11842 -0.00898 -0.1201 -0.00819 -0.12206 C -0.00693 -0.1257 -0.00646 -0.13102 -0.00425 -0.13326 C 0.00205 -0.14082 -0.0063 -0.13074 0.00047 -0.14026 C 0.0022 -0.14306 0.00645 -0.14866 0.00913 -0.15146 C 0.01039 -0.15314 0.01181 -0.15426 0.01307 -0.15566 C 0.01464 -0.15762 0.01606 -0.15986 0.01779 -0.16154 C 0.01842 -0.1621 0.01937 -0.16238 0.02016 -0.16294 C 0.02283 -0.16462 0.02535 -0.16658 0.02803 -0.16854 C 0.02929 -0.16938 0.03071 -0.17022 0.03197 -0.17133 C 0.03512 -0.17385 0.04173 -0.18029 0.04457 -0.18113 C 0.05559 -0.18421 0.04425 -0.18057 0.05244 -0.18393 C 0.05512 -0.18477 0.05795 -0.18477 0.06031 -0.18673 C 0.0674 -0.19177 0.0611 -0.18757 0.06819 -0.19093 C 0.07795 -0.19513 0.06945 -0.19261 0.07937 -0.19513 C 0.08645 -0.19933 0.07512 -0.19289 0.08567 -0.19793 C 0.08724 -0.19877 0.08866 -0.19989 0.09039 -0.20073 C 0.09842 -0.20381 0.09512 -0.20241 0.10063 -0.20493 C 0.10567 -0.20941 0.10268 -0.20717 0.11008 -0.21053 L 0.11323 -0.21193 C 0.12378 -0.22145 0.10803 -0.20801 0.12031 -0.21613 C 0.12126 -0.21669 0.12189 -0.21809 0.12268 -0.21893 C 0.12882 -0.22481 0.12724 -0.22369 0.13212 -0.22593 C 0.13323 -0.22677 0.13417 -0.22789 0.13527 -0.22873 C 0.13606 -0.22929 0.13685 -0.22957 0.13764 -0.23013 C 0.13984 -0.23181 0.14189 -0.23376 0.14394 -0.23572 C 0.14504 -0.23656 0.14614 -0.2374 0.14708 -0.23852 C 0.14803 -0.23964 0.1537 -0.2458 0.15575 -0.24832 C 0.15685 -0.24972 0.15779 -0.2514 0.1589 -0.25252 C 0.16016 -0.25364 0.16173 -0.25392 0.16299 -0.25532 C 0.1652 -0.25784 0.16708 -0.26092 0.16929 -0.26372 C 0.17023 -0.26512 0.17149 -0.26624 0.17244 -0.26792 C 0.17575 -0.2738 0.17386 -0.271 0.17795 -0.27632 C 0.17842 -0.27772 0.1789 -0.2794 0.17953 -0.28052 C 0.18063 -0.28304 0.18236 -0.285 0.18346 -0.28752 C 0.18724 -0.29675 0.18047 -0.28724 0.18661 -0.29452 C 0.18834 -0.30431 0.18598 -0.29256 0.18976 -0.30431 C 0.19039 -0.30655 0.19086 -0.31215 0.19134 -0.31411 C 0.19165 -0.31607 0.19244 -0.31803 0.19291 -0.31971 C 0.1948 -0.33651 0.19417 -0.32867 0.19291 -0.35918 C 0.19275 -0.36058 0.19228 -0.36198 0.19212 -0.36338 C 0.19181 -0.36506 0.19165 -0.36702 0.19134 -0.36898 C 0.19086 -0.37094 0.19023 -0.37262 0.18976 -0.37458 C 0.18693 -0.38718 0.1896 -0.37906 0.18661 -0.38718 C 0.18551 -0.39306 0.1852 -0.39614 0.18346 -0.40118 C 0.18252 -0.40398 0.18126 -0.40678 0.18031 -0.40958 C 0.17968 -0.41098 0.17937 -0.41266 0.17874 -0.41378 C 0.17795 -0.41518 0.17701 -0.4163 0.17638 -0.41798 C 0.17559 -0.41966 0.17543 -0.42189 0.1748 -0.42357 C 0.17417 -0.42525 0.17307 -0.42637 0.17244 -0.42777 C 0.17181 -0.42917 0.17149 -0.43085 0.17086 -0.43197 C 0.16945 -0.43421 0.1674 -0.43533 0.16614 -0.43757 C 0.16457 -0.44037 0.16315 -0.44373 0.16126 -0.44597 C 0.15559 -0.45297 0.16283 -0.44457 0.15575 -0.45157 C 0.15149 -0.45605 0.15543 -0.45325 0.15102 -0.45577 C 0.15023 -0.45689 0.1496 -0.45801 0.14866 -0.45857 C 0.14803 -0.45941 0.14693 -0.45913 0.1463 -0.45997 C 0.14583 -0.46109 0.14583 -0.46277 0.14551 -0.46417 C 0.14614 -0.46865 0.14614 -0.47089 0.14787 -0.47397 C 0.14866 -0.47537 0.1496 -0.47593 0.15023 -0.47677 C 0.15055 -0.47733 0.15086 -0.47789 0.15102 -0.47817 L 0.1526 -0.48097 " pathEditMode="relative" ptsTypes="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D7D7"/>
            </a:gs>
            <a:gs pos="100000">
              <a:srgbClr val="DDE8CB"/>
            </a:gs>
          </a:gsLst>
          <a:lin ang="14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5E7BA006-B2ED-49E3-9504-B129E59D2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280" y="66675"/>
            <a:ext cx="616645" cy="46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9892" rIns="90000" bIns="45000"/>
          <a:lstStyle>
            <a:lvl1pPr>
              <a:lnSpc>
                <a:spcPct val="93000"/>
              </a:lnSpc>
              <a:spcBef>
                <a:spcPts val="142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3"/>
              </a:spcBef>
            </a:pPr>
            <a:r>
              <a:rPr lang="es-ES" altLang="es-ES" sz="2800" dirty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</a:p>
        </p:txBody>
      </p:sp>
      <p:pic>
        <p:nvPicPr>
          <p:cNvPr id="17415" name="Imagen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65189B5-52C5-4E26-91B4-D284692EC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4556125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Imagen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66D939C-EEFD-48AE-A19A-D6DAAFDA5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338" y="4622800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CF4F2D4-93FA-4DB4-A44C-1F9D21B3EE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637" y="4700156"/>
            <a:ext cx="1853794" cy="720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17EF486-E09D-43C2-ACB5-4E94283BDE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443" y="4700156"/>
            <a:ext cx="1754482" cy="720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A1159BF-E105-4694-881D-DB48C541AE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323" y="541662"/>
            <a:ext cx="2182557" cy="164606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D965D3E-EAAD-4E19-A760-58978682B3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416" y="258100"/>
            <a:ext cx="2182557" cy="164606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A3D32C4-D80E-407F-8C2F-60931BF289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91" y="250394"/>
            <a:ext cx="2182368" cy="164592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61C429B-7A02-4486-ADDD-515E7EB72E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936" y="4700156"/>
            <a:ext cx="1613795" cy="720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5236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0.00056 L -0.00173 0.00056 C -0.00299 -0.02828 -0.00252 -0.03556 -0.00504 -0.05851 C -0.00567 -0.06411 -0.00645 -0.07251 -0.0074 -0.07867 C -0.00771 -0.08035 -0.00803 -0.08175 -0.00834 -0.08315 C -0.0085 -0.08707 -0.00913 -0.09715 -0.00992 -0.10191 C -0.01102 -0.10835 -0.01149 -0.10779 -0.01228 -0.11338 C -0.0126 -0.11562 -0.0126 -0.11814 -0.01307 -0.12066 C -0.01354 -0.12206 -0.01433 -0.12318 -0.0148 -0.12486 C -0.01811 -0.1369 -0.01512 -0.12766 -0.01716 -0.13634 C -0.01764 -0.1383 -0.01842 -0.14026 -0.01874 -0.14222 C -0.01921 -0.1439 -0.01921 -0.14614 -0.01968 -0.14782 C -0.02063 -0.15174 -0.02283 -0.1593 -0.02283 -0.1593 C -0.02346 -0.16322 -0.02331 -0.1677 -0.02441 -0.17106 C -0.02551 -0.17385 -0.02693 -0.17637 -0.02771 -0.17945 C -0.02882 -0.18337 -0.02945 -0.18757 -0.03102 -0.19121 C -0.0326 -0.19485 -0.03433 -0.19849 -0.03575 -0.20269 C -0.03638 -0.20409 -0.03685 -0.20549 -0.03748 -0.20689 C -0.03905 -0.21081 -0.04079 -0.21445 -0.04236 -0.21837 C -0.04283 -0.21977 -0.04331 -0.22145 -0.04394 -0.22285 C -0.04756 -0.23041 -0.04645 -0.22677 -0.05039 -0.23293 C -0.05134 -0.23405 -0.05181 -0.236 -0.05275 -0.23712 C -0.05354 -0.23796 -0.05449 -0.23796 -0.05527 -0.23852 C -0.05638 -0.23936 -0.05748 -0.24048 -0.05842 -0.2416 C -0.05937 -0.24244 -0.06 -0.24356 -0.06094 -0.2444 C -0.06189 -0.24524 -0.06315 -0.24524 -0.06409 -0.2458 C -0.06504 -0.24608 -0.06582 -0.24664 -0.06661 -0.2472 C -0.06976 -0.2514 -0.0696 -0.25168 -0.07307 -0.25448 C -0.07386 -0.25504 -0.0748 -0.25532 -0.07543 -0.25588 C -0.07638 -0.25672 -0.07701 -0.25812 -0.07795 -0.25868 C -0.08157 -0.26148 -0.08047 -0.25896 -0.08362 -0.26176 C -0.08441 -0.26232 -0.0852 -0.26372 -0.08598 -0.26456 C -0.08677 -0.26512 -0.08771 -0.2654 -0.0885 -0.26596 C -0.0896 -0.2668 -0.09055 -0.2682 -0.09165 -0.26876 C -0.09275 -0.2696 -0.09386 -0.2696 -0.09496 -0.27016 C -0.10331 -0.27604 -0.09386 -0.271 -0.10063 -0.27464 C -0.10283 -0.27576 -0.10693 -0.278 -0.10945 -0.27884 C -0.11086 -0.2794 -0.11228 -0.27968 -0.11354 -0.28024 C -0.11638 -0.28192 -0.1189 -0.28472 -0.12173 -0.28612 C -0.12362 -0.28696 -0.12551 -0.28808 -0.1274 -0.28892 C -0.13055 -0.29088 -0.1337 -0.29396 -0.13701 -0.2948 C -0.14551 -0.29676 -0.14142 -0.29564 -0.14913 -0.2976 C -0.15197 -0.29899 -0.15858 -0.30263 -0.16142 -0.30347 C -0.16378 -0.30403 -0.1663 -0.30403 -0.16866 -0.30487 C -0.17134 -0.30571 -0.17401 -0.30683 -0.17669 -0.30767 C -0.17921 -0.30851 -0.18157 -0.30963 -0.18409 -0.31047 C -0.18693 -0.31159 -0.18992 -0.31243 -0.19291 -0.31355 C -0.2 -0.31607 -0.20094 -0.31719 -0.20834 -0.31915 C -0.22472 -0.32419 -0.20157 -0.31467 -0.22771 -0.32643 C -0.22992 -0.32727 -0.23212 -0.32783 -0.23417 -0.32923 C -0.23638 -0.33063 -0.23858 -0.33203 -0.24079 -0.33371 C -0.24236 -0.33483 -0.24394 -0.33679 -0.24551 -0.33791 C -0.24771 -0.33931 -0.24992 -0.33959 -0.25212 -0.34071 C -0.25811 -0.34407 -0.25449 -0.34351 -0.26094 -0.34799 C -0.26252 -0.34911 -0.27685 -0.35695 -0.27874 -0.35947 C -0.28708 -0.37066 -0.27653 -0.35723 -0.28614 -0.36674 C -0.28724 -0.36786 -0.28819 -0.36982 -0.28929 -0.37094 C -0.29417 -0.3771 -0.29307 -0.3757 -0.29748 -0.37962 C -0.29921 -0.38298 -0.30031 -0.38438 -0.30142 -0.3883 C -0.30189 -0.3897 -0.30205 -0.3911 -0.3022 -0.39278 C -0.30173 -0.3995 -0.30157 -0.4051 -0.29984 -0.41126 C -0.29874 -0.41518 -0.29732 -0.41882 -0.29653 -0.42302 C -0.29464 -0.43309 -0.2959 -0.42889 -0.29338 -0.43589 C -0.29307 -0.43729 -0.29291 -0.43869 -0.2926 -0.44009 C -0.29212 -0.44177 -0.29134 -0.44289 -0.29086 -0.44457 C -0.29023 -0.44765 -0.29023 -0.45157 -0.28929 -0.45465 C -0.28661 -0.46361 -0.28724 -0.46193 -0.28362 -0.46613 C -0.28205 -0.47453 -0.28409 -0.46669 -0.28047 -0.47341 C -0.27968 -0.47453 -0.27953 -0.47649 -0.27874 -0.47761 C -0.27811 -0.47873 -0.27716 -0.47957 -0.27638 -0.48041 C -0.27606 -0.48097 -0.27575 -0.48153 -0.27559 -0.48181 L -0.27716 -0.47033 " pathEditMode="relative" ptsTypes="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1 0.00336 L -0.00031 0.00336 C 0.00047 -0.00056 0.00126 -0.00448 0.00205 -0.0084 C 0.00268 -0.0112 0.00299 -0.01428 0.00378 -0.01708 L 0.00535 -0.02268 C 0.00724 -0.04004 0.00457 -0.01876 0.0085 -0.03864 C 0.00898 -0.04088 0.00898 -0.0434 0.00945 -0.04564 C 0.01008 -0.05039 0.01024 -0.05011 0.01181 -0.05431 C 0.01323 -0.06467 0.01213 -0.05571 0.01339 -0.06887 C 0.0137 -0.07111 0.01402 -0.07363 0.01417 -0.07587 C 0.01543 -0.08707 0.01449 -0.08147 0.01591 -0.08903 C 0.01575 -0.10163 0.01732 -0.13774 0.01417 -0.15958 C 0.01402 -0.16098 0.0137 -0.16238 0.01339 -0.16378 C 0.01307 -0.16574 0.01307 -0.1677 0.0126 -0.16966 C 0.01197 -0.17218 0.00961 -0.17833 0.0085 -0.18113 C 0.00835 -0.18253 0.00819 -0.18421 0.00772 -0.18533 C 0.0074 -0.18701 0.00677 -0.18841 0.00614 -0.18981 C 0.00425 -0.19401 0.00189 -0.19793 0.00047 -0.20269 C -0.00236 -0.21277 0.00032 -0.20465 -0.00362 -0.21277 C -0.00709 -0.22005 -0.00441 -0.21753 -0.0085 -0.22005 C -0.00898 -0.22145 -0.00929 -0.22313 -0.01008 -0.22425 C -0.01071 -0.22565 -0.01165 -0.22621 -0.01244 -0.22733 C -0.01354 -0.22873 -0.01449 -0.23041 -0.01575 -0.23153 C -0.01654 -0.23237 -0.01732 -0.23237 -0.01811 -0.23293 C -0.01921 -0.23377 -0.02031 -0.23489 -0.02142 -0.23573 C -0.0222 -0.23684 -0.02299 -0.23796 -0.02378 -0.2388 C -0.0252 -0.23992 -0.02661 -0.24048 -0.02787 -0.2416 C -0.02898 -0.24244 -0.03008 -0.24356 -0.03118 -0.2444 C -0.03197 -0.24496 -0.03276 -0.24524 -0.03354 -0.2458 C -0.03465 -0.24664 -0.03559 -0.24804 -0.03685 -0.24888 C -0.03843 -0.25 -0.04016 -0.25028 -0.04157 -0.25168 C -0.0474 -0.25672 -0.04252 -0.2528 -0.04724 -0.25588 C -0.04866 -0.257 -0.04992 -0.25812 -0.05134 -0.25896 C -0.05276 -0.25952 -0.05402 -0.2598 -0.05543 -0.26036 C -0.06031 -0.26624 -0.05512 -0.26064 -0.0611 -0.26456 C -0.0622 -0.2654 -0.06315 -0.2668 -0.06425 -0.26764 C -0.06646 -0.26904 -0.06803 -0.26876 -0.06992 -0.27044 C -0.07087 -0.27128 -0.0715 -0.2724 -0.07244 -0.27324 C -0.07323 -0.27408 -0.07402 -0.27408 -0.0748 -0.27464 C -0.07591 -0.27548 -0.07701 -0.27688 -0.07811 -0.27772 C -0.07968 -0.27884 -0.08126 -0.2794 -0.08299 -0.28052 C -0.08646 -0.28248 -0.08457 -0.28164 -0.08866 -0.28332 C -0.08945 -0.28444 -0.09024 -0.28556 -0.09102 -0.2864 C -0.0926 -0.28752 -0.09591 -0.2892 -0.09591 -0.2892 L -0.10079 -0.2948 L -0.10315 -0.29788 C -0.10378 -0.29927 -0.10409 -0.30095 -0.10488 -0.30207 C -0.10551 -0.30319 -0.10661 -0.30375 -0.10724 -0.30487 C -0.10803 -0.30655 -0.10819 -0.30907 -0.10882 -0.31075 C -0.10961 -0.31243 -0.11055 -0.31355 -0.11134 -0.31495 C -0.11197 -0.31635 -0.11228 -0.31803 -0.11291 -0.31943 C -0.1137 -0.32083 -0.11465 -0.32223 -0.11528 -0.32363 C -0.11591 -0.32503 -0.11638 -0.32671 -0.11701 -0.32811 C -0.11764 -0.32951 -0.11858 -0.33091 -0.11937 -0.33231 C -0.12126 -0.33595 -0.12362 -0.34295 -0.12504 -0.34687 C -0.12567 -0.34827 -0.12583 -0.35023 -0.12661 -0.35107 L -0.12913 -0.35387 C -0.13055 -0.36142 -0.12898 -0.35527 -0.13228 -0.36254 C -0.13291 -0.36394 -0.13339 -0.36562 -0.13402 -0.36702 C -0.13465 -0.36842 -0.13575 -0.36954 -0.13638 -0.37122 C -0.13701 -0.37262 -0.13748 -0.3743 -0.13795 -0.37542 C -0.13874 -0.3771 -0.13968 -0.37822 -0.14047 -0.3799 C -0.14173 -0.3827 -0.14268 -0.3855 -0.14362 -0.38858 L -0.14535 -0.39278 C -0.14583 -0.39418 -0.1463 -0.39586 -0.14693 -0.39726 C -0.1485 -0.40006 -0.15055 -0.4023 -0.15181 -0.40566 C -0.15228 -0.40734 -0.15276 -0.40874 -0.15339 -0.41014 C -0.15417 -0.41182 -0.15512 -0.41294 -0.15591 -0.41434 C -0.1622 -0.42917 -0.15669 -0.41882 -0.16063 -0.42581 L -0.16063 -0.42581 " pathEditMode="relative" ptsTypes="AA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9 0.00532 L 0.00819 0.00532 C 0.00788 -0.00056 0.00725 -0.00644 0.00725 -0.01232 C 0.00725 -0.0154 0.00772 -0.0182 0.00819 -0.021 C 0.00835 -0.02296 0.01008 -0.03584 0.01118 -0.04032 C 0.01166 -0.04284 0.01244 -0.04508 0.01307 -0.04732 C 0.01355 -0.04899 0.01355 -0.05095 0.01402 -0.05263 C 0.01496 -0.05515 0.01606 -0.05739 0.01701 -0.05963 C 0.01811 -0.06243 0.0189 -0.06579 0.02 -0.06859 C 0.02079 -0.07055 0.02205 -0.07195 0.02299 -0.07363 C 0.02567 -0.07951 0.02788 -0.08595 0.03087 -0.09127 C 0.03181 -0.09295 0.03292 -0.09463 0.03386 -0.09659 C 0.03528 -0.09995 0.03638 -0.10359 0.0378 -0.10695 C 0.03843 -0.10891 0.03874 -0.11114 0.03969 -0.11226 C 0.04772 -0.12178 0.03732 -0.10891 0.04567 -0.12094 C 0.04819 -0.12486 0.05087 -0.12822 0.05355 -0.13158 L 0.05748 -0.1369 C 0.05874 -0.13858 0.06047 -0.1397 0.06142 -0.14222 C 0.06236 -0.14446 0.06315 -0.14698 0.06441 -0.14922 C 0.06866 -0.15678 0.06756 -0.1523 0.07229 -0.1579 C 0.07496 -0.16126 0.07732 -0.16546 0.08016 -0.16854 C 0.08173 -0.17022 0.08347 -0.1719 0.08504 -0.17357 C 0.08646 -0.17525 0.08756 -0.17749 0.08898 -0.17889 C 0.09024 -0.18029 0.09166 -0.18141 0.09292 -0.18253 C 0.09953 -0.19429 0.09197 -0.18253 0.09984 -0.18953 C 0.10189 -0.19121 0.10457 -0.19653 0.10677 -0.19821 C 0.13418 -0.21921 0.08095 -0.17497 0.11559 -0.20353 C 0.11827 -0.20577 0.12079 -0.20857 0.12347 -0.21053 C 0.13717 -0.22033 0.13008 -0.21557 0.1452 -0.22453 C 0.1452 -0.22453 0.15701 -0.23153 0.15701 -0.23153 C 0.15874 -0.23209 0.16032 -0.23293 0.16189 -0.23321 C 0.16583 -0.23461 0.16992 -0.23545 0.17386 -0.23684 C 0.17669 -0.23796 0.18299 -0.2402 0.18567 -0.2402 L 0.40945 -0.24216 C 0.41355 -0.24244 0.43418 -0.2444 0.44 -0.24552 C 0.47843 -0.2542 0.42347 -0.24468 0.46173 -0.25084 C 0.46331 -0.2514 0.46488 -0.25224 0.46662 -0.25252 C 0.46992 -0.25336 0.47323 -0.25336 0.47654 -0.25448 C 0.48142 -0.25588 0.4863 -0.25812 0.49134 -0.25952 L 0.49717 -0.26148 C 0.50016 -0.26344 0.50504 -0.26708 0.50803 -0.26848 C 0.51024 -0.26932 0.5126 -0.2696 0.51496 -0.27016 C 0.51685 -0.27184 0.51874 -0.27408 0.52079 -0.27548 C 0.52236 -0.27632 0.5241 -0.27632 0.52583 -0.27716 C 0.52772 -0.278 0.52977 -0.2794 0.53166 -0.28052 C 0.54047 -0.29228 0.53103 -0.28108 0.53953 -0.2878 C 0.54063 -0.28864 0.54142 -0.29032 0.54252 -0.29116 C 0.54441 -0.29256 0.54646 -0.2934 0.54851 -0.2948 C 0.54945 -0.29536 0.55055 -0.29564 0.55134 -0.29648 C 0.55622 -0.30067 0.55402 -0.29899 0.55827 -0.30179 C 0.55969 -0.30347 0.56079 -0.30543 0.56221 -0.30683 C 0.56315 -0.30795 0.56441 -0.30767 0.5652 -0.30879 C 0.5674 -0.31187 0.56914 -0.31579 0.57118 -0.31915 L 0.57402 -0.32447 C 0.57638 -0.33707 0.57496 -0.33203 0.57811 -0.34015 C 0.57764 -0.35555 0.57764 -0.37066 0.57701 -0.38578 C 0.57701 -0.38774 0.57606 -0.38942 0.57606 -0.3911 C 0.57575 -0.41854 0.57606 -0.44597 0.57606 -0.47341 L 0.57606 -0.47341 " pathEditMode="relative" ptsTypes="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D7D7"/>
            </a:gs>
            <a:gs pos="100000">
              <a:srgbClr val="DDE8CB"/>
            </a:gs>
          </a:gsLst>
          <a:lin ang="14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5E7BA006-B2ED-49E3-9504-B129E59D2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280" y="66675"/>
            <a:ext cx="616645" cy="46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9892" rIns="90000" bIns="45000"/>
          <a:lstStyle>
            <a:lvl1pPr>
              <a:lnSpc>
                <a:spcPct val="93000"/>
              </a:lnSpc>
              <a:spcBef>
                <a:spcPts val="142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3"/>
              </a:spcBef>
            </a:pPr>
            <a:r>
              <a:rPr lang="es-ES" altLang="es-ES" sz="2800" dirty="0">
                <a:solidFill>
                  <a:schemeClr val="tx1"/>
                </a:solidFill>
                <a:latin typeface="Arial Black" panose="020B0A04020102020204" pitchFamily="34" charset="0"/>
              </a:rPr>
              <a:t>6</a:t>
            </a:r>
          </a:p>
        </p:txBody>
      </p:sp>
      <p:pic>
        <p:nvPicPr>
          <p:cNvPr id="17415" name="Imagen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65189B5-52C5-4E26-91B4-D284692EC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4556125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Imagen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66D939C-EEFD-48AE-A19A-D6DAAFDA5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338" y="4622800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F9E8B78-67FE-4435-BC13-C262DCDA60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424" y="4736122"/>
            <a:ext cx="1613795" cy="720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09904EF-C224-4750-A6FE-4D76BBAAB5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276" y="4731906"/>
            <a:ext cx="1191723" cy="720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C9C91048-15CC-44AC-AEB7-D9B7CE8BFD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003" y="4731906"/>
            <a:ext cx="1936554" cy="720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53430F5-CF44-409E-B6A3-653AF8933C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15" y="214428"/>
            <a:ext cx="2182368" cy="164592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9F6C729-7A6E-4A02-A906-B75591A0B3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418" y="531019"/>
            <a:ext cx="2182368" cy="164592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3A9E02B-BDE8-47DD-8758-9C551BAF56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966" y="214428"/>
            <a:ext cx="2182368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3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7 0.00644 L 0.00457 0.00644 C 0.00473 -0.0056 0.00488 -0.01764 0.00536 -0.02968 C 0.00551 -0.03528 0.00709 -0.0448 0.00772 -0.04984 C 0.00803 -0.0518 0.00803 -0.05376 0.00851 -0.05571 C 0.00914 -0.05767 0.00961 -0.05935 0.01024 -0.06131 C 0.01055 -0.06271 0.01071 -0.06439 0.01103 -0.06579 C 0.01134 -0.06775 0.01134 -0.06971 0.01181 -0.07139 C 0.01213 -0.07307 0.01292 -0.07447 0.01339 -0.07587 C 0.01496 -0.08371 0.01339 -0.07671 0.01591 -0.08455 C 0.02 -0.09715 0.01512 -0.08399 0.01906 -0.09463 C 0.02079 -0.10387 0.01859 -0.09379 0.02236 -0.10331 C 0.02504 -0.10975 0.02284 -0.10779 0.02551 -0.11339 C 0.02709 -0.11619 0.02882 -0.11898 0.0304 -0.12178 C 0.03118 -0.12346 0.03181 -0.12514 0.03292 -0.12626 C 0.0337 -0.1271 0.03449 -0.12794 0.03528 -0.12906 C 0.03701 -0.13186 0.03827 -0.1355 0.04016 -0.13774 C 0.04095 -0.13858 0.04173 -0.1397 0.04252 -0.14054 C 0.04362 -0.14194 0.04473 -0.14362 0.04583 -0.14502 C 0.04677 -0.14614 0.04803 -0.1467 0.04898 -0.14782 C 0.05449 -0.15398 0.05181 -0.15482 0.06032 -0.1607 C 0.06173 -0.16182 0.06299 -0.16266 0.06441 -0.16378 C 0.0652 -0.16434 0.06599 -0.16462 0.06693 -0.16518 C 0.06819 -0.16602 0.06961 -0.16714 0.07087 -0.16798 C 0.07166 -0.16854 0.0726 -0.16882 0.07339 -0.16938 C 0.07465 -0.17022 0.07607 -0.17134 0.07733 -0.17218 C 0.08504 -0.17862 0.07953 -0.17498 0.08473 -0.17806 C 0.09071 -0.18533 0.08299 -0.17694 0.0904 -0.18225 C 0.09118 -0.18309 0.09181 -0.18449 0.09276 -0.18533 C 0.09386 -0.18617 0.09496 -0.18589 0.09607 -0.18673 C 0.09717 -0.18757 0.09811 -0.18869 0.09922 -0.18953 C 0.1 -0.19009 0.10095 -0.19037 0.10173 -0.19093 C 0.10284 -0.19177 0.10378 -0.19317 0.10488 -0.19401 C 0.10709 -0.19513 0.10945 -0.19513 0.11134 -0.19681 C 0.11244 -0.19765 0.11355 -0.19905 0.11465 -0.19961 C 0.11465 -0.19961 0.12268 -0.20325 0.12441 -0.20409 C 0.12551 -0.20437 0.12662 -0.20493 0.12756 -0.20549 C 0.12835 -0.20605 0.12929 -0.20633 0.13008 -0.20689 C 0.13087 -0.20773 0.1315 -0.20913 0.13244 -0.20969 C 0.13433 -0.21081 0.13622 -0.21053 0.13811 -0.21109 C 0.13922 -0.21165 0.14032 -0.21221 0.14142 -0.21277 C 0.14299 -0.21333 0.14457 -0.21361 0.1463 -0.21417 C 0.14709 -0.21445 0.14788 -0.21529 0.14866 -0.21557 C 0.15134 -0.21669 0.15496 -0.21753 0.15764 -0.21837 C 0.1589 -0.21893 0.16032 -0.21921 0.16158 -0.21977 C 0.16268 -0.22033 0.16378 -0.22089 0.16488 -0.22117 C 0.16677 -0.22201 0.16866 -0.22229 0.17055 -0.22285 C 0.17134 -0.22313 0.17213 -0.22397 0.17292 -0.22425 C 0.17607 -0.22509 0.18473 -0.22705 0.18914 -0.22845 C 0.19024 -0.22901 0.19134 -0.22957 0.19244 -0.22985 C 0.19559 -0.23097 0.1989 -0.23125 0.20205 -0.23293 C 0.20315 -0.23321 0.20425 -0.23405 0.20536 -0.23433 C 0.20835 -0.23489 0.21134 -0.23517 0.21433 -0.23573 C 0.22725 -0.23741 0.23339 -0.23769 0.2474 -0.23853 C 0.24992 -0.23909 0.25229 -0.23965 0.25481 -0.23993 C 0.25937 -0.24077 0.26394 -0.24077 0.26851 -0.24133 C 0.27229 -0.24216 0.27607 -0.24328 0.27984 -0.2444 C 0.28441 -0.24552 0.28898 -0.24524 0.2937 -0.2458 C 0.29465 -0.24636 0.29575 -0.24692 0.29685 -0.2472 C 0.29937 -0.24804 0.30677 -0.24972 0.30898 -0.25 C 0.31465 -0.25252 0.31355 -0.25224 0.32205 -0.25448 C 0.32394 -0.25476 0.32583 -0.25532 0.32772 -0.25588 C 0.3304 -0.25672 0.33307 -0.25784 0.33575 -0.25868 L 0.33984 -0.26008 C 0.3411 -0.26064 0.34252 -0.2612 0.34378 -0.26148 C 0.34567 -0.26204 0.34756 -0.26232 0.34945 -0.26316 C 0.35055 -0.26344 0.35166 -0.264 0.35276 -0.26456 C 0.35402 -0.26512 0.35544 -0.2654 0.35685 -0.26596 C 0.35843 -0.26652 0.36 -0.2668 0.36173 -0.26736 C 0.36299 -0.26792 0.36441 -0.26848 0.36567 -0.26876 C 0.36725 -0.26932 0.36898 -0.2696 0.37055 -0.27016 C 0.3778 -0.27296 0.36929 -0.27072 0.3778 -0.27324 C 0.37969 -0.2738 0.38158 -0.27408 0.38347 -0.27464 C 0.3863 -0.27604 0.38614 -0.27632 0.38914 -0.27744 C 0.39055 -0.278 0.39197 -0.27828 0.39323 -0.27884 C 0.39402 -0.2794 0.39481 -0.27996 0.39575 -0.28024 C 0.39843 -0.28136 0.4011 -0.28192 0.40378 -0.28332 L 0.41355 -0.28752 C 0.41465 -0.28808 0.41575 -0.28836 0.4167 -0.28892 C 0.42047 -0.29116 0.41827 -0.29004 0.42315 -0.292 C 0.4241 -0.29284 0.42473 -0.29396 0.42567 -0.2948 C 0.42803 -0.29648 0.43292 -0.299 0.43292 -0.299 C 0.43827 -0.30543 0.43213 -0.29872 0.43859 -0.30348 C 0.44032 -0.30459 0.44173 -0.30627 0.44347 -0.30767 C 0.44425 -0.30823 0.44504 -0.30851 0.44583 -0.30907 C 0.44693 -0.30991 0.44803 -0.31131 0.44914 -0.31215 C 0.45071 -0.31327 0.45323 -0.31411 0.45481 -0.31495 C 0.45559 -0.31579 0.45638 -0.31719 0.45717 -0.31775 C 0.45874 -0.31915 0.46205 -0.32055 0.46205 -0.32055 C 0.46284 -0.32167 0.46362 -0.32279 0.46457 -0.32363 C 0.46551 -0.32419 0.46662 -0.32447 0.46772 -0.32503 C 0.46945 -0.32587 0.47103 -0.32699 0.4726 -0.32783 C 0.47339 -0.32839 0.47433 -0.32867 0.47512 -0.32923 C 0.47717 -0.33119 0.47922 -0.33371 0.48158 -0.33511 C 0.48646 -0.33791 0.48126 -0.33455 0.48725 -0.33931 C 0.48851 -0.34043 0.48992 -0.34127 0.49118 -0.34239 C 0.4967 -0.34659 0.49229 -0.34351 0.49685 -0.34799 C 0.49796 -0.34911 0.49906 -0.34995 0.50016 -0.35079 C 0.50095 -0.35247 0.50158 -0.35415 0.50252 -0.35527 C 0.50866 -0.36255 0.50016 -0.34519 0.50992 -0.36255 C 0.51103 -0.36423 0.51197 -0.36647 0.51307 -0.36814 C 0.51386 -0.36926 0.51481 -0.3701 0.51559 -0.37094 C 0.5167 -0.37234 0.5178 -0.37374 0.51874 -0.37542 C 0.52 -0.3771 0.52079 -0.37934 0.52205 -0.38102 C 0.52284 -0.38242 0.52378 -0.38298 0.52441 -0.3841 C 0.52646 -0.38718 0.52819 -0.39082 0.53008 -0.39418 C 0.53087 -0.39558 0.53197 -0.3967 0.5326 -0.39838 C 0.53307 -0.39978 0.53355 -0.40146 0.53418 -0.40286 C 0.53481 -0.40398 0.53575 -0.40482 0.53654 -0.40566 C 0.53685 -0.40706 0.53701 -0.40874 0.53748 -0.40986 C 0.53859 -0.41406 0.53969 -0.41546 0.54142 -0.41854 C 0.54173 -0.41994 0.54189 -0.42162 0.54221 -0.42302 C 0.54315 -0.42582 0.54488 -0.42834 0.54551 -0.43169 L 0.54709 -0.44009 C 0.5474 -0.44177 0.54772 -0.44317 0.54788 -0.44457 C 0.54898 -0.45325 0.54835 -0.44933 0.54961 -0.45605 C 0.54977 -0.46081 0.54992 -0.46557 0.5504 -0.47033 C 0.55055 -0.47229 0.55103 -0.47425 0.55118 -0.47621 C 0.55134 -0.48097 0.55118 -0.48573 0.55118 -0.49049 L 0.55118 -0.49049 " pathEditMode="relative" ptsTypes="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1 -0.00224 L 0.00141 -0.00224 C 0.00094 -0.00672 -0.00016 -0.01092 -0.00016 -0.0154 C -0.00048 -0.04508 3.93701E-6 -0.07503 0.00063 -0.10471 C 0.00078 -0.10863 0.00189 -0.11227 0.0022 -0.11619 C 0.00283 -0.12346 0.00299 -0.12654 0.00393 -0.13354 C 0.00441 -0.13718 0.00488 -0.1411 0.00551 -0.14502 L 0.00708 -0.1537 C 0.0074 -0.1551 0.00756 -0.1565 0.00787 -0.1579 C 0.0085 -0.15986 0.00913 -0.16182 0.0096 -0.16378 C 0.01023 -0.16658 0.0107 -0.16938 0.01118 -0.17246 C 0.01149 -0.17386 0.01165 -0.17526 0.01196 -0.17666 C 0.01606 -0.19121 0.0107 -0.1733 0.01606 -0.18813 C 0.01669 -0.19009 0.017 -0.19205 0.01763 -0.19401 C 0.01858 -0.19681 0.02 -0.19961 0.02094 -0.20269 C 0.02141 -0.20437 0.02189 -0.20661 0.02252 -0.20829 C 0.02315 -0.21025 0.02409 -0.21221 0.02488 -0.21417 C 0.02551 -0.21557 0.02598 -0.21697 0.02661 -0.21837 C 0.02803 -0.22649 0.02645 -0.21921 0.02897 -0.22705 C 0.03259 -0.23825 0.02834 -0.22761 0.03307 -0.23853 C 0.03338 -0.23993 0.03354 -0.2416 0.03385 -0.243 C 0.03433 -0.2444 0.03511 -0.24552 0.03543 -0.2472 C 0.03858 -0.26036 0.03385 -0.24636 0.03795 -0.25728 C 0.03905 -0.26596 0.03842 -0.2612 0.04031 -0.27184 L 0.0411 -0.27604 C 0.04141 -0.2794 0.04157 -0.28276 0.04189 -0.28612 C 0.0422 -0.28808 0.04283 -0.29004 0.04283 -0.292 C 0.04283 -0.30683 0.04236 -0.32167 0.04189 -0.33651 C 0.04189 -0.33847 0.04126 -0.34043 0.0411 -0.34239 C 0.04078 -0.34575 0.04063 -0.34911 0.04031 -0.35247 C 0.04015 -0.35443 0.03968 -0.35611 0.03952 -0.35807 C 0.03858 -0.36591 0.03905 -0.36591 0.03795 -0.37262 C 0.03716 -0.37682 0.03622 -0.3813 0.03543 -0.3855 C 0.03527 -0.3869 0.0348 -0.3883 0.03464 -0.3897 C 0.03338 -0.39894 0.03401 -0.39362 0.03307 -0.40566 C 0.03338 -0.41294 0.03338 -0.42022 0.03385 -0.42722 C 0.0348 -0.44485 0.03464 -0.42917 0.03464 -0.44009 L 0.03464 -0.44009 " pathEditMode="relative" ptsTypes="AAAAAAAAAAAAAAAAAAAAAAAAAAAAAAAAAAAA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8 0.00112 L -0.00378 0.00112 C -0.00409 -0.02632 -0.00394 -0.05376 -0.00472 -0.08119 C -0.00472 -0.08595 -0.00567 -0.09071 -0.0063 -0.09547 C -0.00661 -0.09743 -0.00677 -0.09939 -0.00709 -0.10135 C -0.00803 -0.10611 -0.00961 -0.11059 -0.01039 -0.11563 C -0.01181 -0.12626 -0.01024 -0.11675 -0.01276 -0.1271 C -0.01307 -0.1285 -0.01323 -0.13018 -0.01354 -0.13158 C -0.01402 -0.13298 -0.0148 -0.13438 -0.01512 -0.13578 C -0.01559 -0.13718 -0.01575 -0.13858 -0.01606 -0.14026 C -0.01638 -0.14194 -0.01638 -0.14418 -0.01685 -0.14586 C -0.01764 -0.14894 -0.01937 -0.15118 -0.02 -0.15454 C -0.02173 -0.1635 -0.02031 -0.15762 -0.02567 -0.1705 C -0.02567 -0.1705 -0.03055 -0.18197 -0.03055 -0.18197 L -0.03386 -0.18477 C -0.03984 -0.19541 -0.03417 -0.18645 -0.04031 -0.19345 C -0.04142 -0.19457 -0.04236 -0.19653 -0.04346 -0.19765 C -0.04614 -0.20073 -0.04882 -0.20381 -0.05165 -0.20633 C -0.05276 -0.20745 -0.05386 -0.20829 -0.0548 -0.20913 C -0.05575 -0.20997 -0.05638 -0.21137 -0.05732 -0.21221 C -0.05732 -0.21221 -0.06709 -0.21781 -0.06709 -0.21781 C -0.06835 -0.21921 -0.06961 -0.22117 -0.07102 -0.22229 C -0.0726 -0.22341 -0.07433 -0.22425 -0.07591 -0.22509 C -0.07669 -0.22565 -0.07764 -0.22593 -0.07843 -0.22649 C -0.07937 -0.22761 -0.08047 -0.22873 -0.08157 -0.22929 C -0.08268 -0.23013 -0.08378 -0.23041 -0.08488 -0.23097 C -0.08567 -0.23125 -0.08646 -0.23181 -0.08724 -0.23237 C -0.08992 -0.23377 -0.09181 -0.23405 -0.09449 -0.23517 C -0.09559 -0.23601 -0.09669 -0.23741 -0.0978 -0.23797 C -0.09874 -0.23853 -0.11118 -0.24077 -0.1115 -0.24105 C -0.12331 -0.24608 -0.09811 -0.23517 -0.13181 -0.24524 C -0.13512 -0.24608 -0.13827 -0.24692 -0.14157 -0.24804 C -0.14283 -0.2486 -0.14425 -0.24916 -0.14551 -0.24944 C -0.15102 -0.25084 -0.15638 -0.25056 -0.16173 -0.25252 C -0.17134 -0.25588 -0.15937 -0.25168 -0.1715 -0.25532 C -0.17496 -0.25644 -0.17669 -0.25756 -0.18031 -0.25812 C -0.19039 -0.26008 -0.20362 -0.26064 -0.21276 -0.2612 L -0.24362 -0.2626 C -0.27701 -0.27436 -0.23528 -0.26008 -0.33591 -0.2654 C -0.34268 -0.26568 -0.34945 -0.26792 -0.35606 -0.2696 C -0.36425 -0.27184 -0.35984 -0.27072 -0.36913 -0.27268 C -0.37118 -0.27352 -0.37339 -0.27464 -0.37559 -0.27548 C -0.37748 -0.27604 -0.38614 -0.278 -0.38772 -0.27828 C -0.40205 -0.28556 -0.38409 -0.2766 -0.39984 -0.28416 C -0.40173 -0.285 -0.40362 -0.28584 -0.40551 -0.28696 C -0.40709 -0.2878 -0.40866 -0.2892 -0.41039 -0.28976 C -0.41228 -0.2906 -0.41417 -0.29088 -0.41606 -0.29144 C -0.42362 -0.29592 -0.41937 -0.29312 -0.42898 -0.29984 C -0.43039 -0.30096 -0.43181 -0.3018 -0.43307 -0.30292 C -0.43732 -0.30655 -0.43512 -0.30515 -0.43953 -0.30711 C -0.4411 -0.30907 -0.44252 -0.31187 -0.44441 -0.31299 L -0.44929 -0.31579 C -0.45701 -0.32615 -0.44866 -0.31607 -0.45496 -0.32167 C -0.45575 -0.32223 -0.45654 -0.32363 -0.45732 -0.32447 C -0.45843 -0.32559 -0.45953 -0.32615 -0.46063 -0.32727 C -0.46504 -0.33175 -0.46094 -0.32895 -0.46535 -0.33175 C -0.4663 -0.33315 -0.46693 -0.33483 -0.46787 -0.33595 C -0.4685 -0.33679 -0.46961 -0.33651 -0.47024 -0.33735 C -0.47102 -0.33847 -0.47118 -0.34043 -0.47197 -0.34183 C -0.47291 -0.34351 -0.47622 -0.34715 -0.47764 -0.34883 C -0.47843 -0.35079 -0.4789 -0.35303 -0.48 -0.35471 C -0.48063 -0.35555 -0.48173 -0.35527 -0.48236 -0.35611 C -0.48346 -0.35779 -0.48394 -0.36003 -0.48488 -0.36199 C -0.48583 -0.36395 -0.48709 -0.36563 -0.48803 -0.36758 C -0.48976 -0.37122 -0.49291 -0.37906 -0.49291 -0.37906 C -0.4948 -0.38886 -0.49244 -0.3771 -0.49622 -0.39054 C -0.49654 -0.39194 -0.49669 -0.39362 -0.49701 -0.39502 C -0.49858 -0.4023 -0.49843 -0.40146 -0.50031 -0.4079 C -0.5022 -0.42162 -0.49969 -0.40454 -0.50268 -0.42078 C -0.50299 -0.42274 -0.50315 -0.4247 -0.50346 -0.42666 C -0.50378 -0.42806 -0.50409 -0.42946 -0.50425 -0.43085 C -0.5063 -0.44373 -0.50394 -0.43085 -0.50598 -0.44093 C -0.50614 -0.44429 -0.50646 -0.44793 -0.50677 -0.45101 C -0.50693 -0.45353 -0.50756 -0.45577 -0.50756 -0.45829 C -0.50772 -0.46949 -0.50756 -0.48041 -0.50756 -0.49133 L -0.50756 -0.49133 " pathEditMode="relative" ptsTypes="A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D7D7"/>
            </a:gs>
            <a:gs pos="100000">
              <a:srgbClr val="DDE8CB"/>
            </a:gs>
          </a:gsLst>
          <a:lin ang="14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5E7BA006-B2ED-49E3-9504-B129E59D2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280" y="66675"/>
            <a:ext cx="616645" cy="46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9892" rIns="90000" bIns="45000"/>
          <a:lstStyle>
            <a:lvl1pPr>
              <a:lnSpc>
                <a:spcPct val="93000"/>
              </a:lnSpc>
              <a:spcBef>
                <a:spcPts val="142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3"/>
              </a:spcBef>
            </a:pPr>
            <a:r>
              <a:rPr lang="es-ES" altLang="es-ES" sz="2800" dirty="0">
                <a:solidFill>
                  <a:schemeClr val="tx1"/>
                </a:solidFill>
                <a:latin typeface="Arial Black" panose="020B0A04020102020204" pitchFamily="34" charset="0"/>
              </a:rPr>
              <a:t>7</a:t>
            </a:r>
          </a:p>
        </p:txBody>
      </p:sp>
      <p:pic>
        <p:nvPicPr>
          <p:cNvPr id="17415" name="Imagen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65189B5-52C5-4E26-91B4-D284692EC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4556125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Imagen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66D939C-EEFD-48AE-A19A-D6DAAFDA5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338" y="4622800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453FB51-64CF-4085-A667-41FB288AA5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201" y="4700156"/>
            <a:ext cx="1994482" cy="720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50D38B4-1179-46A7-BC0A-28B7BC2A5C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056" y="4700156"/>
            <a:ext cx="1390344" cy="720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49CA017-CD1C-4C82-A17F-5E4779C335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484" y="4700156"/>
            <a:ext cx="1398620" cy="720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DC0DEA1-1AC2-499E-9257-8AE2803287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033" y="566402"/>
            <a:ext cx="2182557" cy="164606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3C3BC84-E3F7-436E-86A6-82545CDD44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825" y="250394"/>
            <a:ext cx="2182557" cy="164606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05A5688-BBB7-4C2E-8131-D368A591C7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12" y="250394"/>
            <a:ext cx="2182368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49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8189E-6 3.29227E-6 L -4.88189E-6 0.00028 C -0.00031 -0.00756 -0.00031 -0.01484 -0.00078 -0.02212 C -0.00094 -0.02408 -0.00141 -0.02548 -0.00157 -0.02744 C -0.00204 -0.03052 -0.0022 -0.03388 -0.00236 -0.03696 C -0.0022 -0.05739 -0.0022 -0.07811 -0.00157 -0.09855 C -0.00157 -0.10023 -0.00125 -0.10219 -0.00078 -0.10387 C -0.00047 -0.10583 0.00032 -0.10751 0.00079 -0.10919 C 0.00111 -0.11059 0.00126 -0.11227 0.00158 -0.11339 C 0.00221 -0.11534 0.00347 -0.11702 0.00426 -0.1187 C 0.00473 -0.1201 0.0052 -0.12178 0.00583 -0.1229 C 0.00662 -0.1243 0.00772 -0.12542 0.00835 -0.1271 C 0.01213 -0.1341 0.00756 -0.1285 0.01339 -0.13662 C 0.01418 -0.13774 0.01512 -0.1383 0.01591 -0.13914 C 0.01733 -0.1411 0.01859 -0.14306 0.02 -0.14474 C 0.02079 -0.14558 0.02189 -0.14642 0.02268 -0.14754 C 0.03465 -0.16238 0.02552 -0.15202 0.03512 -0.16238 C 0.03607 -0.1635 0.03686 -0.16406 0.03764 -0.16518 C 0.03875 -0.16658 0.03969 -0.16826 0.04111 -0.1691 C 0.04174 -0.16994 0.04268 -0.17022 0.04347 -0.1705 C 0.05134 -0.18001 0.04252 -0.16994 0.05024 -0.17749 C 0.05197 -0.17889 0.05355 -0.18113 0.05528 -0.18309 C 0.05607 -0.18365 0.05686 -0.18505 0.0578 -0.18561 C 0.05859 -0.18617 0.05953 -0.18645 0.06032 -0.18701 C 0.06252 -0.18841 0.06473 -0.19121 0.06693 -0.19261 C 0.06772 -0.19289 0.06867 -0.19317 0.06961 -0.19373 C 0.0704 -0.19429 0.07119 -0.19569 0.07197 -0.19653 C 0.07308 -0.19765 0.07434 -0.19821 0.07544 -0.19905 C 0.08252 -0.20633 0.0778 -0.20325 0.08284 -0.20605 C 0.08378 -0.20745 0.08441 -0.20885 0.08536 -0.20997 C 0.08693 -0.21221 0.08898 -0.21305 0.0904 -0.21557 C 0.09119 -0.21697 0.09197 -0.21837 0.09292 -0.21949 C 0.09371 -0.22061 0.09465 -0.22145 0.09544 -0.22257 C 0.1041 -0.23489 0.09717 -0.22733 0.103 -0.23321 C 0.10693 -0.24272 0.10189 -0.23097 0.10725 -0.24272 C 0.10772 -0.24412 0.10819 -0.2458 0.10882 -0.24692 C 0.10961 -0.24832 0.11056 -0.24944 0.11134 -0.25112 C 0.11686 -0.26344 0.10898 -0.25 0.11544 -0.26064 C 0.11607 -0.2626 0.1167 -0.26428 0.11717 -0.26596 C 0.1178 -0.26764 0.11843 -0.26848 0.1189 -0.27016 C 0.12 -0.27352 0.12142 -0.27716 0.12221 -0.28108 C 0.12284 -0.2836 0.123 -0.28696 0.12394 -0.2892 C 0.1263 -0.2948 0.12504 -0.292 0.12725 -0.29872 C 0.12756 -0.30096 0.12772 -0.30319 0.12804 -0.30543 C 0.12851 -0.30739 0.1293 -0.30907 0.12977 -0.31103 C 0.1304 -0.31355 0.13087 -0.31663 0.1315 -0.31915 L 0.13308 -0.32727 C 0.13339 -0.32867 0.13339 -0.33035 0.13386 -0.33147 L 0.13575 -0.33567 C 0.13827 -0.35247 0.13481 -0.33147 0.13733 -0.34519 C 0.13764 -0.34687 0.13827 -0.35219 0.1389 -0.35471 C 0.13937 -0.35611 0.14032 -0.35695 0.14063 -0.35863 C 0.14142 -0.36143 0.14174 -0.36423 0.14237 -0.36674 C 0.14252 -0.36814 0.14268 -0.36982 0.14315 -0.37094 L 0.14489 -0.37514 C 0.14678 -0.38466 0.14394 -0.3729 0.14819 -0.38326 C 0.14867 -0.38438 0.14851 -0.38606 0.14898 -0.38718 C 0.14961 -0.38858 0.15024 -0.38998 0.15071 -0.39138 C 0.15103 -0.39278 0.15119 -0.39418 0.1515 -0.39558 C 0.15245 -0.39838 0.15434 -0.40062 0.15497 -0.4037 L 0.15654 -0.41182 C 0.15686 -0.41322 0.15686 -0.41462 0.15733 -0.41602 C 0.15922 -0.4205 0.15906 -0.41826 0.15906 -0.42106 L 0.15906 -0.42106 " pathEditMode="relative" rAng="0" ptsTypes="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7" y="-21053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8 -0.00252 L -0.00378 -0.00252 C -0.00362 -0.01988 -0.00346 -0.03724 -0.00299 -0.05459 C -0.00299 -0.05935 -0.00142 -0.06607 -0.00063 -0.07027 C 0.00047 -0.07587 0.00221 -0.08595 0.00347 -0.08903 L 0.00504 -0.09323 C 0.00693 -0.10331 0.00441 -0.09127 0.00835 -0.10331 C 0.00866 -0.10471 0.00866 -0.10639 0.00914 -0.10779 C 0.00977 -0.10975 0.01071 -0.11142 0.0115 -0.11338 C 0.0126 -0.11646 0.01339 -0.11982 0.0148 -0.12206 L 0.02205 -0.13522 L 0.02693 -0.14362 C 0.02772 -0.1453 0.02835 -0.14698 0.02929 -0.1481 C 0.03276 -0.15202 0.03087 -0.15006 0.03496 -0.1537 C 0.03591 -0.15538 0.03654 -0.15706 0.03748 -0.15818 C 0.03843 -0.1593 0.03969 -0.15986 0.04063 -0.16098 C 0.04205 -0.16238 0.04347 -0.16378 0.04473 -0.16518 C 0.04693 -0.1677 0.04882 -0.17078 0.05118 -0.17246 C 0.0526 -0.17357 0.05402 -0.17413 0.05528 -0.17525 C 0.0674 -0.18757 0.04835 -0.17134 0.06252 -0.18393 C 0.06425 -0.18561 0.06977 -0.18897 0.0715 -0.18981 C 0.07276 -0.19037 0.07417 -0.19037 0.07559 -0.19121 C 0.07559 -0.19121 0.08567 -0.19849 0.08772 -0.19989 C 0.08898 -0.20073 0.0904 -0.20185 0.09166 -0.20269 C 0.09937 -0.20717 0.09496 -0.20437 0.10473 -0.21137 L 0.10866 -0.21417 C 0.11008 -0.21529 0.11134 -0.21641 0.11276 -0.21725 L 0.11606 -0.21865 C 0.12268 -0.22453 0.11591 -0.21893 0.12252 -0.22285 C 0.13166 -0.22845 0.12205 -0.22369 0.12977 -0.22733 C 0.13087 -0.22817 0.13181 -0.22929 0.13307 -0.23013 C 0.13433 -0.23097 0.13575 -0.23097 0.13701 -0.23153 C 0.13811 -0.23209 0.13921 -0.23237 0.14032 -0.23293 C 0.14173 -0.23377 0.14299 -0.23517 0.14441 -0.23573 C 0.14646 -0.23712 0.15087 -0.2388 0.15087 -0.2388 C 0.15906 -0.24608 0.14866 -0.2374 0.15811 -0.243 C 0.15921 -0.24384 0.16032 -0.24524 0.16142 -0.2458 C 0.16236 -0.24664 0.16347 -0.24692 0.16457 -0.24748 C 0.16567 -0.24832 0.16677 -0.24944 0.16788 -0.25028 C 0.16929 -0.25112 0.17386 -0.25252 0.17512 -0.25308 C 0.17732 -0.25392 0.17969 -0.2542 0.18158 -0.25588 C 0.18614 -0.26008 0.18362 -0.2584 0.18898 -0.26036 C 0.19795 -0.2682 0.18662 -0.25868 0.19543 -0.26456 C 0.20394 -0.27016 0.19354 -0.26512 0.20189 -0.26904 C 0.20961 -0.27576 0.20599 -0.2738 0.21244 -0.27604 C 0.21496 -0.27912 0.21496 -0.2794 0.21811 -0.28192 C 0.21937 -0.28304 0.22079 -0.2836 0.22205 -0.28472 C 0.22488 -0.28752 0.2274 -0.29088 0.23024 -0.2934 C 0.23386 -0.29676 0.23386 -0.29648 0.23748 -0.30067 C 0.23921 -0.30235 0.24063 -0.30459 0.24236 -0.30627 C 0.24362 -0.30767 0.2452 -0.30795 0.24646 -0.30935 C 0.24756 -0.31047 0.24851 -0.31215 0.24961 -0.31355 C 0.25103 -0.31523 0.25244 -0.31607 0.2537 -0.31803 C 0.25543 -0.32055 0.25701 -0.32363 0.25858 -0.32643 C 0.25937 -0.32783 0.26 -0.32979 0.26095 -0.33091 C 0.26315 -0.33343 0.26425 -0.33427 0.26583 -0.33791 C 0.26709 -0.34071 0.26772 -0.34435 0.26914 -0.34659 C 0.27103 -0.34995 0.27323 -0.35303 0.2748 -0.35667 C 0.27575 -0.35919 0.2778 -0.36394 0.27874 -0.36674 C 0.27937 -0.3687 0.27969 -0.37094 0.28047 -0.37262 C 0.2811 -0.3743 0.28205 -0.37542 0.28284 -0.37682 C 0.28315 -0.37878 0.28331 -0.38074 0.28362 -0.3827 C 0.2841 -0.38438 0.28504 -0.38522 0.28536 -0.3869 C 0.28599 -0.39082 0.28614 -0.39474 0.28693 -0.39838 C 0.2874 -0.40146 0.28819 -0.40426 0.28851 -0.40706 C 0.28977 -0.4177 0.28914 -0.41182 0.29024 -0.42441 C 0.28992 -0.43869 0.28977 -0.45325 0.28929 -0.46753 C 0.28929 -0.46921 0.28929 -0.47117 0.28851 -0.47201 C 0.28709 -0.47369 0.28362 -0.47481 0.28362 -0.47481 C 0.28095 -0.47817 0.28189 -0.47649 0.28047 -0.47901 L 0.28047 -0.48041 " pathEditMode="relative" ptsTypes="AAA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0236E-6 3.96417E-6 L -1.10236E-6 0.00028 C 0.00268 -0.02212 0.00236 -0.01596 0.00236 -0.049 C 0.00236 -0.06355 0.00205 -0.07783 0.00158 -0.09239 C 0.00142 -0.09827 -1.10236E-6 -0.10247 -0.00079 -0.10807 C -0.0011 -0.11059 -0.0011 -0.11311 -0.00157 -0.11535 C -0.00299 -0.12122 -0.00535 -0.12654 -0.00646 -0.1327 C -0.00756 -0.13858 -0.00677 -0.1355 -0.00898 -0.1411 C -0.00913 -0.14306 -0.00929 -0.1453 -0.00976 -0.14698 C -0.01055 -0.15006 -0.01181 -0.15286 -0.01291 -0.15566 C -0.01354 -0.15706 -0.01417 -0.15846 -0.01464 -0.15986 C -0.01512 -0.16182 -0.01559 -0.16378 -0.01622 -0.16574 C -0.01732 -0.1691 -0.01905 -0.17274 -0.02031 -0.17582 C -0.02079 -0.17722 -0.02126 -0.1789 -0.02189 -0.18002 C -0.02252 -0.18169 -0.02362 -0.18281 -0.02425 -0.18449 C -0.02488 -0.18561 -0.0252 -0.18729 -0.02598 -0.18869 C -0.02598 -0.18841 -0.03197 -0.19961 -0.03323 -0.20157 C -0.03401 -0.20325 -0.03496 -0.20437 -0.03559 -0.20605 C -0.03622 -0.20745 -0.03653 -0.20913 -0.03732 -0.21025 C -0.03811 -0.21165 -0.03953 -0.21193 -0.04047 -0.21333 C -0.04142 -0.21445 -0.04205 -0.21613 -0.04299 -0.21753 C -0.04441 -0.21977 -0.04976 -0.22621 -0.05102 -0.22761 C -0.05181 -0.22845 -0.0526 -0.22845 -0.05338 -0.22901 C -0.06236 -0.23965 -0.04866 -0.22397 -0.05905 -0.23349 C -0.06882 -0.24189 -0.05984 -0.23741 -0.06724 -0.24049 C -0.07386 -0.24636 -0.06709 -0.24105 -0.0737 -0.24496 C -0.08142 -0.24944 -0.07386 -0.24664 -0.08268 -0.24916 C -0.09732 -0.25784 -0.0789 -0.24748 -0.09149 -0.25336 C -0.09323 -0.2542 -0.0948 -0.2556 -0.09638 -0.25644 C -0.09827 -0.25728 -0.10016 -0.25812 -0.10205 -0.25924 C -0.10362 -0.26008 -0.1052 -0.26148 -0.10693 -0.26204 C -0.11071 -0.26344 -0.11842 -0.26512 -0.11842 -0.26484 C -0.13323 -0.27268 -0.12567 -0.27016 -0.14094 -0.27212 C -0.14283 -0.27324 -0.14472 -0.27436 -0.14661 -0.2752 C -0.14819 -0.27576 -0.14976 -0.27604 -0.15149 -0.2766 C -0.15732 -0.278 -0.16252 -0.2794 -0.1685 -0.2794 L -0.34173 -0.2808 C -0.34709 -0.28108 -0.36535 -0.28164 -0.37417 -0.2836 C -0.37496 -0.28388 -0.37575 -0.285 -0.37653 -0.28528 C -0.3789 -0.28584 -0.38142 -0.28612 -0.38378 -0.28668 C -0.38992 -0.29032 -0.38425 -0.28724 -0.39685 -0.28948 C -0.39874 -0.28976 -0.40063 -0.2906 -0.40252 -0.29088 C -0.4052 -0.29144 -0.40787 -0.29172 -0.41055 -0.29228 C -0.41212 -0.29284 -0.41386 -0.2934 -0.41543 -0.29368 C -0.41921 -0.29452 -0.42299 -0.2948 -0.42677 -0.29536 C -0.44394 -0.29956 -0.41543 -0.29284 -0.4559 -0.29816 C -0.4589 -0.29844 -0.46189 -0.30068 -0.46488 -0.30096 C -0.47134 -0.30208 -0.47779 -0.30208 -0.48425 -0.30236 C -0.48724 -0.30292 -0.49024 -0.3032 -0.49323 -0.30376 C -0.51874 -0.30935 -0.49197 -0.3046 -0.51338 -0.30823 C -0.51685 -0.30963 -0.52047 -0.31131 -0.52394 -0.31243 C -0.52693 -0.31355 -0.52992 -0.31439 -0.53291 -0.31551 C -0.53748 -0.31719 -0.54567 -0.32055 -0.54992 -0.32251 C -0.5537 -0.32447 -0.55748 -0.32643 -0.56126 -0.32839 C -0.56315 -0.32923 -0.56504 -0.32979 -0.56693 -0.33119 C -0.58441 -0.34687 -0.56094 -0.32615 -0.57575 -0.33847 C -0.58457 -0.34575 -0.57921 -0.34295 -0.58551 -0.34575 L -0.59275 -0.35415 C -0.59433 -0.35611 -0.59653 -0.35723 -0.59764 -0.36003 C -0.60094 -0.36787 -0.59905 -0.36423 -0.60331 -0.3715 C -0.60535 -0.38214 -0.60409 -0.37738 -0.60646 -0.38606 C -0.6063 -0.39838 -0.60614 -0.41098 -0.60567 -0.4233 C -0.60567 -0.42526 -0.60535 -0.42722 -0.60488 -0.42918 C -0.60409 -0.43225 -0.60252 -0.43477 -0.60173 -0.43785 C -0.60063 -0.44149 -0.59842 -0.45017 -0.59685 -0.45213 C -0.59575 -0.45353 -0.59449 -0.45465 -0.59354 -0.45661 C -0.59291 -0.45773 -0.5926 -0.45941 -0.59197 -0.46081 C -0.59118 -0.46249 -0.59024 -0.46361 -0.58961 -0.46501 C -0.58898 -0.46641 -0.5885 -0.46809 -0.58787 -0.46949 C -0.58724 -0.47089 -0.58646 -0.47285 -0.58551 -0.47369 C -0.58394 -0.47509 -0.58063 -0.47649 -0.58063 -0.47621 L -0.58063 -0.47649 " pathEditMode="relative" rAng="0" ptsTypes="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05" y="-23824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D7D7"/>
            </a:gs>
            <a:gs pos="100000">
              <a:srgbClr val="DDE8CB"/>
            </a:gs>
          </a:gsLst>
          <a:lin ang="14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5E7BA006-B2ED-49E3-9504-B129E59D2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280" y="66675"/>
            <a:ext cx="616645" cy="46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9892" rIns="90000" bIns="45000"/>
          <a:lstStyle>
            <a:lvl1pPr>
              <a:lnSpc>
                <a:spcPct val="93000"/>
              </a:lnSpc>
              <a:spcBef>
                <a:spcPts val="142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3"/>
              </a:spcBef>
            </a:pPr>
            <a:r>
              <a:rPr lang="es-ES" altLang="es-ES" sz="2800" dirty="0">
                <a:solidFill>
                  <a:schemeClr val="tx1"/>
                </a:solidFill>
                <a:latin typeface="Arial Black" panose="020B0A04020102020204" pitchFamily="34" charset="0"/>
              </a:rPr>
              <a:t>8</a:t>
            </a:r>
          </a:p>
        </p:txBody>
      </p:sp>
      <p:pic>
        <p:nvPicPr>
          <p:cNvPr id="17415" name="Imagen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65189B5-52C5-4E26-91B4-D284692EC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4556125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Imagen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66D939C-EEFD-48AE-A19A-D6DAAFDA5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338" y="4622800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784F733-CB68-4775-865E-CAD1C7D4B0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68" y="4595056"/>
            <a:ext cx="1688280" cy="720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20A52D7-552E-46E4-B927-842E0E3062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240" y="4595056"/>
            <a:ext cx="1812420" cy="720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D262852-3FDF-4D75-BA6F-C9893E33B4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552" y="4595056"/>
            <a:ext cx="1766520" cy="720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4CFF84D-B3A8-4034-89B1-59AB1E331B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103" y="531019"/>
            <a:ext cx="2182557" cy="164606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E4CC51F-F437-415E-8073-327A788BF4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696" y="242987"/>
            <a:ext cx="2182557" cy="164606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F28F528-EE3A-44FF-922D-7D860CC70E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90" y="243130"/>
            <a:ext cx="2182368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0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5 0.00448 L 0.0115 0.00448 C 0.01166 -0.01736 0.0115 -0.03891 0.01229 -0.06047 C 0.01229 -0.06271 0.01339 -0.06411 0.01386 -0.06607 C 0.01449 -0.06915 0.01496 -0.07195 0.01543 -0.07475 C 0.01622 -0.07867 0.01654 -0.08147 0.01795 -0.08483 C 0.01795 -0.08511 0.02473 -0.10134 0.02599 -0.10358 L 0.03166 -0.11366 C 0.03244 -0.11506 0.03307 -0.11702 0.03402 -0.11814 L 0.0389 -0.12374 C 0.03953 -0.12514 0.03984 -0.12682 0.04063 -0.12822 C 0.04394 -0.13354 0.04457 -0.13326 0.04788 -0.13522 C 0.04977 -0.13746 0.05244 -0.14082 0.05433 -0.1425 C 0.05512 -0.14306 0.05591 -0.14334 0.05669 -0.1439 C 0.05953 -0.14614 0.06205 -0.1495 0.06488 -0.15118 C 0.07071 -0.15454 0.06803 -0.15314 0.07292 -0.15537 C 0.0778 -0.16125 0.0726 -0.15565 0.07858 -0.15985 C 0.07969 -0.16041 0.08079 -0.16181 0.08189 -0.16265 C 0.08268 -0.16321 0.08347 -0.16349 0.08425 -0.16405 C 0.08536 -0.16489 0.08646 -0.16629 0.08756 -0.16685 C 0.08914 -0.16797 0.09071 -0.16881 0.09244 -0.16993 L 0.09717 -0.17273 C 0.09827 -0.17329 0.09937 -0.17357 0.10047 -0.17413 C 0.10205 -0.17497 0.10362 -0.17637 0.10536 -0.17693 C 0.10693 -0.17777 0.10851 -0.17777 0.11024 -0.17861 C 0.1178 -0.18113 0.10961 -0.17861 0.11591 -0.18141 C 0.11717 -0.18197 0.11858 -0.18225 0.11984 -0.18281 C 0.12095 -0.18365 0.12205 -0.18505 0.12315 -0.18561 C 0.12441 -0.18645 0.12583 -0.18645 0.12725 -0.18701 C 0.13748 -0.19121 0.12221 -0.18561 0.13449 -0.19009 C 0.14095 -0.19569 0.13465 -0.19093 0.14583 -0.19569 C 0.14803 -0.19681 0.15024 -0.19709 0.15229 -0.19877 C 0.1537 -0.19961 0.15496 -0.20073 0.15638 -0.20157 C 0.15764 -0.20213 0.15906 -0.20213 0.16032 -0.20297 C 0.16173 -0.20381 0.16299 -0.20493 0.16441 -0.20577 C 0.16551 -0.20633 0.16662 -0.20661 0.16772 -0.20717 C 0.17244 -0.21025 0.17071 -0.20969 0.17496 -0.21305 C 0.17622 -0.21417 0.17764 -0.21501 0.17906 -0.21585 C 0.18 -0.21641 0.18126 -0.21669 0.18221 -0.21725 C 0.18362 -0.21808 0.18488 -0.21948 0.1863 -0.22032 C 0.1874 -0.22088 0.18851 -0.22088 0.18945 -0.22172 C 0.19071 -0.22228 0.19166 -0.22368 0.19276 -0.22452 C 0.19543 -0.22648 0.19827 -0.22788 0.20079 -0.2304 C 0.20189 -0.23124 0.20299 -0.23236 0.2041 -0.2332 C 0.20536 -0.23404 0.20677 -0.23404 0.20819 -0.2346 C 0.21024 -0.23656 0.21229 -0.23936 0.21465 -0.24048 C 0.22063 -0.243 0.21512 -0.2402 0.2211 -0.24468 C 0.22189 -0.24524 0.22268 -0.24552 0.22347 -0.24608 C 0.22567 -0.24804 0.22803 -0.24944 0.23008 -0.25196 C 0.23244 -0.25476 0.23276 -0.2556 0.23575 -0.25756 C 0.23654 -0.25812 0.23732 -0.25868 0.23811 -0.25896 C 0.2389 -0.26064 0.23953 -0.26232 0.24047 -0.26344 C 0.24158 -0.26428 0.24268 -0.26428 0.24378 -0.26484 C 0.24457 -0.2654 0.24536 -0.26568 0.24614 -0.26624 C 0.25087 -0.27856 0.24473 -0.264 0.25024 -0.27212 C 0.25543 -0.2794 0.24819 -0.27408 0.25433 -0.27772 C 0.25827 -0.28835 0.25339 -0.27716 0.25827 -0.28359 C 0.25953 -0.28527 0.26047 -0.28751 0.26158 -0.28919 C 0.26236 -0.29031 0.26331 -0.29115 0.26394 -0.29227 C 0.2652 -0.29395 0.26614 -0.29619 0.26725 -0.29787 C 0.26803 -0.29899 0.26898 -0.29955 0.26961 -0.30095 C 0.27166 -0.30403 0.27339 -0.30767 0.27528 -0.31103 L 0.28189 -0.32251 C 0.28347 -0.32615 0.2852 -0.33007 0.28662 -0.33399 C 0.28725 -0.33539 0.28772 -0.33679 0.28835 -0.33819 C 0.28914 -0.34015 0.29008 -0.34183 0.29071 -0.34406 C 0.29197 -0.3477 0.2926 -0.3519 0.29402 -0.35554 C 0.29512 -0.35834 0.29654 -0.36086 0.29717 -0.36422 C 0.29748 -0.36562 0.2978 -0.36702 0.29795 -0.36842 C 0.29858 -0.37206 0.29874 -0.37514 0.29969 -0.3785 C 0.30016 -0.38046 0.30079 -0.38242 0.30126 -0.38438 C 0.30221 -0.38858 0.30221 -0.3911 0.30284 -0.39586 C 0.30331 -0.39978 0.30457 -0.40342 0.30457 -0.40733 L 0.30457 -0.45185 L 0.30457 -0.45185 " pathEditMode="relative" ptsTypes="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9 0.00308 L -0.00079 0.00308 C -0.0011 -0.03219 -0.00095 -0.06719 -0.00173 -0.10218 C -0.00173 -0.10526 -0.00284 -0.10778 -0.00331 -0.11086 C -0.00378 -0.1145 -0.00425 -0.11842 -0.00488 -0.12234 C -0.0052 -0.12374 -0.00551 -0.12514 -0.00567 -0.12654 C -0.00599 -0.1285 -0.00614 -0.13046 -0.00662 -0.13242 C -0.00693 -0.1341 -0.00756 -0.13522 -0.00819 -0.13662 C -0.00976 -0.14866 -0.00772 -0.1369 -0.01055 -0.1467 C -0.01102 -0.1481 -0.01102 -0.14978 -0.01134 -0.15118 C -0.01228 -0.15426 -0.0137 -0.15677 -0.01465 -0.15985 C -0.01575 -0.16349 -0.01701 -0.16909 -0.01874 -0.17273 C -0.01937 -0.17413 -0.02047 -0.17553 -0.0211 -0.17693 C -0.02441 -0.18449 -0.02331 -0.18477 -0.02677 -0.19009 C -0.02756 -0.19121 -0.02835 -0.19177 -0.02929 -0.19289 C -0.02976 -0.19429 -0.03008 -0.19597 -0.03087 -0.19709 C -0.03228 -0.19933 -0.03402 -0.20101 -0.03575 -0.20297 C -0.03732 -0.20493 -0.03906 -0.20661 -0.04063 -0.20857 C -0.04189 -0.21053 -0.04457 -0.21417 -0.0463 -0.21585 C -0.04976 -0.21948 -0.04961 -0.21864 -0.05354 -0.22172 C -0.05465 -0.22256 -0.05559 -0.22368 -0.05669 -0.22452 C -0.0578 -0.22508 -0.0589 -0.22536 -0.06 -0.22592 C -0.06268 -0.2276 -0.06536 -0.23012 -0.06803 -0.2318 C -0.06976 -0.23264 -0.07134 -0.23348 -0.07291 -0.2346 C -0.07543 -0.23656 -0.07906 -0.24076 -0.08189 -0.24188 C -0.08504 -0.243 -0.08835 -0.24356 -0.09165 -0.24468 C -0.0989 -0.2472 -0.09433 -0.2458 -0.10536 -0.24888 C -0.10866 -0.25 -0.11181 -0.25168 -0.11512 -0.25196 C -0.12047 -0.25224 -0.12583 -0.25308 -0.13134 -0.25336 L -0.17906 -0.25476 L -0.24315 -0.25616 C -0.2474 -0.25672 -0.25165 -0.25728 -0.25606 -0.25756 C -0.26473 -0.2584 -0.27339 -0.25812 -0.28189 -0.25896 C -0.28536 -0.25952 -0.31197 -0.26624 -0.31276 -0.26624 L -0.33543 -0.26904 C -0.33953 -0.2696 -0.34945 -0.271 -0.35402 -0.27212 C -0.35748 -0.27296 -0.35811 -0.2738 -0.36142 -0.27492 C -0.3641 -0.27604 -0.36677 -0.2766 -0.36945 -0.27772 C -0.37055 -0.27828 -0.37165 -0.27856 -0.37276 -0.27912 C -0.37354 -0.27968 -0.37433 -0.28023 -0.37512 -0.28079 C -0.37638 -0.28135 -0.3778 -0.28163 -0.37921 -0.28219 C -0.38032 -0.28247 -0.38126 -0.28331 -0.38236 -0.28359 C -0.38488 -0.28443 -0.39228 -0.28583 -0.39449 -0.28639 C -0.40347 -0.29031 -0.39465 -0.28695 -0.41402 -0.28919 C -0.41622 -0.28947 -0.41827 -0.29031 -0.42047 -0.29087 C -0.42473 -0.29143 -0.42913 -0.29171 -0.43339 -0.29227 C -0.44079 -0.29311 -0.45165 -0.29647 -0.4578 -0.29787 C -0.46063 -0.29871 -0.46362 -0.29871 -0.46662 -0.29927 C -0.46992 -0.30011 -0.47307 -0.30151 -0.47638 -0.30235 C -0.48205 -0.30347 -0.48772 -0.30347 -0.49339 -0.30515 C -0.49669 -0.30599 -0.49984 -0.30683 -0.50315 -0.30795 C -0.50913 -0.31019 -0.51102 -0.31131 -0.51685 -0.31383 C -0.51937 -0.31467 -0.52173 -0.31551 -0.5241 -0.31663 C -0.52662 -0.31775 -0.52898 -0.31971 -0.5315 -0.32111 C -0.53339 -0.32195 -0.53528 -0.32251 -0.53717 -0.32391 C -0.54677 -0.33035 -0.53717 -0.32671 -0.54677 -0.32951 C -0.55591 -0.33623 -0.55213 -0.33399 -0.55811 -0.33679 C -0.55906 -0.33791 -0.55984 -0.33875 -0.56063 -0.33959 C -0.56173 -0.34071 -0.56284 -0.34155 -0.56378 -0.34266 C -0.56504 -0.34378 -0.56599 -0.34546 -0.56709 -0.34686 C -0.57102 -0.3519 -0.56819 -0.34742 -0.57197 -0.35414 C -0.57228 -0.35554 -0.5726 -0.35694 -0.57276 -0.35834 C -0.57307 -0.3603 -0.57323 -0.36226 -0.57354 -0.36422 C -0.57402 -0.36702 -0.57512 -0.3729 -0.57512 -0.3729 C -0.57496 -0.38858 -0.5748 -0.40454 -0.57433 -0.42021 C -0.57339 -0.45857 -0.57354 -0.4023 -0.57354 -0.44037 L -0.57354 -0.44177 " pathEditMode="relative" ptsTypes="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5354E-6 6.71892E-8 L -1.65354E-6 0.00028 C -0.00346 -0.02576 -0.0022 -0.0126 -0.00079 -0.05627 C -0.00063 -0.05823 -0.00047 -0.06019 -1.65354E-6 -0.06187 C 0.00095 -0.06495 0.00236 -0.06719 0.00331 -0.07027 C 0.00599 -0.07839 0.00425 -0.07391 0.00835 -0.08371 L 0.00992 -0.08791 C 0.01055 -0.08931 0.01071 -0.09127 0.0115 -0.09211 C 0.01244 -0.09295 0.01323 -0.09351 0.01417 -0.09462 C 0.01622 -0.09798 0.01764 -0.1019 0.01984 -0.10414 C 0.02063 -0.10526 0.02142 -0.1061 0.02236 -0.10722 C 0.02378 -0.10862 0.0252 -0.10946 0.02646 -0.11114 C 0.02772 -0.11282 0.02851 -0.11506 0.02977 -0.11674 C 0.03055 -0.11758 0.0315 -0.1173 0.03229 -0.11814 C 0.03323 -0.11898 0.03386 -0.1201 0.03465 -0.12066 C 0.03543 -0.1215 0.03638 -0.1215 0.03717 -0.12206 C 0.04315 -0.1271 0.03575 -0.1229 0.04299 -0.12766 C 0.04457 -0.12878 0.04646 -0.12934 0.04803 -0.13046 C 0.05307 -0.13382 0.05071 -0.13242 0.05543 -0.13466 C 0.06268 -0.1425 0.05103 -0.13018 0.06284 -0.13998 C 0.07386 -0.14894 0.06 -0.13802 0.06851 -0.14418 C 0.06961 -0.14502 0.07087 -0.14614 0.07197 -0.14698 C 0.07339 -0.14782 0.07622 -0.14894 0.07764 -0.1495 C 0.08504 -0.15258 0.08567 -0.15258 0.09339 -0.1551 L 0.10158 -0.15789 C 0.10315 -0.15845 0.10441 -0.15845 0.10583 -0.15901 C 0.11323 -0.16237 0.10788 -0.16013 0.12158 -0.16461 L 0.12977 -0.16741 C 0.13197 -0.16825 0.13417 -0.16909 0.13638 -0.16993 C 0.13717 -0.17049 0.13795 -0.17105 0.1389 -0.17133 C 0.14095 -0.17245 0.14551 -0.17441 0.14551 -0.17413 C 0.14992 -0.17945 0.14709 -0.17609 0.15449 -0.18253 C 0.15559 -0.18337 0.15685 -0.18393 0.1578 -0.18533 C 0.16016 -0.18785 0.16252 -0.19037 0.16441 -0.19345 C 0.1652 -0.19485 0.16599 -0.19625 0.16677 -0.19737 C 0.16803 -0.19905 0.16929 -0.20017 0.17024 -0.20185 C 0.17087 -0.20269 0.17118 -0.20465 0.17181 -0.20577 C 0.17858 -0.21697 0.17402 -0.20465 0.18173 -0.22088 C 0.18284 -0.22312 0.18394 -0.22536 0.1852 -0.2276 C 0.1874 -0.2318 0.19055 -0.23516 0.1926 -0.2402 C 0.19307 -0.24132 0.1937 -0.24272 0.19417 -0.24412 C 0.19575 -0.24776 0.1978 -0.25112 0.19906 -0.25504 L 0.20252 -0.26596 C 0.20299 -0.26764 0.20347 -0.26988 0.2041 -0.27156 L 0.20567 -0.27548 C 0.20599 -0.278 0.20614 -0.28024 0.20646 -0.28247 C 0.20677 -0.28387 0.20756 -0.28499 0.20756 -0.28667 C 0.20756 -0.30431 0.20693 -0.32223 0.20646 -0.33987 C 0.20646 -0.34183 0.20599 -0.34379 0.20567 -0.34546 C 0.2041 -0.35442 0.20488 -0.35162 0.20252 -0.35778 L 0.2 -0.3701 L 0.19906 -0.3743 C 0.19874 -0.3757 0.19843 -0.37682 0.19827 -0.37822 C 0.19575 -0.39894 0.1989 -0.37318 0.19669 -0.39054 C 0.19638 -0.39306 0.19606 -0.3953 0.19575 -0.39754 C 0.19559 -0.40006 0.19543 -0.40314 0.19496 -0.40566 C 0.1948 -0.40705 0.19417 -0.40957 0.19417 -0.40957 L 0.19417 -0.40957 " pathEditMode="relative" rAng="0" ptsTypes="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8" y="-20465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59</Words>
  <Application>Microsoft Office PowerPoint</Application>
  <PresentationFormat>Personalizado</PresentationFormat>
  <Paragraphs>29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Microsoft YaHei</vt:lpstr>
      <vt:lpstr>Arial</vt:lpstr>
      <vt:lpstr>Arial Black</vt:lpstr>
      <vt:lpstr>Liberation Sans:dlig</vt:lpstr>
      <vt:lpstr>Segoe UI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103</cp:revision>
  <cp:lastPrinted>1601-01-01T00:00:00Z</cp:lastPrinted>
  <dcterms:created xsi:type="dcterms:W3CDTF">2021-11-23T18:40:07Z</dcterms:created>
  <dcterms:modified xsi:type="dcterms:W3CDTF">2022-02-27T19:58:27Z</dcterms:modified>
</cp:coreProperties>
</file>