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75" r:id="rId11"/>
    <p:sldId id="276" r:id="rId12"/>
    <p:sldId id="279" r:id="rId13"/>
    <p:sldId id="280" r:id="rId14"/>
    <p:sldId id="281" r:id="rId15"/>
    <p:sldId id="282" r:id="rId16"/>
    <p:sldId id="272" r:id="rId17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5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2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96" y="396"/>
      </p:cViewPr>
      <p:guideLst>
        <p:guide orient="horz" pos="1015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0F6FA64-F230-46B2-8095-830C0420D6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384C7A9-73D8-4673-B226-1EDEE8AD95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1235C1-C692-47D2-8520-9861948054E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82CB7-3DDC-4F6C-B220-57A4FFD722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E7A5ED-2409-4922-98BC-DCE16D0488D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4F0249-63DC-40D0-90F3-903D51E7ED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472CBE5-7F00-4327-92F1-D07F92BC3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DEEA532-2A7D-4B78-AFA7-DE0ABD26B4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A03242C-2611-4634-9FF5-E964FFAA458A}" type="slidenum">
              <a:rPr lang="es-ES" altLang="es-ES" sz="1400" smtClean="0"/>
              <a:pPr>
                <a:spcBef>
                  <a:spcPts val="13"/>
                </a:spcBef>
              </a:pPr>
              <a:t>1</a:t>
            </a:fld>
            <a:endParaRPr lang="es-ES" altLang="es-E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5BDF8D57-380B-4077-9EFF-3EC696646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DF41E42-9372-44E5-8CB3-B7C2C486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10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11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6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12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4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13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3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14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1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15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1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93C1D87A-008F-4352-B2C3-5CFFEB9ACC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2A9B637-5939-4946-A142-484D171E48A6}" type="slidenum">
              <a:rPr lang="es-ES" altLang="es-ES" sz="1400" smtClean="0"/>
              <a:pPr>
                <a:spcBef>
                  <a:spcPts val="13"/>
                </a:spcBef>
              </a:pPr>
              <a:t>16</a:t>
            </a:fld>
            <a:endParaRPr lang="es-ES" altLang="es-ES" sz="1400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0A4B4E8-F144-4CF1-BC99-51C776CA5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09B8003-33E4-4CAB-BAF2-969A89F3F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2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751621F5-572B-4E33-A857-B5628D253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AEF80B7-0999-4C6A-9C57-2CCEE87643F3}" type="slidenum">
              <a:rPr lang="es-ES" altLang="es-ES" sz="1400" smtClean="0"/>
              <a:pPr>
                <a:spcBef>
                  <a:spcPts val="13"/>
                </a:spcBef>
              </a:pPr>
              <a:t>3</a:t>
            </a:fld>
            <a:endParaRPr lang="es-ES" altLang="es-E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26CF630-87A1-49B6-B1D9-7C73B7E58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6D6E406-F821-4675-B87A-1DF0EAC35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535814B8-32E1-47F3-BDD8-1F3CE79463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DE2AC6C-65EE-4BE2-B130-63639D6240FA}" type="slidenum">
              <a:rPr lang="es-ES" altLang="es-ES" sz="1400" smtClean="0"/>
              <a:pPr>
                <a:spcBef>
                  <a:spcPts val="13"/>
                </a:spcBef>
              </a:pPr>
              <a:t>4</a:t>
            </a:fld>
            <a:endParaRPr lang="es-ES" altLang="es-ES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5E402AA8-4EDE-4802-BA85-F4321D7D9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4C47255-4524-44A0-AD2E-35E3E35D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031398F6-1C05-4298-B60E-2840676D57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BF81336-EDFF-46AB-9118-735091DE1592}" type="slidenum">
              <a:rPr lang="es-ES" altLang="es-ES" sz="1400" smtClean="0"/>
              <a:pPr>
                <a:spcBef>
                  <a:spcPts val="13"/>
                </a:spcBef>
              </a:pPr>
              <a:t>5</a:t>
            </a:fld>
            <a:endParaRPr lang="es-ES" altLang="es-E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67872E32-0BCD-416E-B134-2E9D8E609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AE5B475-DBD6-445E-919C-7C9CFF891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44F81646-9B1E-45FC-AD11-DA87C524BA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4E69214D-669C-4B4B-9C92-45C8572B9DB4}" type="slidenum">
              <a:rPr lang="es-ES" altLang="es-ES" sz="1400" smtClean="0"/>
              <a:pPr>
                <a:spcBef>
                  <a:spcPts val="13"/>
                </a:spcBef>
              </a:pPr>
              <a:t>6</a:t>
            </a:fld>
            <a:endParaRPr lang="es-ES" altLang="es-ES" sz="14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ABA53C4D-4E09-4B98-A914-E5FAD069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452E022-9639-4F7B-A0D8-59B920326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F8DE2366-C5F7-4D84-856E-D706964CEC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1AC1FFB-098D-4961-BF49-FD63D9A0DF03}" type="slidenum">
              <a:rPr lang="es-ES" altLang="es-ES" sz="1400" smtClean="0"/>
              <a:pPr>
                <a:spcBef>
                  <a:spcPts val="13"/>
                </a:spcBef>
              </a:pPr>
              <a:t>7</a:t>
            </a:fld>
            <a:endParaRPr lang="es-ES" altLang="es-ES" sz="14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650763AD-1C26-4F18-A59D-C63BDB1C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DD624C2-D6BF-4C21-A38B-E35A7308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8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9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80C49-35A6-4294-92EC-04D8D0F839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527C8-DF72-4A49-8772-BA90F568F6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53159-8179-4CBC-9E55-52A97C12BC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999E-3D31-471D-8E5F-0B3521E0E6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1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7A69-0747-4654-9128-DF9B3E56AD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CE4F4-5774-40B4-A0B3-55576CF8A8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790FE-A8CE-470E-B5E1-EECF20DFA6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494B-78A9-4C87-9F48-70255216B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38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3808D-E094-4593-B997-76DF7F09D2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E6D8D-2FC4-470E-B767-48D831460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A374B-C861-451E-9ADF-3FAB82D363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D3F7-B358-48B0-B2C6-156F978F4A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69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60AF56-4134-4BFA-A029-0D36C709CC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92BC8-CED1-4D3F-8228-3B1678D6EF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283C0-5E1F-491E-962B-85BA25FDFC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55E6-869A-4164-844E-32A189E710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08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1FCDF-061D-485A-A3D9-648D9C0555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D3246-81F0-41B6-BA88-DB2566CC68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CE586-8D7F-4D33-B437-813B98ECB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890B-F31C-4868-9E38-B6E73FD2A2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85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C86A9-1633-41ED-8850-4D31B5D86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EDB53-D744-4C1E-B0DB-A2E41A0D08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63D97-B1E0-4E21-AA99-F0970A076C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80CA-B2D5-4CE8-82E6-2048AFD8E1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879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5E9962-F176-4981-BCDB-46EB73349D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880F48-9C05-414F-8559-7F94FE1944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F0770-FE01-4E76-9031-A7EFC677AF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40AE-62F7-4F69-99F4-9F724365C0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49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0E5A71-80C5-48E2-90D9-55E77FD289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D38118-04AF-4B60-B82B-8690555318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2AC7A69-E602-498C-A75B-2C4503C3F8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C9B9-4B19-47C3-B688-2D63829543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560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6C2B28-F5B9-4145-A85C-0B6B06539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E2738-C6A4-4462-A94B-35FFE03D79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CA4FD-C1F2-4079-A4F8-F1B7BD14CE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0325-3AD6-46A4-9B38-C18D897A96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11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1E25787-10E5-4EC9-A70A-D49CD3B8FE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F9AA5-451D-4FB5-A41E-F109364C65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45302-8480-408F-B37E-78754E5AF6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20D0-F8C2-418D-A384-A09CC04419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60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FF2889-B92C-4633-85BD-26F42CFC89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0ED3E5-7126-4ED3-8193-54B3D60E4B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3A8F6-2AEF-416F-B1D7-DD6C5E2484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9AE5-875A-49AF-B5DC-5DA377F314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5C83CB-0F86-4F7B-B221-9FA273EDA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6AD0A6-5B5D-4E62-BC7D-762151BADC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D422A1-E496-4A4B-A5ED-102264B954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99BD-26CB-4B90-B845-81CBBCDB8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824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9CDA69-067B-4A8D-AF7A-177E0731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7C1508C-B1EF-4DDF-BA1F-8E2B3324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9995CB-035C-47EF-AB32-CE3BE1F04B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770618-5A15-42BD-82E6-9581777308E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9A603A-9427-4168-A546-8528C2B612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F56566F-65E9-4507-85CF-CD6C563478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10" Type="http://schemas.openxmlformats.org/officeDocument/2006/relationships/image" Target="../media/image64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4C"/>
            </a:gs>
            <a:gs pos="100000">
              <a:srgbClr val="43C330"/>
            </a:gs>
          </a:gsLst>
          <a:lin ang="154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FCAABCBC-1E88-47CB-9315-4E313AB3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85788"/>
            <a:ext cx="8280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b="1">
                <a:solidFill>
                  <a:srgbClr val="0369A3"/>
                </a:solidFill>
                <a:latin typeface="Liberation Sans:dlig" pitchFamily="32" charset="0"/>
              </a:rPr>
              <a:t>Vamos a presentar palabras que puedes leer y escribir con:</a:t>
            </a:r>
          </a:p>
        </p:txBody>
      </p:sp>
      <p:sp>
        <p:nvSpPr>
          <p:cNvPr id="15363" name="CuadroTexto 1">
            <a:extLst>
              <a:ext uri="{FF2B5EF4-FFF2-40B4-BE49-F238E27FC236}">
                <a16:creationId xmlns:a16="http://schemas.microsoft.com/office/drawing/2014/main" id="{248B75B1-666C-4DDB-8750-400C8F14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592" y="5243513"/>
            <a:ext cx="1800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dirty="0"/>
              <a:t>Autor: maestro Blas</a:t>
            </a:r>
          </a:p>
        </p:txBody>
      </p:sp>
      <p:pic>
        <p:nvPicPr>
          <p:cNvPr id="15366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E972D000-FC7C-4054-804C-5C81C6F0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978025"/>
            <a:ext cx="2184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>
            <a:extLst>
              <a:ext uri="{FF2B5EF4-FFF2-40B4-BE49-F238E27FC236}">
                <a16:creationId xmlns:a16="http://schemas.microsoft.com/office/drawing/2014/main" id="{52256B4C-AD97-4E6E-A9FA-F99ABCCB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217988"/>
            <a:ext cx="71548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6D0FEA-88E3-4CB0-96C3-FF39CA3F7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34" y="1878005"/>
            <a:ext cx="1569208" cy="16990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5340E3-E265-4077-B290-77C68F1CF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1878005"/>
            <a:ext cx="1362994" cy="1699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11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98186C-7D85-40AD-BDC6-0CE47F821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04" y="166201"/>
            <a:ext cx="3102667" cy="2340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556306-420C-4DC7-B815-E749C679DDD4}"/>
              </a:ext>
            </a:extLst>
          </p:cNvPr>
          <p:cNvGrpSpPr/>
          <p:nvPr/>
        </p:nvGrpSpPr>
        <p:grpSpPr>
          <a:xfrm>
            <a:off x="5759455" y="166201"/>
            <a:ext cx="3102666" cy="2340000"/>
            <a:chOff x="5759455" y="166201"/>
            <a:chExt cx="3102666" cy="2340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9CAE3D6-4DE5-48D0-BBA6-D7517FB04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455" y="166201"/>
              <a:ext cx="3102666" cy="2340000"/>
            </a:xfrm>
            <a:prstGeom prst="rect">
              <a:avLst/>
            </a:prstGeom>
          </p:spPr>
        </p:pic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91BA4726-670A-4C3E-B8F9-6B4433E083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10788" y="625475"/>
              <a:ext cx="0" cy="1489720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4A4C324-464F-4ECA-AC83-AFF63D99B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9" y="4758560"/>
            <a:ext cx="1468027" cy="7470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D1719BF-EA29-47CE-9AEB-4F9F971AB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18" y="4758560"/>
            <a:ext cx="1442566" cy="7470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211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2211 L -0.00378 0.02239 C -0.00347 0.01455 -0.00489 -0.00532 -0.00205 -0.0168 C -0.00111 -0.021 -0.00032 -0.02324 0.0011 -0.02688 C 0.00189 -0.02884 0.00252 -0.03108 0.00362 -0.03276 C 0.00551 -0.03584 0.00787 -0.03836 0.01007 -0.04144 C 0.01149 -0.0434 0.01275 -0.04536 0.01417 -0.04704 C 0.01511 -0.04872 0.01606 -0.05068 0.01732 -0.05152 C 0.01874 -0.05236 0.02 -0.0532 0.02141 -0.05432 C 0.02252 -0.05516 0.02346 -0.05656 0.02456 -0.05712 C 0.02614 -0.05824 0.02787 -0.0588 0.02944 -0.0602 C 0.03669 -0.06579 0.02661 -0.06048 0.03511 -0.06439 C 0.03622 -0.06579 0.03716 -0.06775 0.03842 -0.06887 C 0.03937 -0.06971 0.04063 -0.06971 0.04157 -0.07027 C 0.04252 -0.07055 0.0433 -0.07111 0.04409 -0.07167 C 0.04519 -0.07223 0.04629 -0.07251 0.04724 -0.07307 C 0.04818 -0.07335 0.04897 -0.07419 0.04976 -0.07447 C 0.05165 -0.07503 0.05354 -0.07559 0.05543 -0.07587 C 0.057 -0.07699 0.05858 -0.07811 0.06031 -0.07895 C 0.0622 -0.07951 0.06409 -0.07979 0.06598 -0.08035 C 0.06913 -0.08119 0.07244 -0.08231 0.07559 -0.08315 C 0.08015 -0.08427 0.08913 -0.08679 0.09433 -0.08735 C 0.09905 -0.08819 0.10393 -0.08847 0.10881 -0.08903 C 0.13464 -0.09407 0.09212 -0.08595 0.16141 -0.09183 C 0.16378 -0.09183 0.16582 -0.09407 0.16803 -0.09463 C 0.1696 -0.09519 0.17118 -0.09603 0.17275 -0.09603 C 0.18519 -0.09771 0.2148 -0.09855 0.22378 -0.09911 C 0.23543 -0.10303 0.217 -0.09687 0.23606 -0.10191 C 0.24409 -0.10415 0.24204 -0.10443 0.24818 -0.10611 C 0.24976 -0.10667 0.25133 -0.10695 0.25307 -0.10751 C 0.2685 -0.11283 0.25496 -0.10863 0.26598 -0.11199 C 0.27606 -0.11899 0.26346 -0.11031 0.2748 -0.11759 C 0.27622 -0.11871 0.27748 -0.11983 0.27889 -0.12067 C 0.28015 -0.12123 0.28157 -0.12151 0.28299 -0.12207 C 0.28425 -0.12291 0.28567 -0.12402 0.28708 -0.12486 C 0.28834 -0.1257 0.28976 -0.1257 0.29102 -0.12626 C 0.29228 -0.1271 0.29322 -0.1285 0.29433 -0.12934 C 0.29527 -0.1299 0.29653 -0.13018 0.29748 -0.13074 C 0.29842 -0.13214 0.29905 -0.13354 0.3 -0.13494 C 0.3033 -0.13998 0.30173 -0.13606 0.30567 -0.14082 C 0.30708 -0.1425 0.3085 -0.14446 0.30976 -0.14642 C 0.3107 -0.1481 0.31133 -0.15034 0.31212 -0.1523 C 0.31496 -0.15958 0.31527 -0.16098 0.31779 -0.16798 C 0.31811 -0.16994 0.31826 -0.1719 0.31858 -0.17386 C 0.31905 -0.17638 0.31984 -0.17862 0.32015 -0.18114 C 0.32063 -0.18394 0.32078 -0.18673 0.3211 -0.18981 C 0.32078 -0.19877 0.32063 -0.20801 0.32015 -0.21697 C 0.32015 -0.21921 0.31826 -0.22565 0.31779 -0.22705 C 0.317 -0.22929 0.31637 -0.23125 0.31543 -0.23293 C 0.31464 -0.23405 0.3137 -0.23489 0.31291 -0.23573 C 0.31102 -0.23769 0.30771 -0.24021 0.30567 -0.24161 C 0.30315 -0.24301 0.29874 -0.24525 0.2959 -0.24581 C 0.29322 -0.24637 0.29055 -0.24693 0.28787 -0.24721 C 0.25212 -0.26008 0.28315 -0.24944 0.18661 -0.24721 C 0.17118 -0.24693 0.15055 -0.24553 0.1348 -0.24441 C 0.12724 -0.24525 0.11968 -0.24609 0.11212 -0.24721 C 0.0737 -0.25392 0.13039 -0.24693 0.08787 -0.25168 L 0.04078 -0.25028 C 0.03622 -0.25 0.03165 -0.24916 0.02708 -0.24861 L -0.01827 -0.24581 L -0.11229 -0.24721 C -0.1452 -0.24805 -0.1378 -0.24749 -0.15843 -0.25028 C -0.17087 -0.25392 -0.15843 -0.25056 -0.18426 -0.25308 C -0.18725 -0.25336 -0.19024 -0.25392 -0.19323 -0.25448 C -0.19591 -0.25532 -0.19859 -0.25644 -0.20126 -0.25728 C -0.203 -0.25784 -0.20457 -0.25812 -0.20615 -0.25868 C -0.2178 -0.26288 -0.19922 -0.25672 -0.21339 -0.26316 C -0.22331 -0.26764 -0.22473 -0.26736 -0.23371 -0.26876 L -0.24174 -0.27184 L -0.24583 -0.27324 C -0.25071 -0.27912 -0.24552 -0.27352 -0.2515 -0.27744 C -0.2526 -0.27828 -0.25371 -0.27968 -0.25481 -0.28052 C -0.25937 -0.28388 -0.25496 -0.27912 -0.25953 -0.28472 C -0.25937 -0.28724 -0.25953 -0.28976 -0.25874 -0.292 C -0.25748 -0.29592 -0.25512 -0.29788 -0.25308 -0.30068 C -0.24961 -0.30488 -0.2504 -0.30488 -0.24662 -0.30768 C -0.24583 -0.30824 -0.24504 -0.3088 -0.24426 -0.30908 C -0.24284 -0.3102 -0.24158 -0.31132 -0.24016 -0.31215 C -0.23937 -0.31271 -0.23859 -0.31299 -0.2378 -0.31355 C -0.23339 -0.31691 -0.23559 -0.31663 -0.2304 -0.31775 C -0.22756 -0.31859 -0.22457 -0.31887 -0.22158 -0.31915 C -0.21528 -0.31999 -0.20914 -0.31999 -0.203 -0.32083 C -0.19969 -0.32111 -0.19638 -0.32195 -0.19323 -0.32223 C -0.18536 -0.32279 -0.17748 -0.32307 -0.16977 -0.32363 L -0.16489 -0.32503 C -0.16 -0.32671 -0.16063 -0.32699 -0.15512 -0.32783 C -0.15197 -0.32839 -0.14867 -0.32867 -0.14536 -0.32923 C -0.1441 -0.32951 -0.13811 -0.33147 -0.13654 -0.33231 C -0.13575 -0.33259 -0.13496 -0.33315 -0.13402 -0.33371 C -0.13197 -0.33483 -0.12977 -0.33567 -0.12756 -0.33651 C -0.12646 -0.33707 -0.12536 -0.33735 -0.12441 -0.33791 L -0.11953 -0.34099 C -0.11874 -0.34183 -0.11796 -0.34295 -0.11701 -0.34379 C -0.11559 -0.34491 -0.11371 -0.34491 -0.11229 -0.34659 C -0.1063 -0.35359 -0.11371 -0.34519 -0.10662 -0.35247 C -0.1052 -0.35359 -0.10174 -0.35835 -0.10095 -0.35947 C -0.1 -0.36087 -0.09937 -0.36255 -0.09843 -0.36395 C -0.09764 -0.36507 -0.09685 -0.36591 -0.09607 -0.36675 C -0.09496 -0.36955 -0.09465 -0.3743 -0.09276 -0.37542 C -0.09197 -0.37598 -0.09103 -0.3757 -0.0904 -0.37682 L -0.0904 -0.37962 L -0.0904 -0.37934 " pathEditMode="relative" rAng="0" ptsTypes="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-20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5 0.02379 L 0.00425 0.02407 C 0.00488 0.00923 0.00441 0.00895 0.00598 -0.00084 C 0.00614 -0.00224 0.00646 -0.00364 0.00677 -0.00504 C 0.00724 -0.007 0.00772 -0.00924 0.00835 -0.01092 C 0.00898 -0.0126 0.01008 -0.01372 0.01087 -0.01512 C 0.01134 -0.01652 0.01165 -0.0182 0.01244 -0.0196 C 0.0159 -0.02576 0.0148 -0.02184 0.01811 -0.0266 C 0.02299 -0.03416 0.01921 -0.03136 0.02378 -0.03388 C 0.02598 -0.03696 0.02835 -0.04032 0.03102 -0.04256 C 0.0326 -0.04396 0.0359 -0.04536 0.0359 -0.04508 C 0.03669 -0.04648 0.03748 -0.0476 0.03827 -0.04844 C 0.03984 -0.04956 0.04315 -0.05124 0.04315 -0.05096 C 0.04488 -0.0532 0.04614 -0.056 0.04803 -0.05684 C 0.04882 -0.0574 0.04961 -0.05796 0.05055 -0.05852 C 0.0526 -0.05936 0.05417 -0.05992 0.05622 -0.06132 C 0.05732 -0.06215 0.05827 -0.06327 0.05937 -0.06411 C 0.06016 -0.06467 0.0611 -0.06495 0.06189 -0.06551 C 0.06299 -0.06635 0.06409 -0.06747 0.06504 -0.06859 C 0.0685 -0.07195 0.06661 -0.07139 0.07071 -0.07419 C 0.07402 -0.07643 0.07559 -0.07727 0.0789 -0.07867 C 0.08016 -0.08007 0.08142 -0.08175 0.08283 -0.08287 C 0.08441 -0.08399 0.0863 -0.08427 0.08772 -0.08567 C 0.08913 -0.08707 0.09055 -0.08847 0.09181 -0.09015 C 0.09339 -0.09183 0.0948 -0.09463 0.09669 -0.09575 C 0.10268 -0.09939 0.1 -0.09743 0.10472 -0.10163 C 0.10535 -0.10303 0.10567 -0.10499 0.10646 -0.10583 C 0.10835 -0.10835 0.11087 -0.10919 0.11291 -0.11171 C 0.11638 -0.11563 0.11449 -0.11367 0.11858 -0.11731 C 0.11937 -0.11899 0.12016 -0.12039 0.12094 -0.12179 C 0.12173 -0.12291 0.12268 -0.12375 0.12346 -0.12458 C 0.12457 -0.12598 0.12567 -0.12738 0.12661 -0.12906 C 0.12756 -0.13018 0.12819 -0.13186 0.12913 -0.13326 C 0.13039 -0.13522 0.13181 -0.13718 0.13307 -0.13914 C 0.1348 -0.14782 0.13276 -0.13886 0.13716 -0.15062 C 0.1389 -0.1551 0.1389 -0.15706 0.13968 -0.1621 C 0.13905 -0.16938 0.13905 -0.17666 0.13795 -0.18366 C 0.13732 -0.18869 0.13465 -0.19065 0.13228 -0.19233 C 0.1315 -0.19289 0.13071 -0.19317 0.12992 -0.19373 C 0.1285 -0.19457 0.12724 -0.19569 0.12583 -0.19653 C 0.12394 -0.19765 0.11921 -0.20073 0.11685 -0.20101 L -0.04756 -0.20241 C -0.04992 -0.20269 -0.05244 -0.20297 -0.0548 -0.20381 C -0.05701 -0.20437 -0.05921 -0.20577 -0.06126 -0.20661 C -0.06457 -0.20801 -0.06614 -0.20857 -0.06945 -0.21109 C -0.07055 -0.21165 -0.0715 -0.21305 -0.0726 -0.21389 C -0.07339 -0.21445 -0.07433 -0.21445 -0.07512 -0.21529 C -0.07685 -0.21697 -0.08 -0.22117 -0.08 -0.22089 C -0.08047 -0.22257 -0.08095 -0.22397 -0.08158 -0.22537 C -0.08236 -0.22705 -0.08347 -0.22789 -0.08394 -0.22957 C -0.08457 -0.23181 -0.08457 -0.23461 -0.08472 -0.23685 C -0.08457 -0.24161 -0.08457 -0.24665 -0.08394 -0.2514 C -0.08378 -0.25308 -0.08315 -0.25448 -0.08236 -0.2556 C -0.07134 -0.27324 -0.07969 -0.26008 -0.07339 -0.26568 C -0.0726 -0.26652 -0.07197 -0.26792 -0.07102 -0.26848 C -0.06898 -0.26988 -0.06677 -0.27044 -0.06457 -0.27156 C -0.06236 -0.2724 -0.05953 -0.2738 -0.05732 -0.27436 C -0.05465 -0.27492 -0.05181 -0.2752 -0.04913 -0.27576 C -0.04772 -0.27604 -0.04646 -0.27716 -0.04504 -0.27716 C -0.03654 -0.278 -0.02787 -0.27828 -0.01921 -0.27856 L 0.02047 -0.27996 L 0.03827 -0.28164 C 0.04913 -0.2822 0.06 -0.2822 0.07071 -0.28304 C 0.07181 -0.28304 0.07291 -0.28388 0.07402 -0.28444 C 0.07638 -0.28528 0.0789 -0.28612 0.08126 -0.28724 C 0.08378 -0.28836 0.08614 -0.29004 0.0885 -0.29172 L 0.09102 -0.29312 L 0.09827 -0.3018 L 0.10079 -0.3046 L 0.10394 -0.31327 L 0.10551 -0.31747 C 0.10583 -0.31943 0.10614 -0.32139 0.10646 -0.32335 C 0.10661 -0.32475 0.10724 -0.32615 0.10724 -0.32755 C 0.10724 -0.33707 0.10693 -0.34687 0.10646 -0.35639 C 0.1063 -0.35779 0.10598 -0.35947 0.10551 -0.36059 C 0.10472 -0.36311 0.1022 -0.36647 0.10079 -0.36787 C 0.1 -0.36871 0.09905 -0.36899 0.09827 -0.36927 C 0.09197 -0.36871 0.0852 -0.36647 0.0789 -0.36927 C 0.07795 -0.36983 0.07716 -0.37123 0.07638 -0.37235 C 0.0748 -0.37654 0.07465 -0.37598 0.07402 -0.38074 C 0.07386 -0.3813 0.07402 -0.38186 0.07402 -0.38214 L 0.07323 -0.37654 " pathEditMode="relative" rAng="0" ptsTypes="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" y="-20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12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A8BD90-F473-41B5-A4C0-8715BC2A2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2" y="152375"/>
            <a:ext cx="3102667" cy="23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19504D-9EE6-4119-B40F-783BC775E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99" y="148895"/>
            <a:ext cx="3102667" cy="23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53B538-DEF6-4700-9132-83184D5F5A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4847718"/>
            <a:ext cx="1369274" cy="70489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38923D-C66F-4546-A15A-37B21B5ED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8" y="4813282"/>
            <a:ext cx="2651361" cy="70489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012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5 0.00336 L -0.00315 0.00336 C -0.00157 0.00028 -0.00015 -0.00308 0.00158 -0.00531 C 0.00567 -0.01063 0.0074 -0.01091 0.01134 -0.01259 C 0.01717 -0.01959 0.00961 -0.01119 0.0178 -0.01707 C 0.02016 -0.01847 0.02268 -0.01959 0.02425 -0.02267 C 0.0252 -0.02407 0.02583 -0.02603 0.02677 -0.02715 C 0.02882 -0.02939 0.03103 -0.03079 0.03323 -0.03275 C 0.03433 -0.03387 0.03544 -0.03443 0.03654 -0.03555 C 0.03859 -0.03863 0.04142 -0.04031 0.04299 -0.04423 C 0.04347 -0.04563 0.0441 -0.04703 0.04457 -0.04871 C 0.0452 -0.05039 0.04536 -0.05263 0.04614 -0.05431 C 0.04677 -0.05571 0.04788 -0.05627 0.04866 -0.05739 C 0.05024 -0.06858 0.04819 -0.05739 0.05181 -0.06886 C 0.05276 -0.07194 0.05292 -0.07754 0.05355 -0.08034 C 0.05386 -0.0823 0.05449 -0.08426 0.05512 -0.08594 C 0.05544 -0.0879 0.05559 -0.08986 0.05591 -0.09182 C 0.05607 -0.09322 0.0567 -0.09462 0.0567 -0.09602 C 0.0567 -0.10526 0.05638 -0.1145 0.05591 -0.12346 C 0.05575 -0.12514 0.05465 -0.13185 0.05433 -0.13353 C 0.05386 -0.13549 0.05307 -0.13745 0.0526 -0.13941 C 0.05229 -0.14109 0.05229 -0.14333 0.05181 -0.14501 C 0.0515 -0.14725 0.05071 -0.14893 0.05024 -0.15089 C 0.04992 -0.15229 0.04977 -0.15369 0.04945 -0.15509 C 0.04898 -0.15705 0.04835 -0.15901 0.04788 -0.16097 C 0.04583 -0.16909 0.04819 -0.16125 0.04614 -0.17105 C 0.04583 -0.17301 0.04504 -0.17469 0.04457 -0.17693 C 0.04331 -0.18253 0.04299 -0.18561 0.04221 -0.19121 C 0.04236 -0.19932 0.04221 -0.20772 0.04299 -0.21556 C 0.04315 -0.21752 0.0441 -0.21836 0.04457 -0.22004 C 0.04504 -0.22172 0.04473 -0.22424 0.04536 -0.22564 C 0.04614 -0.2276 0.04756 -0.22844 0.04866 -0.23012 C 0.05008 -0.23236 0.05134 -0.2346 0.0526 -0.2374 C 0.05512 -0.24216 0.05402 -0.24496 0.05922 -0.24748 C 0.06126 -0.24832 0.06362 -0.2486 0.06567 -0.25028 C 0.06851 -0.2528 0.06977 -0.2542 0.07292 -0.25587 C 0.07512 -0.25727 0.08425 -0.26035 0.08425 -0.26035 C 0.09118 -0.26287 0.08693 -0.26147 0.09717 -0.26315 C 0.10851 -0.26735 0.09701 -0.26343 0.12158 -0.26623 C 0.12394 -0.26623 0.1263 -0.26707 0.12882 -0.26763 C 0.13244 -0.26735 0.14614 -0.26679 0.15229 -0.26455 C 0.16898 -0.25867 0.14614 -0.26427 0.16441 -0.26035 C 0.17008 -0.25699 0.16331 -0.26091 0.17339 -0.25587 C 0.17418 -0.25559 0.17496 -0.25503 0.17575 -0.25448 C 0.17906 -0.25308 0.18221 -0.25168 0.18551 -0.25028 L 0.18866 -0.24888 C 0.1915 -0.24636 0.19292 -0.24496 0.19607 -0.243 C 0.19701 -0.24244 0.19827 -0.24244 0.19922 -0.2416 C 0.20567 -0.2374 0.19922 -0.23964 0.20567 -0.2374 C 0.20835 -0.23628 0.21386 -0.23432 0.21386 -0.23432 C 0.22284 -0.22648 0.2115 -0.236 0.22032 -0.23012 C 0.22803 -0.22508 0.21874 -0.229 0.22756 -0.22564 C 0.23433 -0.21976 0.22709 -0.22564 0.23496 -0.22144 C 0.24221 -0.21752 0.23575 -0.22004 0.24221 -0.21556 C 0.2463 -0.21304 0.24488 -0.21556 0.24945 -0.21276 C 0.25229 -0.21108 0.25481 -0.20828 0.25764 -0.20716 C 0.25969 -0.20604 0.26189 -0.20548 0.2641 -0.20408 C 0.26488 -0.2038 0.26567 -0.20296 0.26646 -0.20268 C 0.26914 -0.20156 0.27197 -0.201 0.27465 -0.19988 C 0.27559 -0.19932 0.2767 -0.19876 0.2778 -0.19848 C 0.28048 -0.19736 0.28331 -0.1968 0.28599 -0.1954 L 0.28914 -0.194 C 0.29024 -0.19316 0.29134 -0.19205 0.29244 -0.19121 C 0.29323 -0.19065 0.29402 -0.19009 0.29481 -0.18981 C 0.29859 -0.18785 0.29922 -0.18813 0.30378 -0.18701 C 0.30457 -0.18645 0.30536 -0.18561 0.30614 -0.18533 C 0.31481 -0.18281 0.31811 -0.18253 0.32646 -0.18113 C 0.32756 -0.18057 0.32851 -0.18001 0.32961 -0.17973 C 0.33544 -0.17805 0.34174 -0.17777 0.3474 -0.17693 C 0.34961 -0.17637 0.35181 -0.17553 0.35402 -0.17525 C 0.36315 -0.17469 0.37229 -0.17441 0.38142 -0.17385 C 0.38284 -0.17385 0.40174 -0.17189 0.40504 -0.17105 C 0.40662 -0.17049 0.40819 -0.16909 0.40977 -0.16825 C 0.42252 -0.16853 0.43528 -0.16797 0.44788 -0.16965 C 0.44866 -0.16965 0.45528 -0.17525 0.45685 -0.17693 C 0.45764 -0.17777 0.45859 -0.17833 0.45922 -0.17973 C 0.46111 -0.18337 0.4641 -0.19121 0.4641 -0.19121 C 0.46536 -0.19792 0.46646 -0.2024 0.46646 -0.20996 C 0.46646 -0.2192 0.46677 -0.22844 0.46567 -0.2374 C 0.46504 -0.24272 0.46189 -0.24636 0.46 -0.25028 C 0.45922 -0.25196 0.45859 -0.2542 0.45764 -0.25587 C 0.45607 -0.25895 0.45402 -0.26119 0.45276 -0.26455 C 0.45229 -0.26623 0.45181 -0.26763 0.45118 -0.26903 C 0.44583 -0.28023 0.45166 -0.26567 0.4463 -0.27911 C 0.4452 -0.28191 0.4441 -0.28471 0.44299 -0.28779 C 0.44252 -0.28919 0.44174 -0.29031 0.44142 -0.29199 L 0.43985 -0.30067 C 0.43953 -0.30207 0.43937 -0.30375 0.43906 -0.30487 C 0.43796 -0.30879 0.43654 -0.31243 0.43575 -0.31663 C 0.43386 -0.32698 0.43622 -0.31383 0.43418 -0.3267 C 0.43292 -0.33426 0.43292 -0.33006 0.43166 -0.34238 L 0.43087 -0.35106 C 0.43055 -0.35974 0.43071 -0.36842 0.43008 -0.3771 C 0.42992 -0.37989 0.42851 -0.38549 0.42851 -0.38549 L 0.42851 -0.38549 " pathEditMode="relative" ptsTypes="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-0.00728 L -0.00016 -0.00728 C -0.00394 -0.04087 -0.00079 -0.0084 -0.00268 -0.07223 C -0.00284 -0.07558 -0.00378 -0.07894 -0.00426 -0.0823 C -0.00457 -0.08398 -0.00536 -0.09322 -0.00599 -0.09518 C -0.0063 -0.09686 -0.00693 -0.09798 -0.00756 -0.09966 C -0.00772 -0.10078 -0.00866 -0.10778 -0.00914 -0.10946 C -0.01008 -0.11254 -0.01181 -0.11506 -0.01244 -0.11814 C -0.0126 -0.11954 -0.0126 -0.12122 -0.01323 -0.12262 C -0.01701 -0.1313 -0.01654 -0.13018 -0.02048 -0.1327 C -0.02363 -0.13633 -0.02268 -0.13605 -0.02693 -0.13689 C -0.03213 -0.13801 -0.03733 -0.13829 -0.04237 -0.13969 C -0.04394 -0.14025 -0.04552 -0.14109 -0.04725 -0.14137 C -0.05229 -0.14193 -0.05748 -0.14221 -0.06268 -0.14277 C -0.06457 -0.14305 -0.0663 -0.14389 -0.06835 -0.14417 C -0.07229 -0.14473 -0.07638 -0.14473 -0.08048 -0.14557 C -0.08158 -0.14585 -0.08252 -0.14669 -0.08363 -0.14697 C -0.08646 -0.14809 -0.0915 -0.14921 -0.09418 -0.14977 C -0.1 -0.15341 -0.09276 -0.14921 -0.09985 -0.15285 C -0.10063 -0.15313 -0.10142 -0.15397 -0.10237 -0.15425 C -0.10851 -0.15677 -0.10583 -0.15425 -0.11197 -0.15845 C -0.11339 -0.15957 -0.11465 -0.16041 -0.11607 -0.16153 C -0.11764 -0.16237 -0.11937 -0.16293 -0.12095 -0.16433 C -0.12205 -0.16517 -0.12315 -0.16601 -0.1241 -0.16713 C -0.12504 -0.16797 -0.12567 -0.16937 -0.12662 -0.16993 C -0.1274 -0.17077 -0.12819 -0.17105 -0.12898 -0.17161 C -0.12977 -0.17301 -0.13055 -0.17441 -0.1315 -0.17581 C -0.13213 -0.17693 -0.13323 -0.17749 -0.13386 -0.17861 C -0.13465 -0.18001 -0.13496 -0.18169 -0.13544 -0.18309 C -0.13591 -0.18505 -0.13717 -0.19121 -0.13717 -0.19317 C -0.13717 -0.20212 -0.13685 -0.21136 -0.13638 -0.22032 C -0.13607 -0.22424 -0.13496 -0.22592 -0.13386 -0.229 C -0.1315 -0.23656 -0.13166 -0.2402 -0.1274 -0.24776 C -0.12662 -0.24916 -0.12567 -0.25056 -0.12504 -0.25196 C -0.12111 -0.26091 -0.12284 -0.25924 -0.11937 -0.26651 C -0.11622 -0.27267 -0.11717 -0.26875 -0.11449 -0.27659 C -0.11386 -0.27827 -0.11355 -0.28051 -0.11276 -0.28219 C -0.11213 -0.28387 -0.11103 -0.28499 -0.1104 -0.28667 C -0.10914 -0.28947 -0.10819 -0.29227 -0.10709 -0.29535 L -0.10394 -0.30375 C -0.10331 -0.30543 -0.10284 -0.30683 -0.10237 -0.30823 C -0.10142 -0.31019 -0.10063 -0.31187 -0.09985 -0.31383 C -0.09922 -0.31579 -0.09874 -0.31775 -0.09827 -0.31971 C -0.09859 -0.32838 -0.09811 -0.33706 -0.09906 -0.34574 C -0.09922 -0.3477 -0.10048 -0.34882 -0.10142 -0.34994 C -0.1178 -0.36842 -0.10252 -0.35022 -0.1104 -0.35722 C -0.11134 -0.35778 -0.11197 -0.35918 -0.11276 -0.36002 C -0.11355 -0.36058 -0.11449 -0.36114 -0.11528 -0.36142 C -0.11922 -0.36338 -0.11827 -0.36254 -0.12252 -0.36422 C -0.12473 -0.36534 -0.12898 -0.3673 -0.12898 -0.3673 C -0.14363 -0.36674 -0.15827 -0.36674 -0.17276 -0.3659 C -0.17796 -0.36534 -0.183 -0.36394 -0.18819 -0.36282 C -0.19134 -0.36226 -0.19465 -0.36086 -0.1978 -0.36002 L -0.20268 -0.35862 C -0.21134 -0.35246 -0.20221 -0.35834 -0.21087 -0.35414 C -0.21244 -0.35358 -0.21402 -0.35246 -0.21575 -0.35134 C -0.21701 -0.3505 -0.21827 -0.3491 -0.21969 -0.34854 C -0.22111 -0.3477 -0.22237 -0.34742 -0.22378 -0.34714 C -0.23496 -0.33902 -0.22095 -0.34854 -0.23181 -0.34266 C -0.23323 -0.3421 -0.23449 -0.3407 -0.23591 -0.33986 C -0.23733 -0.33902 -0.23859 -0.33902 -0.24 -0.33846 C -0.24158 -0.33762 -0.24315 -0.33622 -0.24489 -0.33566 C -0.24615 -0.33482 -0.24756 -0.33482 -0.24898 -0.33398 C -0.25024 -0.33342 -0.25166 -0.33202 -0.25292 -0.33118 C -0.25449 -0.33006 -0.25622 -0.3295 -0.2578 -0.32838 C -0.26772 -0.32195 -0.25591 -0.3295 -0.26599 -0.32111 C -0.26851 -0.31887 -0.27134 -0.31719 -0.27402 -0.31551 L -0.27811 -0.31243 C -0.27937 -0.31159 -0.28079 -0.31047 -0.28205 -0.30963 C -0.28378 -0.30879 -0.28536 -0.30795 -0.28693 -0.30683 C -0.29402 -0.30179 -0.28646 -0.30543 -0.29339 -0.30235 C -0.30426 -0.29283 -0.29071 -0.30459 -0.29906 -0.29815 C -0.30016 -0.29731 -0.30126 -0.29619 -0.30237 -0.29535 C -0.30315 -0.29479 -0.30394 -0.29451 -0.30473 -0.29367 C -0.30583 -0.29283 -0.30693 -0.29199 -0.30803 -0.29087 C -0.30914 -0.28975 -0.31008 -0.28779 -0.31134 -0.28667 C -0.31229 -0.28583 -0.31339 -0.28555 -0.31449 -0.28527 C -0.31512 -0.28387 -0.31544 -0.28191 -0.31607 -0.28079 C -0.31701 -0.27939 -0.31827 -0.27911 -0.31937 -0.27799 C -0.32016 -0.27715 -0.32111 -0.27631 -0.32174 -0.27519 C -0.32268 -0.27379 -0.32331 -0.27211 -0.32426 -0.27071 C -0.32504 -0.26959 -0.32599 -0.26903 -0.32662 -0.26791 C -0.32756 -0.26651 -0.32819 -0.26483 -0.32914 -0.26371 C -0.33008 -0.26231 -0.33118 -0.26175 -0.33229 -0.26064 C -0.33307 -0.25924 -0.33386 -0.25756 -0.33481 -0.25644 C -0.33622 -0.2542 -0.33827 -0.25308 -0.33969 -0.25056 C -0.34048 -0.24916 -0.34126 -0.24776 -0.34205 -0.24636 C -0.34268 -0.24496 -0.34284 -0.243 -0.34363 -0.24188 C -0.34441 -0.24104 -0.34536 -0.24104 -0.34615 -0.24048 C -0.34898 -0.23292 -0.3463 -0.2388 -0.35181 -0.2318 C -0.35323 -0.23012 -0.35433 -0.22788 -0.35575 -0.2262 C -0.35937 -0.22172 -0.36 -0.22256 -0.36315 -0.21752 C -0.36536 -0.21388 -0.36772 -0.21024 -0.36961 -0.20604 C -0.37087 -0.20296 -0.3726 -0.19821 -0.37449 -0.19597 C -0.37544 -0.19457 -0.3767 -0.19429 -0.37764 -0.19317 C -0.37859 -0.19177 -0.37922 -0.19009 -0.38016 -0.18869 C -0.38079 -0.18757 -0.38174 -0.18673 -0.38252 -0.18589 C -0.38284 -0.18449 -0.38268 -0.18057 -0.38331 -0.18169 C -0.38426 -0.18337 -0.3841 -0.18617 -0.3841 -0.18869 C -0.3841 -0.25448 -0.38331 -0.32027 -0.38331 -0.38578 L -0.38331 -0.38578 " pathEditMode="relative" ptsTypes="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13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3C30A3-0B5C-4B24-A900-F18277FF2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0" y="158906"/>
            <a:ext cx="3102667" cy="23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38CB39-26FF-466E-B3A3-EC27E0D6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28" y="158906"/>
            <a:ext cx="3102667" cy="23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B1D1CD-956D-45D0-97F7-82270AB8D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41" y="4811594"/>
            <a:ext cx="1752114" cy="72587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1B49A4-FD5E-4B3E-A426-38BB8E75F3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3" y="4819679"/>
            <a:ext cx="1651994" cy="72587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6255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6 0.00196 L -0.00126 0.00196 C -0.00221 -0.01399 -0.00252 -0.01147 -0.00126 -0.02995 C -0.00111 -0.03135 -0.00079 -0.03275 -0.00048 -0.03415 C 0.00047 -0.03723 0.00283 -0.04283 0.00283 -0.04283 C 0.00488 -0.05375 0.00204 -0.04031 0.00519 -0.05151 C 0.00567 -0.05291 0.00551 -0.05459 0.00614 -0.05571 C 0.00661 -0.05711 0.00771 -0.05767 0.0085 -0.05879 C 0.0096 -0.06159 0.01039 -0.06495 0.01181 -0.06719 C 0.01259 -0.06887 0.01354 -0.06999 0.01417 -0.07166 C 0.01543 -0.07446 0.01637 -0.07726 0.01748 -0.08034 L 0.01905 -0.08454 C 0.01937 -0.0865 0.01937 -0.08846 0.01984 -0.09042 C 0.02015 -0.09182 0.0211 -0.09294 0.02141 -0.09462 C 0.02189 -0.09686 0.02189 -0.09938 0.0222 -0.1019 C 0.02252 -0.1033 0.02283 -0.1047 0.02315 -0.1061 C 0.02283 -0.1159 0.02283 -0.12542 0.0222 -0.13493 C 0.02204 -0.13801 0.02126 -0.14081 0.02063 -0.14361 L 0.01984 -0.14781 C 0.01952 -0.14949 0.01952 -0.15089 0.01905 -0.15229 C 0.01842 -0.15369 0.01779 -0.15509 0.01748 -0.15649 C 0.01669 -0.15929 0.01653 -0.16237 0.01574 -0.16517 L 0.01259 -0.17665 C 0.01197 -0.17861 0.01165 -0.18085 0.01086 -0.18253 C 0.01039 -0.18393 0.00976 -0.18533 0.00929 -0.18673 C 0.00866 -0.18869 0.00834 -0.19065 0.00771 -0.19261 C 0.00693 -0.19457 0.00598 -0.19652 0.00519 -0.1982 C 0.00472 -0.19988 0.00409 -0.20128 0.00362 -0.20268 C 0.00047 -0.21164 0.00267 -0.20828 -0.00126 -0.21276 C -0.00205 -0.21528 -0.003 -0.21752 -0.00363 -0.22004 C -0.0041 -0.22144 -0.0041 -0.22284 -0.00441 -0.22424 C -0.0052 -0.22648 -0.00615 -0.22816 -0.00693 -0.23012 C -0.00741 -0.23152 -0.00803 -0.23292 -0.00851 -0.23432 C -0.01213 -0.24552 -0.00788 -0.23488 -0.0126 -0.2458 C -0.01418 -0.25448 -0.01229 -0.24608 -0.01575 -0.25588 C -0.01796 -0.26203 -0.01717 -0.26203 -0.01906 -0.26903 C -0.01953 -0.27043 -0.02016 -0.27183 -0.02063 -0.27323 C -0.023 -0.28583 -0.01906 -0.26595 -0.02394 -0.28471 C -0.02457 -0.28751 -0.02489 -0.29059 -0.02552 -0.29339 C -0.02599 -0.29591 -0.02662 -0.29815 -0.02709 -0.30067 C -0.02772 -0.30347 -0.02803 -0.30655 -0.02882 -0.30935 C -0.02929 -0.31103 -0.02992 -0.31299 -0.0304 -0.31495 C -0.03103 -0.31775 -0.0315 -0.32082 -0.03197 -0.32362 C -0.03229 -0.32502 -0.03229 -0.3267 -0.03276 -0.32782 L -0.03449 -0.3323 C -0.03465 -0.33454 -0.03481 -0.33706 -0.03528 -0.33958 C -0.03559 -0.34098 -0.03638 -0.34238 -0.03685 -0.34378 C -0.03748 -0.34574 -0.03796 -0.3477 -0.03843 -0.34966 C -0.03937 -0.35302 -0.03953 -0.3561 -0.04016 -0.35974 C -0.04095 -0.3645 -0.04111 -0.3645 -0.04252 -0.36982 C -0.04284 -0.37206 -0.043 -0.37458 -0.04331 -0.37682 C -0.04378 -0.38074 -0.04489 -0.38829 -0.04489 -0.38829 C -0.04473 -0.39025 -0.0452 -0.39333 -0.0441 -0.39417 C -0.04331 -0.39501 -0.04252 -0.39249 -0.04174 -0.39137 C -0.04063 -0.38941 -0.03969 -0.38717 -0.03843 -0.38549 C -0.03811 -0.38521 -0.03292 -0.3799 -0.03197 -0.37822 C -0.02977 -0.37458 -0.02803 -0.36982 -0.02552 -0.36674 C -0.0241 -0.36506 -0.02079 -0.36142 -0.01985 -0.35974 C -0.01339 -0.34826 -0.02111 -0.3589 -0.01496 -0.34966 C -0.01402 -0.34798 -0.01276 -0.34686 -0.01181 -0.34518 C -0.01087 -0.34378 -0.01024 -0.3421 -0.00929 -0.34098 C -0.00835 -0.3393 -0.00709 -0.33818 -0.00615 -0.3365 C 0.00441 -0.31999 -0.00536 -0.33482 0.00126 -0.32222 C 0.00299 -0.31859 0.00504 -0.31551 0.00693 -0.31215 L 0.00929 -0.30767 C 0.01039 -0.30599 0.01134 -0.30375 0.01259 -0.30207 C 0.0137 -0.30067 0.0148 -0.29927 0.01574 -0.29759 C 0.01811 -0.29395 0.02015 -0.29003 0.0222 -0.28611 C 0.0233 -0.28415 0.02425 -0.28219 0.02551 -0.28051 C 0.02882 -0.27603 0.02913 -0.27603 0.03197 -0.27043 C 0.03307 -0.26791 0.03401 -0.26539 0.03527 -0.26315 L 0.04504 -0.2458 L 0.04897 -0.2388 C 0.05008 -0.23684 0.05134 -0.23516 0.05228 -0.23292 C 0.05826 -0.21668 0.05259 -0.23068 0.05874 -0.21864 C 0.05984 -0.21612 0.06078 -0.2136 0.06204 -0.21136 C 0.06425 -0.20688 0.06708 -0.20324 0.06929 -0.1982 C 0.07039 -0.19596 0.07134 -0.19345 0.07244 -0.19121 L 0.08299 -0.17245 L 0.0863 -0.16657 C 0.0874 -0.16461 0.08834 -0.16265 0.08945 -0.16097 C 0.09763 -0.15005 0.08756 -0.16377 0.09606 -0.15089 C 0.097 -0.14921 0.09826 -0.14809 0.09921 -0.14641 C 0.10015 -0.14473 0.10078 -0.14249 0.10173 -0.14081 C 0.11212 -0.12038 0.10441 -0.13549 0.11134 -0.12486 C 0.11228 -0.12346 0.11307 -0.12206 0.11385 -0.12066 C 0.11448 -0.11926 0.11464 -0.1173 0.11543 -0.11618 C 0.117 -0.11366 0.12063 -0.1103 0.12267 -0.1075 C 0.12378 -0.1061 0.12488 -0.1047 0.12598 -0.1033 C 0.13039 -0.0977 0.13071 -0.0991 0.13653 -0.08902 C 0.14299 -0.07754 0.13622 -0.08846 0.14378 -0.07894 C 0.1463 -0.07558 0.1485 -0.07166 0.15102 -0.06887 L 0.1559 -0.06299 C 0.16015 -0.06551 0.15716 -0.06299 0.16157 -0.07026 C 0.16315 -0.07278 0.16488 -0.07474 0.16645 -0.07726 C 0.1685 -0.08062 0.17008 -0.08426 0.17212 -0.08734 C 0.17937 -0.09882 0.17905 -0.0963 0.18677 -0.1061 C 0.18929 -0.10946 0.19165 -0.11282 0.19401 -0.11618 C 0.19811 -0.12234 0.2022 -0.12878 0.20614 -0.13493 C 0.20834 -0.13829 0.21055 -0.14137 0.21259 -0.14501 C 0.21968 -0.15761 0.21763 -0.15453 0.22645 -0.16657 C 0.22724 -0.16769 0.22803 -0.16881 0.22882 -0.16965 C 0.22992 -0.17049 0.23118 -0.17105 0.23212 -0.17245 C 0.23354 -0.17441 0.23464 -0.17749 0.23622 -0.17973 C 0.23952 -0.18421 0.24362 -0.18729 0.24661 -0.19261 C 0.2496 -0.19764 0.25212 -0.20268 0.25559 -0.20688 C 0.25732 -0.20912 0.25937 -0.21052 0.26126 -0.21276 C 0.26267 -0.21444 0.26393 -0.21668 0.26535 -0.21864 C 0.27716 -0.23264 0.26519 -0.2178 0.2759 -0.22704 C 0.27763 -0.22872 0.27905 -0.23124 0.28063 -0.23292 C 0.28315 -0.23544 0.28567 -0.23768 0.28803 -0.2402 C 0.28882 -0.24104 0.2896 -0.24216 0.29039 -0.243 C 0.29307 -0.2458 0.29574 -0.24888 0.29858 -0.25168 C 0.30031 -0.25336 0.30236 -0.25448 0.30425 -0.25588 C 0.30582 -0.25728 0.3074 -0.25895 0.30913 -0.26035 C 0.31574 -0.26567 0.31055 -0.26035 0.31795 -0.26735 C 0.31937 -0.26875 0.32078 -0.27015 0.32204 -0.27183 C 0.32866 -0.28051 0.31968 -0.27155 0.32771 -0.28051 C 0.32866 -0.28163 0.32992 -0.28191 0.33086 -0.28331 C 0.33291 -0.28583 0.33464 -0.28947 0.33653 -0.29199 C 0.33763 -0.29311 0.33874 -0.29367 0.33984 -0.29479 C 0.34094 -0.29619 0.34204 -0.29759 0.34315 -0.29927 C 0.34441 -0.30263 0.34567 -0.30599 0.34708 -0.30935 C 0.34787 -0.31075 0.34882 -0.31187 0.3496 -0.31355 C 0.35055 -0.31579 0.35102 -0.31859 0.35197 -0.32082 C 0.35291 -0.32278 0.35417 -0.32446 0.35527 -0.32642 C 0.35637 -0.32894 0.35732 -0.33146 0.35842 -0.3337 C 0.36047 -0.33706 0.36267 -0.33958 0.36488 -0.34238 C 0.36551 -0.34378 0.36582 -0.34546 0.36661 -0.34658 C 0.37417 -0.35806 0.36441 -0.33706 0.37464 -0.35526 C 0.38173 -0.36786 0.37275 -0.35246 0.37952 -0.36254 C 0.38756 -0.3743 0.37716 -0.35974 0.38362 -0.37122 C 0.38425 -0.37234 0.38519 -0.37318 0.38598 -0.37402 C 0.38661 -0.37542 0.38724 -0.37682 0.38756 -0.37822 C 0.38803 -0.37962 0.38803 -0.3813 0.3885 -0.38269 C 0.38945 -0.38577 0.39055 -0.38829 0.39165 -0.39137 C 0.39228 -0.39277 0.39338 -0.39389 0.39338 -0.39557 L 0.39338 -0.39837 L 0.39338 -0.39837 " pathEditMode="relative" ptsTypes="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 -0.01259 L -0.00111 -0.01259 C -0.00252 -0.01903 -0.0041 -0.02519 -0.0052 -0.03135 C -0.00551 -0.03303 -0.00583 -0.03443 -0.00599 -0.03583 C -0.0063 -0.03779 -0.00646 -0.03975 -0.00693 -0.04143 C -0.00725 -0.04311 -0.00803 -0.04423 -0.00851 -0.04591 C -0.00882 -0.04731 -0.00898 -0.04871 -0.00929 -0.05011 C -0.00977 -0.05207 -0.01055 -0.05403 -0.01087 -0.05599 C -0.01134 -0.05767 -0.01134 -0.05991 -0.01166 -0.06159 C -0.01213 -0.06411 -0.01292 -0.06635 -0.01339 -0.06886 C -0.0137 -0.07082 -0.01386 -0.07278 -0.01418 -0.07474 C -0.01685 -0.08958 -0.01433 -0.07418 -0.01827 -0.08902 C -0.0189 -0.09182 -0.01922 -0.0949 -0.01985 -0.0977 C -0.02032 -0.09966 -0.02095 -0.10162 -0.02142 -0.10358 C -0.02174 -0.10582 -0.02189 -0.10834 -0.02221 -0.11058 C -0.02299 -0.11534 -0.02425 -0.11926 -0.02551 -0.12374 C -0.02725 -0.13941 -0.02504 -0.1229 -0.02788 -0.13661 C -0.02835 -0.13829 -0.02835 -0.14053 -0.02866 -0.14221 C -0.02914 -0.14445 -0.02992 -0.14613 -0.0304 -0.14809 C -0.03103 -0.15173 -0.0315 -0.15565 -0.03197 -0.15957 C -0.03229 -0.16153 -0.03244 -0.16349 -0.03276 -0.16545 C -0.03465 -0.17581 -0.03229 -0.16265 -0.03433 -0.17553 C -0.03465 -0.17693 -0.03496 -0.17833 -0.03528 -0.17973 C -0.03544 -0.18169 -0.03575 -0.18365 -0.03607 -0.18561 C -0.0367 -0.18981 -0.0378 -0.194 -0.03843 -0.19848 C -0.03874 -0.20016 -0.04 -0.21052 -0.04095 -0.21444 C -0.04142 -0.2164 -0.04205 -0.21808 -0.04252 -0.22004 C -0.04331 -0.22424 -0.04362 -0.2304 -0.0441 -0.2346 C -0.04425 -0.236 -0.04473 -0.2374 -0.04488 -0.2388 C -0.04693 -0.2514 -0.04457 -0.23852 -0.04662 -0.24888 C -0.04677 -0.25224 -0.04677 -0.2556 -0.0474 -0.25895 C -0.04756 -0.26063 -0.04851 -0.26175 -0.04898 -0.26315 C -0.04961 -0.26595 -0.05008 -0.26903 -0.05055 -0.27183 L -0.05229 -0.28051 C -0.05481 -0.29451 -0.05071 -0.27295 -0.05465 -0.29059 C -0.05528 -0.29339 -0.05622 -0.29927 -0.05622 -0.29927 C -0.06032 -0.29675 -0.05764 -0.29983 -0.05953 -0.29199 C -0.06048 -0.28807 -0.06205 -0.28471 -0.06268 -0.28051 C -0.0641 -0.27351 -0.06299 -0.27799 -0.06599 -0.27043 C -0.06662 -0.26903 -0.06693 -0.26735 -0.06756 -0.26623 C -0.06882 -0.26371 -0.0704 -0.26147 -0.07166 -0.25895 C -0.0737 -0.25476 -0.07544 -0.25028 -0.07733 -0.24608 C -0.07811 -0.24412 -0.07906 -0.24216 -0.07969 -0.2402 L -0.08299 -0.23152 C -0.08347 -0.23012 -0.08394 -0.22844 -0.08457 -0.22732 C -0.08567 -0.22536 -0.08677 -0.2234 -0.08788 -0.22144 C -0.08866 -0.22032 -0.08961 -0.21976 -0.09024 -0.21864 C -0.09229 -0.21556 -0.0937 -0.21108 -0.09591 -0.20856 C -0.0967 -0.20772 -0.09764 -0.20688 -0.09843 -0.20576 C -0.10063 -0.20212 -0.10236 -0.19736 -0.10488 -0.19428 C -0.10882 -0.18869 -0.10693 -0.19121 -0.11055 -0.18701 C -0.11355 -0.17917 -0.11055 -0.18589 -0.11465 -0.17973 C -0.12079 -0.17049 -0.11339 -0.17973 -0.11937 -0.17245 C -0.12299 -0.19792 -0.12095 -0.18085 -0.11937 -0.2402 C -0.11937 -0.24188 -0.11906 -0.24328 -0.11859 -0.24468 C -0.1167 -0.25224 -0.11575 -0.25476 -0.11292 -0.26175 C -0.11213 -0.26371 -0.11134 -0.26567 -0.11055 -0.26763 C -0.10756 -0.27379 -0.10851 -0.27043 -0.10488 -0.27631 C -0.10378 -0.27799 -0.10284 -0.28023 -0.10158 -0.28191 C -0.09748 -0.28779 -0.09827 -0.28499 -0.09433 -0.28919 C -0.09008 -0.29395 -0.09197 -0.29367 -0.08709 -0.29787 C -0.07985 -0.30375 -0.08032 -0.30235 -0.07402 -0.30655 C -0.06756 -0.31075 -0.0726 -0.30851 -0.06599 -0.31075 C -0.06441 -0.31215 -0.06284 -0.31383 -0.06111 -0.31523 C -0.05922 -0.31635 -0.05229 -0.32026 -0.05055 -0.32082 C -0.04898 -0.32166 -0.0474 -0.32166 -0.04567 -0.32222 C -0.04378 -0.32306 -0.04205 -0.32446 -0.04 -0.3253 C -0.03874 -0.32586 -0.03733 -0.32586 -0.03607 -0.3267 C -0.02866 -0.33006 -0.0337 -0.32866 -0.02709 -0.3323 C -0.02599 -0.33314 -0.02488 -0.33342 -0.02394 -0.3337 L -0.01906 -0.33958 C -0.01827 -0.34042 -0.01748 -0.34182 -0.01654 -0.34238 L -0.01166 -0.34546 L -0.00929 -0.34686 C -0.02158 -0.35414 -0.01244 -0.3491 -0.04331 -0.34686 C -0.0452 -0.34658 -0.04709 -0.34574 -0.04898 -0.34546 L -0.05544 -0.34378 L -0.07008 -0.34098 L -0.08299 -0.33818 C -0.10299 -0.3281 -0.07449 -0.34182 -0.09433 -0.3337 C -0.09607 -0.33314 -0.09764 -0.33174 -0.09922 -0.3309 C -0.10111 -0.33006 -0.10299 -0.32894 -0.10488 -0.3281 C -0.10646 -0.32754 -0.10819 -0.32726 -0.10977 -0.3267 C -0.11323 -0.3253 -0.12614 -0.31914 -0.12756 -0.31803 C -0.14032 -0.30823 -0.12457 -0.3197 -0.14457 -0.30795 L -0.15433 -0.30207 C -0.15591 -0.30123 -0.15748 -0.29983 -0.15922 -0.29927 L -0.16315 -0.29787 C -0.16425 -0.29675 -0.16536 -0.29591 -0.16646 -0.29507 C -0.16725 -0.29423 -0.16803 -0.29423 -0.16882 -0.29339 C -0.16977 -0.29283 -0.1704 -0.29143 -0.17134 -0.29059 C -0.17229 -0.28975 -0.17355 -0.29003 -0.17449 -0.28919 C -0.18299 -0.28359 -0.17276 -0.28863 -0.18095 -0.28499 C -0.18599 -0.27911 -0.18063 -0.28443 -0.18662 -0.28051 C -0.18788 -0.27967 -0.18882 -0.27827 -0.18992 -0.27771 C -0.19197 -0.27631 -0.19418 -0.27575 -0.19638 -0.27491 L -0.19969 -0.27323 C -0.20236 -0.27015 -0.20252 -0.26959 -0.20614 -0.26763 C -0.20819 -0.26651 -0.21307 -0.26539 -0.21496 -0.26483 C -0.21591 -0.26427 -0.2167 -0.26371 -0.21748 -0.26315 C -0.21937 -0.26259 -0.22126 -0.26231 -0.22315 -0.26175 C -0.22473 -0.26091 -0.22725 -0.25923 -0.22882 -0.25895 C -0.23496 -0.25783 -0.2474 -0.25615 -0.2474 -0.25615 C -0.26662 -0.25028 -0.25418 -0.25364 -0.29685 -0.25615 C -0.29827 -0.25615 -0.29953 -0.25699 -0.30095 -0.25755 C -0.30567 -0.25979 -0.30583 -0.26007 -0.30977 -0.26483 C -0.3115 -0.26651 -0.31307 -0.26819 -0.31465 -0.27043 C -0.31607 -0.27239 -0.31733 -0.27435 -0.31874 -0.27631 C -0.31953 -0.27715 -0.32048 -0.27799 -0.32111 -0.27911 C -0.32236 -0.28079 -0.32331 -0.28303 -0.32441 -0.28499 C -0.32599 -0.28751 -0.32772 -0.28947 -0.32929 -0.29199 C -0.33087 -0.29479 -0.33213 -0.29871 -0.33418 -0.30067 C -0.33544 -0.30207 -0.33685 -0.30347 -0.33811 -0.30515 C -0.33906 -0.30627 -0.33969 -0.30795 -0.34063 -0.30935 C -0.34158 -0.31103 -0.34268 -0.31215 -0.34378 -0.31355 C -0.34441 -0.31523 -0.34473 -0.31691 -0.34551 -0.31803 C -0.34646 -0.3197 -0.34772 -0.32082 -0.34866 -0.32222 C -0.34961 -0.32362 -0.35024 -0.3253 -0.35118 -0.3267 C -0.35213 -0.3281 -0.35339 -0.3295 -0.35433 -0.3309 C -0.3589 -0.3379 -0.35465 -0.33286 -0.36 -0.34238 C -0.36079 -0.34378 -0.36174 -0.34434 -0.36252 -0.34546 C -0.3641 -0.34798 -0.36536 -0.35162 -0.36725 -0.35386 C -0.36929 -0.35638 -0.37118 -0.35862 -0.37292 -0.36114 C -0.37386 -0.36254 -0.37449 -0.36422 -0.37544 -0.36562 C -0.37638 -0.36702 -0.37764 -0.36814 -0.37859 -0.36982 C -0.37937 -0.37094 -0.37953 -0.37318 -0.38032 -0.37402 C -0.38236 -0.37654 -0.38677 -0.37738 -0.38914 -0.3785 C -0.38945 -0.3785 -0.39433 -0.38046 -0.39481 -0.38129 C -0.39528 -0.38213 -0.39544 -0.38325 -0.39559 -0.38409 L -0.39559 -0.38409 " pathEditMode="relative" ptsTypes="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14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EA27A9-5578-4C45-A9DB-B2770425B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03" y="138113"/>
            <a:ext cx="3102667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2D51F3-2559-4BFD-A9CC-DFDD458D8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90" y="103484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F6DC52-439F-4C6A-A5F7-26F4F42AE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52" y="4816589"/>
            <a:ext cx="1629172" cy="71584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227F9A-01AA-4942-AAEA-81E3D35E1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45" y="4769340"/>
            <a:ext cx="1447425" cy="74512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831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6 0.00448 L 0.00236 0.00448 C 0.00252 -0.00055 0.00267 -0.00531 0.00315 -0.01007 C 0.0033 -0.01203 0.00362 -0.01399 0.00393 -0.01567 C 0.00472 -0.02071 0.00567 -0.02575 0.00724 -0.03023 C 0.00787 -0.03219 0.00866 -0.03415 0.0096 -0.03583 C 0.01433 -0.04535 0.0126 -0.04339 0.01685 -0.04591 L 0.02252 -0.05599 C 0.02362 -0.05795 0.02441 -0.06103 0.02582 -0.06187 C 0.02661 -0.06243 0.0274 -0.06271 0.02819 -0.06326 C 0.02913 -0.0641 0.02976 -0.0655 0.03071 -0.06606 C 0.03275 -0.06746 0.03511 -0.06718 0.03716 -0.06914 C 0.04393 -0.07502 0.03653 -0.06914 0.04441 -0.07334 C 0.04582 -0.07418 0.04708 -0.0753 0.0485 -0.07614 C 0.05748 -0.08202 0.0496 -0.07698 0.05653 -0.08062 C 0.06456 -0.08482 0.05826 -0.08258 0.0663 -0.08482 C 0.06771 -0.08594 0.06897 -0.08706 0.07039 -0.0879 C 0.07291 -0.0893 0.07511 -0.08958 0.07763 -0.0907 C 0.07842 -0.09098 0.07921 -0.09182 0.08 -0.0921 C 0.08173 -0.09266 0.0833 -0.09294 0.08488 -0.0935 C 0.09165 -0.09574 0.0863 -0.09406 0.09228 -0.0963 C 0.09354 -0.09686 0.09496 -0.09742 0.09622 -0.09798 C 0.09748 -0.09882 0.1011 -0.10134 0.10267 -0.10218 C 0.10409 -0.10274 0.10535 -0.10302 0.10677 -0.10358 C 0.10756 -0.1047 0.10834 -0.10582 0.10913 -0.10638 C 0.11086 -0.10806 0.11417 -0.1089 0.11574 -0.10946 C 0.11669 -0.1103 0.11779 -0.11142 0.11889 -0.11226 C 0.12 -0.1131 0.1211 -0.11282 0.1222 -0.11366 C 0.12945 -0.11926 0.11842 -0.1145 0.12866 -0.11814 C 0.13433 -0.12486 0.13244 -0.12094 0.13511 -0.12821 C 0.13559 -0.13101 0.137 -0.13381 0.13669 -0.13661 C 0.13653 -0.13885 0.13622 -0.14781 0.13511 -0.15117 C 0.13448 -0.15313 0.13354 -0.15481 0.13275 -0.15677 C 0.13212 -0.15817 0.13181 -0.16013 0.13102 -0.16125 C 0.1296 -0.16349 0.12756 -0.16461 0.12614 -0.16685 C 0.12535 -0.16853 0.12472 -0.17021 0.12378 -0.17133 C 0.12315 -0.17217 0.1222 -0.17217 0.12141 -0.17273 C 0.12031 -0.17357 0.11921 -0.17469 0.11811 -0.17553 C 0.11732 -0.17609 0.11653 -0.17637 0.11574 -0.17693 C 0.11464 -0.17777 0.11354 -0.17917 0.11244 -0.18001 C 0.10992 -0.18197 0.10897 -0.18141 0.10598 -0.18281 C 0.10519 -0.18309 0.10441 -0.18393 0.10346 -0.18421 C 0.10141 -0.18533 0.09921 -0.18617 0.097 -0.18701 C 0.09606 -0.18757 0.0948 -0.18785 0.09385 -0.18868 C 0.08866 -0.19176 0.09354 -0.18896 0.08409 -0.19148 C 0.08267 -0.19176 0.08141 -0.19288 0.08 -0.19288 C 0.07118 -0.19372 0.0622 -0.19372 0.05338 -0.19428 C -0.02095 -0.20912 -0.09622 -0.19596 -0.17103 -0.19708 C -0.18158 -0.19736 -0.20252 -0.20016 -0.20252 -0.20016 C -0.20929 -0.20296 -0.20221 -0.20016 -0.21307 -0.20296 C -0.21449 -0.20324 -0.21575 -0.20408 -0.21717 -0.20436 C -0.223 -0.20576 -0.23166 -0.20632 -0.23733 -0.20716 C -0.23827 -0.20744 -0.24977 -0.20968 -0.25118 -0.21024 C -0.25339 -0.2108 -0.25544 -0.21248 -0.25764 -0.21304 C -0.2652 -0.21528 -0.26079 -0.21416 -0.27055 -0.21584 C -0.27197 -0.21696 -0.27323 -0.21808 -0.27465 -0.21892 C -0.27622 -0.21948 -0.2778 -0.21976 -0.27953 -0.22032 C -0.28063 -0.2206 -0.28158 -0.22116 -0.28268 -0.22172 C -0.2841 -0.22228 -0.28536 -0.22256 -0.28678 -0.22312 C -0.28835 -0.22396 -0.28992 -0.22508 -0.29166 -0.22592 C -0.29244 -0.22648 -0.29323 -0.22704 -0.29402 -0.22732 C -0.29575 -0.22816 -0.29811 -0.229 -0.29969 -0.2304 C -0.30079 -0.23124 -0.30189 -0.23236 -0.303 -0.2332 C -0.30457 -0.23432 -0.30693 -0.23544 -0.30866 -0.236 C -0.31465 -0.24328 -0.30693 -0.23488 -0.31433 -0.24048 C -0.32205 -0.24636 -0.31071 -0.24048 -0.32 -0.24468 C -0.32079 -0.2458 -0.32158 -0.24692 -0.32237 -0.24748 C -0.32315 -0.24832 -0.32394 -0.2486 -0.32489 -0.24916 C -0.32615 -0.25 -0.32756 -0.25111 -0.32882 -0.25195 C -0.3304 -0.25307 -0.33229 -0.25307 -0.3337 -0.25475 L -0.34016 -0.26203 C -0.34158 -0.26343 -0.343 -0.26455 -0.34426 -0.26623 C -0.34536 -0.26763 -0.34646 -0.26903 -0.34756 -0.27071 C -0.34866 -0.27239 -0.34945 -0.27491 -0.35071 -0.27631 C -0.3515 -0.27715 -0.35229 -0.27743 -0.35323 -0.27771 C -0.35701 -0.28695 -0.35465 -0.28191 -0.36048 -0.29227 L -0.36284 -0.29647 C -0.3674 -0.31243 -0.3652 -0.30655 -0.36851 -0.31522 C -0.36882 -0.31774 -0.36898 -0.31998 -0.36929 -0.3225 C -0.37008 -0.32698 -0.37134 -0.33118 -0.3726 -0.33538 C -0.37307 -0.33958 -0.37355 -0.34434 -0.37418 -0.34826 C -0.37465 -0.35134 -0.37575 -0.35694 -0.37575 -0.35694 C -0.37559 -0.36478 -0.37559 -0.37234 -0.37496 -0.38017 C -0.37465 -0.38521 -0.3726 -0.38661 -0.37103 -0.39025 C -0.3704 -0.39137 -0.37024 -0.39361 -0.36929 -0.39445 C -0.36788 -0.39613 -0.36615 -0.39641 -0.36457 -0.39725 C -0.36095 -0.39949 -0.36284 -0.39837 -0.3589 -0.40005 C -0.35229 -0.39977 -0.34583 -0.40005 -0.33937 -0.39865 C -0.33811 -0.39865 -0.33733 -0.39669 -0.33622 -0.39585 C -0.33449 -0.39473 -0.33292 -0.39389 -0.33134 -0.39305 L -0.32882 -0.39165 C -0.31654 -0.37709 -0.32914 -0.39277 -0.32158 -0.38157 C -0.32079 -0.38045 -0.31985 -0.37961 -0.31922 -0.37849 C -0.31717 -0.37542 -0.31544 -0.37178 -0.31355 -0.36842 L -0.31024 -0.36282 C -0.30914 -0.36086 -0.30788 -0.35918 -0.30693 -0.35694 C -0.30599 -0.3547 -0.30504 -0.3519 -0.30378 -0.34994 C -0.30252 -0.3477 -0.30095 -0.34602 -0.29969 -0.34406 C -0.2989 -0.34266 -0.29811 -0.34098 -0.29733 -0.33986 C -0.29654 -0.33874 -0.29559 -0.3379 -0.29481 -0.33678 C -0.29008 -0.32978 -0.29449 -0.33538 -0.29087 -0.3281 C -0.28929 -0.3253 -0.28725 -0.32306 -0.28599 -0.3197 C -0.28536 -0.31802 -0.28504 -0.31634 -0.28426 -0.31522 C -0.28331 -0.31354 -0.28205 -0.31243 -0.28111 -0.31103 C -0.28016 -0.30963 -0.27937 -0.30823 -0.27859 -0.30655 C -0.27575 -0.30039 -0.27843 -0.30375 -0.27465 -0.29787 C -0.27386 -0.29675 -0.27292 -0.29619 -0.27213 -0.29507 C -0.2704 -0.29227 -0.26898 -0.28947 -0.26725 -0.28639 L -0.26489 -0.28219 L -0.26252 -0.27771 C -0.26158 -0.27631 -0.26063 -0.27519 -0.26 -0.27351 C -0.25953 -0.27211 -0.25906 -0.27043 -0.25843 -0.26931 C -0.25118 -0.25475 -0.25622 -0.26539 -0.2504 -0.25615 C -0.24914 -0.25447 -0.24819 -0.25223 -0.24709 -0.25055 C -0.2463 -0.24944 -0.24536 -0.24888 -0.24473 -0.24748 C -0.243 -0.24496 -0.24158 -0.24132 -0.23985 -0.23908 C -0.23874 -0.2374 -0.23748 -0.23628 -0.23654 -0.2346 C -0.23481 -0.2318 -0.23355 -0.22816 -0.23166 -0.22592 C -0.23087 -0.22508 -0.23008 -0.22424 -0.22929 -0.22312 C -0.22709 -0.22032 -0.22504 -0.21724 -0.22284 -0.21444 L -0.21796 -0.20884 C -0.21339 -0.19652 -0.22095 -0.21556 -0.2115 -0.19876 C -0.21071 -0.19708 -0.20992 -0.19568 -0.20898 -0.19428 C -0.20803 -0.19288 -0.20693 -0.19148 -0.20583 -0.19008 C -0.20504 -0.18896 -0.2041 -0.18812 -0.20331 -0.18701 C -0.20252 -0.18589 -0.20174 -0.18449 -0.20095 -0.18281 C -0.20032 -0.18141 -0.2 -0.17973 -0.19937 -0.17861 C -0.1978 -0.17609 -0.19575 -0.17525 -0.19449 -0.17273 C -0.19307 -0.17021 -0.19181 -0.16769 -0.1904 -0.16545 C -0.18961 -0.16433 -0.18882 -0.16377 -0.18803 -0.16265 C -0.18693 -0.16125 -0.18583 -0.15985 -0.18473 -0.15845 C -0.18378 -0.15705 -0.18315 -0.15537 -0.18237 -0.15397 C -0.17969 -0.15005 -0.17685 -0.14641 -0.17418 -0.14249 C -0.17307 -0.14109 -0.17166 -0.14025 -0.17103 -0.13829 C -0.1704 -0.13661 -0.17008 -0.13521 -0.16929 -0.13381 C -0.16866 -0.13269 -0.16772 -0.13213 -0.16693 -0.13101 C -0.16583 -0.12933 -0.16473 -0.12737 -0.16363 -0.12514 C -0.16252 -0.1229 -0.16174 -0.1201 -0.16048 -0.11814 C -0.15969 -0.11674 -0.15874 -0.11618 -0.15796 -0.11506 C -0.15307 -0.10862 -0.15292 -0.10722 -0.14835 -0.10358 C -0.1463 -0.10218 -0.14473 -0.1019 -0.14268 -0.10078 C -0.14174 -0.10022 -0.14095 -0.09966 -0.14016 -0.09938 C -0.13701 -0.09966 -0.1337 -0.09938 -0.13055 -0.10078 C -0.12315 -0.10414 -0.12599 -0.10554 -0.12158 -0.10946 C -0.12079 -0.11002 -0.12 -0.1103 -0.11922 -0.11086 C -0.11811 -0.11226 -0.11701 -0.11366 -0.11591 -0.11506 C -0.11512 -0.11618 -0.11418 -0.11702 -0.11355 -0.11814 C -0.1126 -0.11926 -0.11197 -0.12094 -0.11103 -0.12234 C -0.11024 -0.12374 -0.10662 -0.12821 -0.10536 -0.12961 C -0.10426 -0.13073 -0.10315 -0.13157 -0.10221 -0.13241 C -0.09559 -0.14417 -0.1041 -0.13045 -0.09654 -0.13829 C -0.09544 -0.13913 -0.09496 -0.14137 -0.09402 -0.14249 C -0.09276 -0.14389 -0.09134 -0.14445 -0.08992 -0.14529 C -0.08914 -0.14669 -0.08835 -0.14809 -0.08756 -0.14977 C -0.08394 -0.15733 -0.08536 -0.15761 -0.07953 -0.16545 C -0.07843 -0.16685 -0.07733 -0.16853 -0.07622 -0.16993 C -0.07544 -0.17077 -0.07449 -0.17161 -0.07386 -0.17273 C -0.07292 -0.17413 -0.07229 -0.17581 -0.07134 -0.17693 C -0.0704 -0.17861 -0.06914 -0.17973 -0.06819 -0.18141 C -0.06725 -0.18281 -0.06662 -0.18449 -0.06567 -0.18561 C -0.06489 -0.18673 -0.0641 -0.18757 -0.06331 -0.18868 C -0.06221 -0.19008 -0.06111 -0.19148 -0.06 -0.19288 C -0.05906 -0.194 -0.0578 -0.19456 -0.05685 -0.19568 C -0.05512 -0.19764 -0.0537 -0.19988 -0.05197 -0.20156 C -0.04221 -0.21024 -0.05433 -0.19904 -0.0463 -0.20716 C -0.0452 -0.20828 -0.04394 -0.20884 -0.043 -0.21024 C -0.04205 -0.21136 -0.04142 -0.21304 -0.04063 -0.21444 C -0.03985 -0.21556 -0.0389 -0.21612 -0.03811 -0.21724 C -0.03733 -0.21864 -0.03654 -0.22032 -0.03575 -0.22172 C -0.03496 -0.22284 -0.03402 -0.2234 -0.03323 -0.22452 C -0.03244 -0.22592 -0.03181 -0.2276 -0.03087 -0.229 C -0.02914 -0.23152 -0.02725 -0.23292 -0.0252 -0.2346 C -0.023 -0.23992 -0.02284 -0.24132 -0.01953 -0.24468 C -0.01748 -0.24692 -0.01481 -0.24748 -0.01307 -0.25055 C -0.0115 -0.25335 -0.01024 -0.25727 -0.00819 -0.25923 C -0.00709 -0.26007 -0.00599 -0.26063 -0.00504 -0.26203 C -0.00378 -0.26371 -0.00284 -0.26595 -0.00174 -0.26763 C 0.00063 -0.27127 0.00378 -0.27351 0.00551 -0.27771 C 0.0063 -0.27967 0.00693 -0.28191 0.00803 -0.28359 C 0.00913 -0.28555 0.01086 -0.28611 0.01197 -0.28779 C 0.01322 -0.28947 0.01401 -0.29199 0.01527 -0.29367 C 0.01653 -0.29535 0.01811 -0.29619 0.01937 -0.29787 C 0.02031 -0.29927 0.02094 -0.30095 0.02173 -0.30235 C 0.02283 -0.30375 0.02393 -0.30515 0.02504 -0.30655 C 0.02582 -0.30767 0.02661 -0.30851 0.0274 -0.30963 C 0.0337 -0.31886 0.0263 -0.30963 0.03228 -0.31662 C 0.03732 -0.32978 0.03039 -0.31382 0.03637 -0.3225 C 0.03732 -0.3239 0.03779 -0.3267 0.03874 -0.3281 C 0.04015 -0.33062 0.0422 -0.33146 0.04362 -0.33398 C 0.04441 -0.33538 0.04504 -0.33706 0.04598 -0.33818 C 0.04677 -0.33902 0.04771 -0.3393 0.0485 -0.33986 L 0.05826 -0.35134 L 0.06063 -0.35414 C 0.06141 -0.35498 0.0622 -0.35638 0.06299 -0.35694 L 0.06551 -0.35834 C 0.06929 -0.3631 0.06645 -0.3603 0.07118 -0.36282 C 0.07275 -0.36366 0.07606 -0.36562 0.07606 -0.36562 C 0.07732 -0.36898 0.07795 -0.3701 0.07842 -0.3743 C 0.08 -0.38913 0.07811 -0.38157 0.08 -0.38857 L 0.07842 -0.38857 " pathEditMode="relative" ptsTypes="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5 0.00476 L 0.00205 0.00476 C 0.00441 0.00028 0.00646 -0.00504 0.00929 -0.00839 C 0.01465 -0.01483 0.00866 -0.00727 0.01417 -0.01567 C 0.01512 -0.01707 0.01638 -0.01819 0.01732 -0.01987 C 0.01827 -0.02127 0.0189 -0.02295 0.01984 -0.02407 C 0.02047 -0.02519 0.02142 -0.02603 0.02221 -0.02715 C 0.03055 -0.03779 0.01921 -0.02379 0.03039 -0.03723 C 0.03118 -0.03807 0.03213 -0.03891 0.03276 -0.04003 C 0.04142 -0.05543 0.02803 -0.03191 0.03843 -0.04871 C 0.04961 -0.06663 0.03906 -0.05179 0.04567 -0.06019 C 0.04677 -0.06159 0.04787 -0.06299 0.04898 -0.06439 C 0.04976 -0.06579 0.05039 -0.06775 0.05134 -0.06886 C 0.05213 -0.0697 0.05307 -0.0697 0.05386 -0.07026 C 0.05748 -0.08006 0.05276 -0.06914 0.05874 -0.07754 C 0.06047 -0.08006 0.06173 -0.0837 0.06347 -0.08622 C 0.06457 -0.08762 0.06583 -0.08874 0.06677 -0.09042 C 0.0685 -0.09322 0.06992 -0.0963 0.07165 -0.0991 L 0.0789 -0.11198 L 0.08142 -0.11646 C 0.08221 -0.11786 0.08284 -0.11954 0.08378 -0.12066 L 0.08614 -0.12346 C 0.08677 -0.12486 0.08709 -0.12654 0.08787 -0.12794 C 0.0885 -0.12906 0.08945 -0.12962 0.09024 -0.13074 C 0.09118 -0.13213 0.09181 -0.13381 0.09276 -0.13493 C 0.09339 -0.13605 0.09433 -0.13689 0.09512 -0.13801 C 0.09622 -0.13969 0.09717 -0.14193 0.09843 -0.14361 C 0.09906 -0.14473 0.1 -0.14557 0.10079 -0.14669 C 0.10173 -0.14781 0.10236 -0.14949 0.10315 -0.15089 C 0.10425 -0.15257 0.10536 -0.15369 0.10646 -0.15509 C 0.10724 -0.15649 0.10803 -0.15817 0.10882 -0.15957 C 0.10961 -0.16069 0.11055 -0.16125 0.11134 -0.16237 C 0.11213 -0.16377 0.11291 -0.16545 0.1137 -0.16685 C 0.1148 -0.16825 0.11591 -0.16937 0.11701 -0.17105 C 0.11874 -0.17385 0.12016 -0.17693 0.12189 -0.17973 L 0.12425 -0.18393 C 0.12504 -0.18533 0.12567 -0.18757 0.12677 -0.18841 L 0.12913 -0.18981 C 0.13071 -0.19261 0.13213 -0.19624 0.13402 -0.19848 C 0.13559 -0.20044 0.13748 -0.20184 0.1389 -0.20408 C 0.14268 -0.2108 0.13969 -0.20632 0.14378 -0.21136 C 0.14473 -0.21276 0.14598 -0.21416 0.14693 -0.21584 C 0.14787 -0.21696 0.14835 -0.21892 0.14945 -0.22004 C 0.15008 -0.22088 0.15102 -0.22088 0.15181 -0.22144 C 0.15732 -0.22816 0.15055 -0.21976 0.15748 -0.23012 C 0.15827 -0.23124 0.15906 -0.23208 0.15984 -0.23292 C 0.16095 -0.23432 0.16205 -0.236 0.16315 -0.2374 C 0.16473 -0.23936 0.16646 -0.24104 0.16803 -0.243 C 0.16882 -0.24412 0.16961 -0.24496 0.17039 -0.24608 C 0.1715 -0.24748 0.1726 -0.2486 0.1737 -0.25028 C 0.17449 -0.25168 0.17512 -0.25336 0.17606 -0.25448 C 0.17732 -0.25615 0.1789 -0.25727 0.18016 -0.25895 C 0.18126 -0.26035 0.18236 -0.26175 0.18347 -0.26315 C 0.19039 -0.28191 0.18299 -0.26315 0.18992 -0.27771 C 0.19055 -0.27883 0.19087 -0.28051 0.1915 -0.28191 C 0.1989 -0.29731 0.19134 -0.28107 0.19717 -0.29059 C 0.2 -0.29507 0.20252 -0.30011 0.2052 -0.30487 L 0.20929 -0.31215 C 0.21071 -0.31467 0.21213 -0.31663 0.21339 -0.31942 C 0.21559 -0.32418 0.21795 -0.32866 0.21984 -0.3337 L 0.22315 -0.34238 C 0.22362 -0.34378 0.2241 -0.34546 0.22473 -0.34686 C 0.2263 -0.3505 0.22803 -0.35414 0.22961 -0.35834 L 0.23276 -0.36702 L 0.23449 -0.37122 C 0.23354 -0.37178 0.23276 -0.37262 0.23197 -0.37262 C 0.23055 -0.37262 0.22929 -0.37178 0.22787 -0.37122 C 0.2263 -0.37066 0.22473 -0.37038 0.22315 -0.36982 C 0.22221 -0.3687 0.22158 -0.36758 0.22063 -0.36702 C 0.21984 -0.36618 0.2189 -0.36618 0.21827 -0.36534 C 0.21654 -0.36366 0.21528 -0.36058 0.21339 -0.35974 C 0.20929 -0.35778 0.21118 -0.3589 0.20772 -0.35694 C 0.20693 -0.35582 0.20614 -0.3547 0.2052 -0.35386 C 0.20362 -0.35274 0.20047 -0.35106 0.20047 -0.35106 C 0.1926 -0.33986 0.19984 -0.34854 0.19307 -0.34378 C 0.1915 -0.34266 0.18992 -0.3407 0.18819 -0.33958 C 0.18614 -0.33818 0.18173 -0.33678 0.18173 -0.33678 C 0.18095 -0.33566 0.18032 -0.33426 0.17937 -0.3337 C 0.17732 -0.3323 0.17291 -0.3309 0.17291 -0.3309 C 0.16693 -0.3239 0.17465 -0.3323 0.16646 -0.3267 C 0.1641 -0.32502 0.16221 -0.32194 0.15984 -0.32082 C 0.15386 -0.31831 0.15937 -0.3211 0.15339 -0.31663 C 0.1526 -0.31579 0.15181 -0.31579 0.15102 -0.31495 C 0.14992 -0.31411 0.14882 -0.31299 0.14772 -0.31215 C 0.14693 -0.31159 0.14614 -0.31131 0.14536 -0.31075 C 0.14425 -0.30991 0.14315 -0.30879 0.14205 -0.30795 C 0.14126 -0.30739 0.14047 -0.30711 0.13969 -0.30655 C 0.13858 -0.30571 0.13748 -0.30431 0.13638 -0.30347 C 0.13433 -0.30207 0.13307 -0.30179 0.13071 -0.30067 C 0.12913 -0.29983 0.12583 -0.29787 0.12583 -0.29787 C 0.12205 -0.29311 0.12441 -0.29535 0.11858 -0.29199 L 0.11622 -0.29059 C 0.10961 -0.28275 0.11827 -0.29255 0.11055 -0.28639 C 0.10913 -0.28527 0.10787 -0.28331 0.10646 -0.28191 C 0.10536 -0.28079 0.10189 -0.27939 0.10079 -0.27911 C 0.1 -0.27799 0.09921 -0.27687 0.09843 -0.27631 C 0.09559 -0.27379 0.09575 -0.27575 0.09276 -0.27323 C 0.0926 -0.27323 0.08457 -0.26623 0.08299 -0.26455 C 0.08189 -0.26371 0.08095 -0.26231 0.07969 -0.26175 C 0.07811 -0.26119 0.07575 -0.26007 0.07402 -0.25895 C 0.07291 -0.25811 0.07197 -0.25671 0.07087 -0.25615 C 0.06504 -0.25196 0.06756 -0.2542 0.06268 -0.25168 C 0.0611 -0.25084 0.05937 -0.25028 0.0578 -0.24888 C 0.04992 -0.2402 0.05748 -0.24748 0.05055 -0.243 C 0.04787 -0.24132 0.0452 -0.23908 0.04252 -0.2374 C 0.04173 -0.23684 0.04079 -0.23628 0.04 -0.236 C 0.03874 -0.23516 0.03732 -0.23488 0.03606 -0.23432 C 0.03386 -0.23264 0.03181 -0.23012 0.02945 -0.22872 C 0.02583 -0.22648 0.02252 -0.22452 0.01906 -0.22144 C 0.01449 -0.21752 0.01685 -0.21892 0.01165 -0.21724 C 0.01087 -0.21612 0.01008 -0.215 0.00929 -0.21416 C 0.00819 -0.2136 0.00709 -0.21332 0.00598 -0.21276 C 0.0052 -0.21248 0.00441 -0.21192 0.00362 -0.21136 C -0.00031 -0.2094 -0.00283 -0.20912 -0.00693 -0.20576 C -0.0085 -0.20408 -0.01008 -0.20268 -0.01181 -0.20128 C -0.0126 -0.20072 -0.01339 -0.20044 -0.01417 -0.19988 C -0.01527 -0.19904 -0.01638 -0.19792 -0.01748 -0.19708 C -0.01905 -0.19568 -0.02142 -0.19484 -0.02315 -0.194 C -0.02803 -0.18841 -0.02283 -0.19372 -0.02882 -0.18981 C -0.02992 -0.18897 -0.03087 -0.18785 -0.03197 -0.18701 C -0.0337 -0.18561 -0.03606 -0.18477 -0.03764 -0.18393 C -0.04378 -0.17693 -0.03606 -0.18533 -0.04331 -0.17973 C -0.04425 -0.17889 -0.04488 -0.17749 -0.04583 -0.17693 C -0.04661 -0.17609 -0.0474 -0.17609 -0.04819 -0.17525 C -0.05811 -0.16769 -0.04583 -0.17693 -0.05386 -0.16965 C -0.05527 -0.16853 -0.05669 -0.16797 -0.05795 -0.16685 C -0.05937 -0.16545 -0.06063 -0.16377 -0.06205 -0.16237 C -0.06283 -0.16181 -0.06362 -0.16153 -0.06441 -0.16097 C -0.06709 -0.15901 -0.06992 -0.15705 -0.0726 -0.15509 C -0.07386 -0.15425 -0.07543 -0.15369 -0.07653 -0.15229 C -0.07984 -0.14837 -0.07874 -0.14949 -0.08299 -0.14669 C -0.08472 -0.14557 -0.08646 -0.14501 -0.08787 -0.14361 C -0.08898 -0.14277 -0.09008 -0.14165 -0.09118 -0.14081 C -0.09276 -0.13969 -0.09606 -0.13801 -0.09606 -0.13801 C -0.09653 -0.13941 -0.09716 -0.14081 -0.09764 -0.14221 C -0.09842 -0.14501 -0.09905 -0.15117 -0.09921 -0.15369 C -0.09953 -0.15677 -0.09984 -0.15957 -0.1 -0.16237 C -0.09984 -0.222 -0.09968 -0.28135 -0.09921 -0.34098 C -0.09827 -0.4622 -0.09842 -0.32698 -0.09842 -0.38857 L -0.09842 -0.38997 " pathEditMode="relative" ptsTypes="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15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CFE80E-5458-4B75-A14B-58D650C1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68" y="127003"/>
            <a:ext cx="3102667" cy="23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EE7B59-21AA-4F84-A910-BC5738F6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80" y="138113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1D44C4-72F9-4858-B581-B010A7114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94" y="4732980"/>
            <a:ext cx="1674985" cy="71785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4CCBEE-42C1-4867-9671-0EF2F3E54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20" y="4732979"/>
            <a:ext cx="2003307" cy="71785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6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2 0.00336 L 0.00252 0.00336 C 0.00284 -0.00672 0.00284 -0.01708 0.00347 -0.02688 C 0.00362 -0.02996 0.00441 -0.03276 0.00504 -0.03556 C 0.00614 -0.04172 0.00536 -0.03864 0.0074 -0.04424 C 0.00882 -0.05459 0.00725 -0.04592 0.00992 -0.05431 C 0.01102 -0.05823 0.01197 -0.06215 0.01307 -0.06579 C 0.0137 -0.06775 0.01402 -0.06999 0.0148 -0.07167 C 0.01559 -0.07363 0.01638 -0.07531 0.01717 -0.07727 C 0.01827 -0.08035 0.01906 -0.08343 0.02047 -0.08595 C 0.02646 -0.09659 0.01906 -0.08315 0.0252 -0.09603 C 0.02599 -0.09771 0.02693 -0.09883 0.02772 -0.10051 C 0.02851 -0.10219 0.02929 -0.10443 0.03008 -0.10611 C 0.03087 -0.10779 0.03165 -0.10919 0.0326 -0.11059 C 0.03606 -0.11563 0.03417 -0.11087 0.03748 -0.11758 C 0.04032 -0.12374 0.03764 -0.12066 0.04142 -0.12626 C 0.04488 -0.13158 0.04315 -0.12654 0.0463 -0.13354 C 0.04693 -0.13494 0.04725 -0.13662 0.04788 -0.13774 C 0.04976 -0.14194 0.05118 -0.14334 0.05354 -0.14642 C 0.05858 -0.15958 0.05087 -0.14026 0.05843 -0.1551 C 0.06032 -0.15874 0.06173 -0.16266 0.06331 -0.16658 L 0.06819 -0.17806 C 0.06898 -0.18001 0.06961 -0.18225 0.07055 -0.18393 C 0.07449 -0.19065 0.07244 -0.18645 0.07622 -0.19681 L 0.07795 -0.20101 L 0.07953 -0.20549 C 0.0811 -0.21389 0.08142 -0.21109 0.07228 -0.21109 C 0.0652 -0.21109 0.05827 -0.21025 0.05118 -0.20969 C 0.04851 -0.20941 0.04567 -0.20941 0.04315 -0.20829 C 0.04173 -0.20773 0.04047 -0.20633 0.03906 -0.20549 C 0.03764 -0.20465 0.03638 -0.20465 0.03496 -0.20409 C 0.03354 -0.20325 0.03228 -0.20185 0.03087 -0.20101 C 0.02788 -0.19961 0.02504 -0.19961 0.02205 -0.19821 C 0.00913 -0.19261 0.02504 -0.19765 0.01228 -0.19401 C 0.01102 -0.19289 0.00961 -0.19177 0.00819 -0.19121 C 0.00709 -0.19037 -0.00142 -0.18841 -0.0022 -0.18813 C -0.00362 -0.18729 -0.00488 -0.18617 -0.0063 -0.18533 C -0.00787 -0.18421 -0.00961 -0.18365 -0.01118 -0.18253 C -0.01291 -0.18113 -0.01433 -0.17945 -0.01606 -0.17806 C -0.0252 -0.17134 -0.01748 -0.18057 -0.03055 -0.16658 C -0.04079 -0.15566 -0.02803 -0.1691 -0.03953 -0.1579 C -0.04094 -0.1565 -0.04205 -0.15482 -0.04362 -0.1537 C -0.05118 -0.1481 -0.05165 -0.14838 -0.05811 -0.14642 C -0.06142 -0.14446 -0.06457 -0.14166 -0.06787 -0.14082 C -0.07102 -0.1397 -0.07449 -0.13942 -0.07764 -0.13774 C -0.07953 -0.1369 -0.08126 -0.13578 -0.08331 -0.13494 C -0.08488 -0.13438 -0.08646 -0.1341 -0.08803 -0.13354 C -0.10598 -0.1257 -0.09386 -0.13102 -0.10346 -0.12486 C -0.10677 -0.1229 -0.11008 -0.12178 -0.11323 -0.11898 C -0.11701 -0.11563 -0.1222 -0.11087 -0.12614 -0.10891 C -0.12724 -0.10863 -0.12835 -0.10835 -0.12945 -0.10751 C -0.13212 -0.10583 -0.13464 -0.10303 -0.13748 -0.10191 C -0.14063 -0.10051 -0.14173 -0.10023 -0.14472 -0.09743 C -0.14567 -0.09687 -0.1463 -0.09547 -0.14724 -0.09463 C -0.14819 -0.09379 -0.14945 -0.09407 -0.15039 -0.09323 C -0.15275 -0.09155 -0.15464 -0.08875 -0.15701 -0.08735 C -0.16047 -0.08539 -0.16252 -0.08427 -0.16583 -0.08175 C -0.17858 -0.07167 -0.1611 -0.08511 -0.17149 -0.07587 C -0.17228 -0.07531 -0.17307 -0.07503 -0.17401 -0.07447 C -0.17512 -0.07307 -0.17716 -0.07027 -0.17874 -0.07027 C -0.17968 -0.07027 -0.18047 -0.07111 -0.18126 -0.07167 C -0.18315 -0.08175 -0.18063 -0.06915 -0.18362 -0.08175 C -0.18567 -0.09015 -0.18299 -0.08203 -0.18614 -0.09043 C -0.18693 -0.09519 -0.18724 -0.09659 -0.1885 -0.10191 C -0.18898 -0.10387 -0.18961 -0.10555 -0.19008 -0.10751 C -0.19039 -0.11059 -0.19039 -0.11339 -0.19102 -0.11619 C -0.19118 -0.11786 -0.19228 -0.11898 -0.1926 -0.12066 C -0.1937 -0.12682 -0.19449 -0.13802 -0.19496 -0.14502 C -0.1948 -0.18533 -0.19464 -0.22565 -0.19417 -0.26596 C -0.19417 -0.26876 -0.1937 -0.27156 -0.19338 -0.27464 C -0.19291 -0.2794 -0.19228 -0.28416 -0.19181 -0.28892 C -0.18945 -0.31439 -0.19244 -0.28276 -0.19008 -0.30487 C -0.18992 -0.30767 -0.18961 -0.31047 -0.18929 -0.31327 C -0.18882 -0.31775 -0.18819 -0.32195 -0.18772 -0.32643 C -0.1874 -0.33007 -0.1874 -0.33399 -0.18693 -0.33791 C -0.18661 -0.34043 -0.18567 -0.34267 -0.18535 -0.34519 C -0.18252 -0.36059 -0.18457 -0.35163 -0.18283 -0.36367 C -0.18189 -0.37094 -0.1822 -0.36563 -0.18047 -0.37374 C -0.17811 -0.38438 -0.18126 -0.37514 -0.17795 -0.38382 C -0.17701 -0.3911 -0.17653 -0.39446 -0.1748 -0.40258 C -0.17417 -0.4051 -0.1737 -0.40734 -0.17307 -0.40986 C -0.17275 -0.41126 -0.1726 -0.41266 -0.17228 -0.41406 C -0.17181 -0.41798 -0.17071 -0.42554 -0.17071 -0.42554 C -0.17102 -0.4289 -0.17024 -0.43337 -0.17149 -0.43561 C -0.17228 -0.43729 -0.17323 -0.43309 -0.17401 -0.43141 C -0.18031 -0.41826 -0.17181 -0.43281 -0.18047 -0.42134 C -0.18126 -0.42022 -0.18205 -0.41826 -0.18283 -0.41714 C -0.1874 -0.41014 -0.18299 -0.41826 -0.1885 -0.41126 C -0.18945 -0.41014 -0.19008 -0.40818 -0.19102 -0.40706 C -0.19307 -0.40398 -0.19527 -0.40118 -0.19748 -0.39838 C -0.19874 -0.39642 -0.20016 -0.39446 -0.20142 -0.3925 C -0.20252 -0.3911 -0.20362 -0.3897 -0.20472 -0.3883 C -0.20551 -0.38718 -0.21071 -0.37934 -0.21197 -0.37822 C -0.21338 -0.37682 -0.2148 -0.37542 -0.21606 -0.37374 C -0.21701 -0.37262 -0.21764 -0.37094 -0.21842 -0.36954 C -0.22079 -0.36591 -0.22331 -0.36283 -0.22583 -0.35947 L -0.22583 -0.35947 C -0.22709 -0.35807 -0.2285 -0.35695 -0.22976 -0.35527 C -0.24268 -0.33735 -0.22409 -0.36031 -0.23622 -0.34519 C -0.23795 -0.34295 -0.23953 -0.34127 -0.2411 -0.33931 C -0.24252 -0.33791 -0.24394 -0.33679 -0.2452 -0.33511 C -0.24646 -0.33343 -0.24724 -0.33091 -0.2485 -0.32923 C -0.25087 -0.32559 -0.25323 -0.32251 -0.25575 -0.31915 C -0.25685 -0.31775 -0.25779 -0.31579 -0.2589 -0.31495 C -0.26236 -0.31187 -0.26252 -0.31215 -0.26551 -0.30767 C -0.2663 -0.30627 -0.26693 -0.30459 -0.26787 -0.3032 C -0.26882 -0.30208 -0.27008 -0.3018 -0.27118 -0.3004 C -0.27874 -0.2906 -0.26787 -0.30124 -0.27685 -0.2934 C -0.28031 -0.28388 -0.27606 -0.29368 -0.28488 -0.28332 C -0.28567 -0.2822 -0.28646 -0.28136 -0.28724 -0.28024 C -0.28835 -0.27884 -0.28929 -0.27716 -0.29055 -0.27604 C -0.29149 -0.2752 -0.29275 -0.2752 -0.29386 -0.27464 C -0.29496 -0.2738 -0.2959 -0.27268 -0.29701 -0.27156 C -0.29795 -0.27072 -0.29858 -0.2696 -0.29953 -0.26876 C -0.30047 -0.26764 -0.30173 -0.26708 -0.30268 -0.26596 C -0.30441 -0.264 -0.30598 -0.26204 -0.30756 -0.26008 C -0.30835 -0.25924 -0.30913 -0.25784 -0.30992 -0.25728 L -0.31244 -0.25588 C -0.31323 -0.25476 -0.31401 -0.25364 -0.3148 -0.25308 C -0.31559 -0.25224 -0.31653 -0.25224 -0.31732 -0.2514 C -0.31968 -0.24888 -0.32126 -0.24524 -0.32378 -0.243 C -0.32504 -0.2416 -0.32661 -0.24133 -0.32787 -0.23993 C -0.33039 -0.23713 -0.3326 -0.23293 -0.33512 -0.22985 C -0.33669 -0.22789 -0.33842 -0.22621 -0.34 -0.22425 C -0.34126 -0.22229 -0.34268 -0.22033 -0.34394 -0.21837 C -0.34709 -0.21445 -0.34646 -0.21641 -0.34961 -0.21109 C -0.3526 -0.20661 -0.35275 -0.20465 -0.35622 -0.20101 C -0.35685 -0.20045 -0.35779 -0.20017 -0.35858 -0.19961 C -0.36583 -0.18673 -0.36079 -0.19457 -0.36583 -0.18813 C -0.36693 -0.18673 -0.36787 -0.18505 -0.36913 -0.18393 C -0.36992 -0.18309 -0.37071 -0.18281 -0.37149 -0.18253 C -0.37354 -0.19317 -0.37244 -0.18841 -0.3748 -0.19681 C -0.37527 -0.20185 -0.37559 -0.20493 -0.37638 -0.20969 C -0.37669 -0.21137 -0.37701 -0.21277 -0.37716 -0.21417 C -0.37748 -0.21641 -0.37764 -0.21893 -0.37795 -0.22117 C -0.37827 -0.22285 -0.37858 -0.22425 -0.3789 -0.22565 C -0.37905 -0.22761 -0.37937 -0.22957 -0.37968 -0.23125 C -0.37984 -0.23293 -0.38016 -0.23433 -0.38047 -0.23573 C -0.38126 -0.2416 -0.38173 -0.2486 -0.38205 -0.25448 C -0.38236 -0.26008 -0.38268 -0.26596 -0.38283 -0.27156 C -0.38315 -0.27884 -0.38331 -0.28612 -0.38362 -0.2934 C -0.38409 -0.299 -0.38472 -0.30487 -0.38535 -0.31047 C -0.38551 -0.31327 -0.38583 -0.31635 -0.38614 -0.31915 C -0.38709 -0.33231 -0.3863 -0.32699 -0.38772 -0.33511 C -0.38803 -0.33875 -0.38819 -0.34267 -0.3885 -0.34659 C -0.38866 -0.34799 -0.38913 -0.34939 -0.38929 -0.35079 C -0.38961 -0.35331 -0.38976 -0.35555 -0.39024 -0.35807 C -0.39024 -0.35807 -0.39212 -0.3687 -0.3926 -0.37094 L -0.39496 -0.38382 L -0.39575 -0.3883 L -0.39575 -0.3883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3 -0.00224 L 0.00913 -0.00224 C 0.00898 -0.01344 0.00882 -0.02436 0.00835 -0.03556 C 0.00803 -0.04452 0.00756 -0.04228 0.00677 -0.04984 C 0.00646 -0.0532 0.0063 -0.05655 0.00598 -0.05991 C 0.00504 -0.06831 0.00488 -0.06439 0.00346 -0.07447 C 0.00331 -0.07643 0.00315 -0.07839 0.00268 -0.08007 C 0.0022 -0.08231 0.00142 -0.08399 0.0011 -0.08595 C -0.00205 -0.10247 0.00126 -0.09267 -0.00221 -0.10191 C -0.00315 -0.10723 -0.00347 -0.10975 -0.00614 -0.11479 C -0.00709 -0.11619 -0.00787 -0.11758 -0.00866 -0.11898 C -0.00929 -0.12038 -0.00961 -0.12206 -0.01024 -0.12346 C -0.01118 -0.1257 -0.01921 -0.14502 -0.02158 -0.14642 L -0.0241 -0.14782 C -0.03575 -0.16882 -0.02173 -0.14446 -0.03134 -0.1593 C -0.03244 -0.16126 -0.03339 -0.1635 -0.03449 -0.16518 C -0.03528 -0.1663 -0.03622 -0.16686 -0.03701 -0.16798 C -0.03843 -0.16994 -0.03969 -0.17162 -0.0411 -0.17386 C -0.04221 -0.17554 -0.04315 -0.17778 -0.04425 -0.17945 C -0.04536 -0.18113 -0.04646 -0.18225 -0.04756 -0.18393 C -0.04866 -0.18561 -0.04961 -0.18785 -0.05071 -0.18953 C -0.05417 -0.19485 -0.05701 -0.19681 -0.05969 -0.20269 C -0.0641 -0.21193 -0.05795 -0.20129 -0.06378 -0.21277 C -0.06551 -0.21613 -0.06772 -0.21893 -0.06945 -0.22285 C -0.07024 -0.22481 -0.07087 -0.22677 -0.07181 -0.22845 C -0.0726 -0.23013 -0.07354 -0.23125 -0.07417 -0.23293 C -0.07496 -0.23461 -0.07512 -0.23685 -0.07591 -0.23853 C -0.07953 -0.2486 -0.07953 -0.24804 -0.08315 -0.25448 C -0.08347 -0.25644 -0.08347 -0.2584 -0.08394 -0.26008 C -0.08488 -0.26344 -0.08724 -0.26876 -0.08724 -0.26876 C -0.08913 -0.27912 -0.08787 -0.27492 -0.09039 -0.28192 C -0.09102 -0.2864 -0.09228 -0.29172 -0.09039 -0.2962 C -0.08976 -0.29788 -0.08835 -0.29704 -0.08724 -0.2976 C -0.08646 -0.29816 -0.08567 -0.29872 -0.08473 -0.299 C -0.08205 -0.30012 -0.07669 -0.30208 -0.07669 -0.30208 C -0.06425 -0.30152 -0.05181 -0.3018 -0.03937 -0.30068 C -0.03717 -0.3004 -0.03512 -0.29816 -0.03291 -0.2976 L -0.02567 -0.2962 C -0.02063 -0.29396 -0.01496 -0.29144 -0.01024 -0.29032 C -0.00787 -0.29004 -0.00536 -0.28976 -0.00299 -0.28892 C -0.00032 -0.28836 0.00236 -0.28696 0.0052 -0.28612 C 0.00803 -0.28528 0.01102 -0.28528 0.01401 -0.28472 C 0.01401 -0.28472 0.02614 -0.28108 0.02866 -0.28024 C 0.03024 -0.27996 0.03181 -0.27912 0.03354 -0.27884 C 0.03622 -0.27856 0.0389 -0.278 0.04157 -0.27744 C 0.04315 -0.27716 0.04472 -0.27632 0.04646 -0.27604 C 0.05291 -0.2752 0.05937 -0.27548 0.06583 -0.27464 C 0.11716 -0.26876 0.05102 -0.27408 0.10394 -0.27016 C 0.11401 -0.26736 0.10315 -0.27016 0.11858 -0.26736 C 0.12047 -0.26708 0.12236 -0.26624 0.12425 -0.26596 C 0.13291 -0.26428 0.14047 -0.264 0.14929 -0.26316 C 0.15118 -0.2626 0.15307 -0.26204 0.15496 -0.26176 C 0.18378 -0.25728 0.18378 -0.25868 0.2189 -0.25728 L 0.25622 -0.25588 C 0.26236 -0.25532 0.26866 -0.2556 0.2748 -0.25448 C 0.27622 -0.2542 0.27748 -0.25252 0.2789 -0.25168 C 0.28079 -0.25028 0.28252 -0.24944 0.28457 -0.2486 C 0.28598 -0.24804 0.28724 -0.24748 0.28866 -0.2472 C 0.30016 -0.24636 0.31181 -0.24636 0.32346 -0.2458 L 0.34457 -0.2444 L 0.38992 -0.2458 C 0.39197 -0.2458 0.39417 -0.24664 0.39638 -0.2472 C 0.41307 -0.25112 0.38992 -0.24608 0.4085 -0.25 C 0.40929 -0.25056 0.41008 -0.25112 0.41087 -0.25168 C 0.41197 -0.25224 0.41307 -0.25252 0.41417 -0.25308 C 0.42835 -0.26092 0.41937 -0.25588 0.42787 -0.26176 C 0.42866 -0.26232 0.42961 -0.2626 0.43039 -0.26316 C 0.43732 -0.26848 0.43307 -0.2654 0.43842 -0.27184 C 0.43984 -0.27324 0.4411 -0.27464 0.44252 -0.27604 C 0.44331 -0.27688 0.44409 -0.278 0.44488 -0.27884 C 0.44551 -0.2808 0.44598 -0.28276 0.44661 -0.28472 C 0.44709 -0.28612 0.44819 -0.28724 0.44819 -0.28892 C 0.44835 -0.2976 0.44819 -0.30655 0.4474 -0.31495 C 0.44709 -0.31719 0.44583 -0.31887 0.44488 -0.32083 C 0.43953 -0.33035 0.43842 -0.32895 0.43039 -0.33511 C 0.4285 -0.33651 0.42661 -0.33875 0.42472 -0.33931 C 0.41622 -0.34267 0.41905 -0.34211 0.41087 -0.34379 L 0.39638 -0.34659 C 0.34173 -0.34295 0.36913 -0.35303 0.35102 -0.34099 C 0.35024 -0.34043 0.34929 -0.34015 0.3485 -0.33931 C 0.34772 -0.33875 0.34693 -0.33763 0.34614 -0.33651 C 0.34535 -0.33455 0.34441 -0.33287 0.34362 -0.33091 C 0.34268 -0.32755 0.3422 -0.31859 0.34205 -0.31635 C 0.34236 -0.30348 0.34252 -0.29032 0.34283 -0.27744 C 0.34299 -0.27408 0.34315 -0.27072 0.34362 -0.26736 C 0.34472 -0.26036 0.34551 -0.26008 0.34772 -0.25448 C 0.3537 -0.23937 0.34425 -0.26204 0.35181 -0.2458 C 0.35244 -0.2444 0.35276 -0.24272 0.35339 -0.2416 C 0.35685 -0.23629 0.35842 -0.23573 0.36236 -0.23293 C 0.36535 -0.23377 0.36835 -0.23405 0.37118 -0.23573 C 0.37244 -0.23657 0.37339 -0.23881 0.37449 -0.23993 C 0.37543 -0.24105 0.37669 -0.24188 0.37764 -0.243 C 0.38047 -0.2458 0.38409 -0.24972 0.38661 -0.25308 C 0.38772 -0.25448 0.38882 -0.25588 0.38992 -0.25728 C 0.39276 -0.26176 0.39307 -0.26372 0.39559 -0.27016 L 0.39716 -0.27464 C 0.39748 -0.27688 0.39764 -0.2794 0.39795 -0.28192 C 0.39811 -0.28332 0.39858 -0.28472 0.39874 -0.28612 C 0.39921 -0.28948 0.39937 -0.29284 0.39953 -0.2962 C 0.39937 -0.30208 0.39937 -0.30795 0.39874 -0.31355 C 0.39858 -0.31551 0.39764 -0.31719 0.39716 -0.31915 C 0.39496 -0.32979 0.39795 -0.32055 0.39464 -0.32923 C 0.39449 -0.33091 0.39433 -0.33231 0.39386 -0.33371 C 0.39244 -0.33819 0.39118 -0.33931 0.38992 -0.34379 C 0.38945 -0.34519 0.38945 -0.34659 0.38898 -0.34799 C 0.38598 -0.35919 0.38866 -0.34575 0.38661 -0.35667 C 0.3863 -0.36059 0.3863 -0.36451 0.38583 -0.36814 C 0.38551 -0.37122 0.38472 -0.37402 0.38425 -0.37682 C 0.38315 -0.38214 0.38378 -0.3799 0.38252 -0.3841 L 0.38252 -0.3897 " pathEditMode="relative" ptsTypes="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64477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16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D7BD69-33DA-42A5-AA0C-F03D893EC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90" y="1035075"/>
            <a:ext cx="2182368" cy="16459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645ECA-33D3-4748-BF33-4AF4E57F3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334670"/>
            <a:ext cx="2182368" cy="16459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7A3BD1-993A-4044-B66D-5E568ACF2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92" y="459011"/>
            <a:ext cx="2164080" cy="16215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33CDB8-BA8A-4C8C-8F33-CF7E25ADF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52" y="4831708"/>
            <a:ext cx="1416695" cy="72930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E88389-2A15-4B03-A7FC-BC08F98DA9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17" y="4841654"/>
            <a:ext cx="1304860" cy="67573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24ACB47-A4B3-4DB3-BC82-DB3DF2EE18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65" y="4814868"/>
            <a:ext cx="1408313" cy="72930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50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575E-6 0.01372 L -4.01575E-6 0.014 C 0.00189 0.01064 0.00363 0.00784 0.00567 0.00504 C 0.00756 0.00224 0.00961 -0.00084 0.01213 -0.00224 C 0.01339 -0.00308 0.01481 -0.00336 0.01607 -0.00364 C 0.01748 -0.00476 0.01874 -0.00588 0.02016 -0.00672 C 0.02126 -0.00728 0.02237 -0.00728 0.02347 -0.00812 C 0.02426 -0.00868 0.02489 -0.01035 0.02583 -0.01091 C 0.02772 -0.01175 0.02961 -0.01175 0.0315 -0.01231 C 0.03292 -0.01287 0.03418 -0.01315 0.03559 -0.01371 C 0.03717 -0.01455 0.03874 -0.01567 0.04048 -0.01679 L 0.04284 -0.01819 C 0.04363 -0.01847 0.04441 -0.01931 0.04536 -0.01959 L 0.05182 -0.02099 C 0.05622 -0.02379 0.05339 -0.02211 0.06063 -0.02519 C 0.06063 -0.02491 0.06709 -0.02827 0.06709 -0.02799 L 0.07607 -0.02967 C 0.08079 -0.03247 0.07622 -0.02995 0.08331 -0.03247 C 0.08441 -0.03275 0.08552 -0.03331 0.08662 -0.03387 C 0.08819 -0.03471 0.08977 -0.03611 0.0915 -0.03695 C 0.09355 -0.03751 0.09575 -0.03751 0.09796 -0.03835 C 0.09906 -0.03863 0.1 -0.03947 0.10111 -0.03975 C 0.103 -0.04031 0.10489 -0.04059 0.10678 -0.04115 C 0.1126 -0.04451 0.10536 -0.04031 0.11244 -0.04395 C 0.11717 -0.04647 0.11244 -0.04479 0.11811 -0.04703 C 0.11953 -0.04731 0.12095 -0.04759 0.12221 -0.04843 C 0.12473 -0.04955 0.12709 -0.05123 0.12945 -0.05263 C 0.1304 -0.05319 0.13119 -0.05347 0.13197 -0.05403 C 0.13307 -0.05515 0.13402 -0.05627 0.13512 -0.05711 C 0.13685 -0.05823 0.13922 -0.05907 0.14079 -0.05991 C 0.14252 -0.06131 0.1441 -0.06299 0.14567 -0.06411 C 0.14646 -0.06467 0.14741 -0.06523 0.14819 -0.06551 C 0.14945 -0.06663 0.15087 -0.06747 0.15213 -0.06859 C 0.15323 -0.06943 0.15433 -0.07055 0.15544 -0.07139 C 0.15827 -0.07362 0.15922 -0.07418 0.16189 -0.07558 C 0.16898 -0.08426 0.15764 -0.07111 0.16914 -0.08146 C 0.17481 -0.0865 0.17134 -0.0837 0.17969 -0.08874 L 0.18457 -0.09154 C 0.18536 -0.0921 0.18615 -0.09266 0.18709 -0.09294 L 0.19024 -0.09434 C 0.19103 -0.09546 0.19182 -0.09658 0.19276 -0.09742 C 0.20158 -0.10302 0.19638 -0.09798 0.20237 -0.10162 C 0.20441 -0.10274 0.20583 -0.10386 0.20804 -0.10442 C 0.20993 -0.10498 0.21182 -0.10526 0.2137 -0.10582 C 0.21481 -0.10638 0.21591 -0.10694 0.21701 -0.1075 C 0.2178 -0.10778 0.21859 -0.10862 0.21937 -0.1089 C 0.22158 -0.10946 0.22378 -0.10974 0.22583 -0.1103 L 0.23559 -0.1145 L 0.2389 -0.1159 C 0.24 -0.11646 0.24095 -0.1173 0.24205 -0.11758 C 0.24394 -0.11786 0.24583 -0.11814 0.24772 -0.11898 C 0.24993 -0.11982 0.25197 -0.1215 0.25418 -0.12178 L 0.2704 -0.12318 C 0.27292 -0.12374 0.27528 -0.12402 0.2778 -0.12458 C 0.2789 -0.12486 0.27985 -0.12598 0.28095 -0.12598 C 0.28441 -0.12682 0.28804 -0.1271 0.2915 -0.12766 C 0.2926 -0.12794 0.2937 -0.1285 0.29481 -0.12906 C 0.2978 -0.13046 0.29685 -0.13074 0.30048 -0.13186 C 0.30977 -0.13494 0.30252 -0.13186 0.31008 -0.13466 C 0.31119 -0.13521 0.31229 -0.13577 0.31339 -0.13605 C 0.31418 -0.13661 0.31496 -0.13717 0.31575 -0.13773 C 0.31953 -0.13913 0.32331 -0.14053 0.32693 -0.14193 L 0.33433 -0.14473 C 0.33859 -0.14641 0.34 -0.14781 0.34489 -0.14921 C 0.34741 -0.14977 0.34961 -0.15005 0.35229 -0.15061 C 0.35953 -0.15705 0.35056 -0.14977 0.36284 -0.15481 C 0.36394 -0.15537 0.36489 -0.15705 0.36599 -0.15789 C 0.36709 -0.15845 0.36819 -0.15873 0.3693 -0.15929 C 0.37008 -0.15957 0.37087 -0.16041 0.37166 -0.16069 C 0.37386 -0.16181 0.37622 -0.16181 0.37811 -0.16349 C 0.37922 -0.16461 0.38032 -0.16573 0.38142 -0.16657 C 0.38378 -0.16797 0.38819 -0.16881 0.39024 -0.16937 C 0.39906 -0.17861 0.39071 -0.17049 0.39685 -0.17497 C 0.40111 -0.17833 0.39859 -0.17749 0.40252 -0.17945 C 0.40441 -0.18029 0.40914 -0.18197 0.41056 -0.18365 C 0.41134 -0.18477 0.41213 -0.18589 0.41292 -0.18673 C 0.41292 -0.18645 0.41906 -0.19009 0.42032 -0.19093 C 0.42189 -0.19177 0.42347 -0.19317 0.4252 -0.19373 C 0.43008 -0.19541 0.42788 -0.19457 0.43166 -0.19681 C 0.43244 -0.19764 0.43323 -0.19876 0.43402 -0.1996 C 0.43764 -0.20268 0.43827 -0.2024 0.44221 -0.2038 C 0.44583 -0.20716 0.44536 -0.20688 0.44945 -0.20968 C 0.45024 -0.21024 0.45103 -0.21052 0.45182 -0.21108 C 0.45292 -0.21164 0.45402 -0.21192 0.45512 -0.21248 C 0.45622 -0.21332 0.45733 -0.21444 0.45827 -0.21528 C 0.45922 -0.21612 0.45985 -0.21752 0.46079 -0.21836 C 0.46174 -0.21892 0.463 -0.2192 0.46394 -0.21976 C 0.46615 -0.22172 0.46819 -0.22424 0.47056 -0.22536 C 0.47134 -0.22592 0.47213 -0.22648 0.47292 -0.22704 C 0.47465 -0.22788 0.47701 -0.22844 0.47859 -0.22984 C 0.48079 -0.23152 0.48284 -0.23432 0.48504 -0.23544 C 0.48583 -0.236 0.48662 -0.23656 0.48756 -0.23712 C 0.48851 -0.23768 0.48977 -0.23768 0.49071 -0.23852 C 0.49182 -0.23908 0.49292 -0.24048 0.49402 -0.24132 C 0.49481 -0.24188 0.49559 -0.24216 0.49638 -0.24272 C 0.49748 -0.24356 0.49859 -0.24468 0.49969 -0.24552 C 0.50158 -0.2472 0.50331 -0.24748 0.50536 -0.2486 C 0.50615 -0.24888 0.50693 -0.24944 0.50772 -0.25 C 0.51685 -0.25728 0.51119 -0.25448 0.51748 -0.25728 C 0.51859 -0.25812 0.51953 -0.25924 0.52063 -0.26007 C 0.52174 -0.26063 0.523 -0.26063 0.52394 -0.26147 C 0.53182 -0.26735 0.52032 -0.26175 0.52961 -0.26567 C 0.5304 -0.26679 0.53119 -0.26791 0.53197 -0.26875 C 0.53355 -0.26987 0.53528 -0.27071 0.53685 -0.27155 C 0.53764 -0.27211 0.53859 -0.27239 0.53937 -0.27295 C 0.54363 -0.27687 0.54142 -0.27547 0.54583 -0.27743 C 0.54693 -0.27827 0.54788 -0.27939 0.54898 -0.28023 C 0.54977 -0.28079 0.55071 -0.28107 0.5515 -0.28163 C 0.5537 -0.28331 0.55559 -0.28611 0.55796 -0.28751 C 0.55874 -0.28779 0.55969 -0.28835 0.56032 -0.28891 C 0.5704 -0.29675 0.56363 -0.29255 0.5693 -0.29591 C 0.57087 -0.29787 0.57559 -0.29927 0.57418 -0.30179 C 0.57339 -0.30319 0.57276 -0.30515 0.57166 -0.30599 C 0.57071 -0.30711 0.56961 -0.30711 0.56851 -0.30767 C 0.56504 -0.30935 0.56583 -0.30991 0.56126 -0.31047 C 0.54851 -0.31159 0.53591 -0.31299 0.52315 -0.31327 L 0.33922 -0.31607 L 0.29874 -0.31775 C 0.29638 -0.31775 0.29386 -0.31887 0.2915 -0.31915 C 0.28662 -0.31971 0.28174 -0.31999 0.27685 -0.32055 C 0.27103 -0.3239 0.27843 -0.31971 0.27119 -0.32334 C 0.2704 -0.3239 0.26961 -0.32446 0.26882 -0.32474 C 0.26741 -0.3253 0.26615 -0.32558 0.26473 -0.32614 C 0.26394 -0.3267 0.26315 -0.32726 0.26237 -0.32782 C 0.26126 -0.32838 0.26016 -0.32866 0.25906 -0.32922 C 0.25827 -0.3295 0.25748 -0.33006 0.2567 -0.33062 C 0.25559 -0.33118 0.25449 -0.33146 0.25339 -0.33202 C 0.25182 -0.33286 0.25024 -0.33398 0.24851 -0.33482 C 0.24772 -0.33538 0.24693 -0.33594 0.24615 -0.3365 L 0.24284 -0.3379 C 0.23591 -0.34602 0.24473 -0.33622 0.23811 -0.3421 C 0.23717 -0.34294 0.23654 -0.34434 0.23559 -0.3449 C 0.23402 -0.3463 0.23244 -0.34686 0.23071 -0.34798 L 0.22583 -0.35078 L 0.22347 -0.35218 C 0.21701 -0.36002 0.22489 -0.34994 0.21937 -0.35946 C 0.21874 -0.36058 0.2178 -0.36142 0.21701 -0.36226 C 0.21638 -0.3659 0.21607 -0.36814 0.21449 -0.37094 C 0.21433 -0.37122 0.21402 -0.37094 0.2137 -0.37094 L 0.2137 -0.37066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9" y="-19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1 0.00392 L 0.00661 0.0042 C 0.00535 0.00028 0.00409 -0.00308 0.00252 -0.00616 C 0.00189 -0.00755 0.00078 -0.00867 0.00015 -0.01035 C -0.00048 -0.01175 -0.00079 -0.01343 -0.00158 -0.01455 C -0.003 -0.01735 -0.00504 -0.01959 -0.0063 -0.02295 C -0.0104 -0.03359 -0.0052 -0.02043 -0.0104 -0.03135 C -0.01103 -0.03275 -0.01134 -0.03443 -0.01197 -0.03583 C -0.01276 -0.03695 -0.0137 -0.03807 -0.01449 -0.03975 C -0.01512 -0.04115 -0.01544 -0.04283 -0.01607 -0.04395 C -0.01748 -0.04675 -0.01953 -0.04899 -0.02079 -0.05235 C -0.02126 -0.05375 -0.02158 -0.05571 -0.02237 -0.05683 C -0.02378 -0.05879 -0.02583 -0.05991 -0.02725 -0.06215 C -0.02882 -0.06523 -0.03008 -0.06887 -0.03213 -0.07054 C -0.03701 -0.07502 -0.03433 -0.07222 -0.04016 -0.07894 C -0.04095 -0.07978 -0.04174 -0.08118 -0.04268 -0.08174 C -0.0515 -0.08706 -0.03811 -0.07866 -0.0474 -0.08622 C -0.04898 -0.08734 -0.05087 -0.08762 -0.05229 -0.08874 C -0.05339 -0.08958 -0.05449 -0.09042 -0.05559 -0.09154 C -0.0567 -0.09294 -0.05764 -0.0949 -0.05874 -0.09602 C -0.05985 -0.09686 -0.06095 -0.09686 -0.06205 -0.09742 C -0.06693 -0.10302 -0.06174 -0.0977 -0.06772 -0.10134 C -0.06882 -0.10218 -0.06977 -0.10358 -0.07103 -0.10442 C -0.07181 -0.10498 -0.0726 -0.10526 -0.07339 -0.10582 C -0.07937 -0.11002 -0.07386 -0.1075 -0.07985 -0.10974 C -0.08095 -0.11086 -0.08189 -0.11198 -0.08315 -0.11254 C -0.0841 -0.11338 -0.08536 -0.1131 -0.0863 -0.11422 C -0.09433 -0.12094 -0.08457 -0.11674 -0.0937 -0.11954 C -0.09496 -0.12066 -0.09622 -0.12178 -0.09764 -0.12234 C -0.09906 -0.12318 -0.10048 -0.12318 -0.10174 -0.12402 C -0.11811 -0.13325 -0.10426 -0.1271 -0.11307 -0.13074 C -0.11418 -0.13186 -0.11512 -0.13297 -0.11638 -0.13381 C -0.11701 -0.13437 -0.11796 -0.13437 -0.11874 -0.13521 C -0.11953 -0.13577 -0.12032 -0.13717 -0.12111 -0.13801 C -0.12189 -0.13829 -0.12284 -0.13857 -0.12363 -0.13913 C -0.12504 -0.14053 -0.1263 -0.14221 -0.12756 -0.14361 C -0.12835 -0.14417 -0.12929 -0.14445 -0.13008 -0.14501 C -0.1315 -0.14585 -0.13276 -0.14669 -0.13418 -0.14781 C -0.13685 -0.14977 -0.13937 -0.15313 -0.14221 -0.15481 L -0.14709 -0.15761 C -0.14788 -0.15817 -0.14866 -0.15845 -0.14945 -0.15873 C -0.15087 -0.15985 -0.15213 -0.16069 -0.15355 -0.16153 C -0.15433 -0.16209 -0.15512 -0.16265 -0.15591 -0.16321 C -0.15733 -0.16405 -0.15874 -0.16517 -0.16 -0.16601 C -0.16079 -0.16657 -0.16174 -0.16685 -0.16252 -0.16741 C -0.16363 -0.16825 -0.16473 -0.16909 -0.16567 -0.16993 C -0.16662 -0.17077 -0.16725 -0.17245 -0.16819 -0.17301 C -0.16977 -0.17385 -0.17134 -0.17385 -0.17276 -0.17441 C -0.17386 -0.17525 -0.17496 -0.17637 -0.17607 -0.17721 C -0.1789 -0.17917 -0.17985 -0.17973 -0.18252 -0.18113 C -0.18363 -0.18281 -0.18457 -0.18449 -0.18583 -0.18561 C -0.18709 -0.18645 -0.18851 -0.18645 -0.18977 -0.18701 C -0.19087 -0.18757 -0.19197 -0.18785 -0.19307 -0.18841 C -0.19937 -0.19652 -0.19292 -0.18925 -0.20111 -0.19401 C -0.20394 -0.1954 -0.20662 -0.19764 -0.20929 -0.19932 C -0.20929 -0.19904 -0.21733 -0.2052 -0.21733 -0.20492 C -0.21843 -0.20576 -0.21953 -0.20604 -0.22063 -0.2066 C -0.22174 -0.20744 -0.22268 -0.20856 -0.22378 -0.2094 C -0.2252 -0.21024 -0.22662 -0.21108 -0.22788 -0.2122 C -0.23008 -0.21388 -0.23213 -0.2164 -0.23433 -0.2178 C -0.23575 -0.21892 -0.23717 -0.21976 -0.23843 -0.22032 C -0.24063 -0.22228 -0.24268 -0.2248 -0.24489 -0.2262 C -0.24772 -0.22788 -0.24756 -0.2276 -0.25055 -0.23012 C -0.25197 -0.23152 -0.25323 -0.23348 -0.25465 -0.2346 C -0.25622 -0.23572 -0.25953 -0.2374 -0.25953 -0.23712 C -0.26536 -0.24412 -0.25796 -0.236 -0.2652 -0.243 C -0.26599 -0.24384 -0.26677 -0.24496 -0.26756 -0.2458 C -0.26977 -0.24776 -0.27229 -0.2486 -0.27402 -0.2514 C -0.27481 -0.2528 -0.27559 -0.2542 -0.27654 -0.2556 C -0.27796 -0.25783 -0.28095 -0.26203 -0.283 -0.26399 C -0.28394 -0.26511 -0.2852 -0.26567 -0.28615 -0.26679 C -0.28772 -0.26847 -0.28882 -0.27071 -0.29024 -0.27239 C -0.2926 -0.27547 -0.29402 -0.27631 -0.2967 -0.27967 C -0.2978 -0.28079 -0.29906 -0.28191 -0.3 -0.28359 C -0.30063 -0.28471 -0.30095 -0.28667 -0.30158 -0.28779 C -0.30315 -0.29087 -0.30504 -0.29311 -0.30646 -0.29619 C -0.30677 -0.29675 -0.31166 -0.30795 -0.31292 -0.31159 C -0.31969 -0.33202 -0.31087 -0.30571 -0.31544 -0.32138 C -0.31575 -0.32278 -0.31654 -0.32418 -0.31701 -0.32558 C -0.32111 -0.33818 -0.31622 -0.3253 -0.32016 -0.33538 C -0.32063 -0.33958 -0.32095 -0.34294 -0.32189 -0.34658 C -0.32237 -0.34854 -0.323 -0.3505 -0.32347 -0.35218 C -0.32473 -0.35834 -0.32646 -0.37066 -0.32646 -0.37038 C -0.32646 -0.3757 -0.32646 -0.38102 -0.32583 -0.38577 C -0.32536 -0.39025 -0.32378 -0.39053 -0.32189 -0.39165 C -0.31465 -0.39501 -0.32205 -0.39109 -0.31622 -0.39417 C -0.31118 -0.39361 -0.30677 -0.39473 -0.30237 -0.39165 C -0.2989 -0.38913 -0.2978 -0.38717 -0.29433 -0.38297 C -0.29355 -0.38241 -0.2926 -0.38158 -0.29181 -0.38046 C -0.28992 -0.3771 -0.28866 -0.3743 -0.28615 -0.37206 C -0.28552 -0.37122 -0.28457 -0.37122 -0.28378 -0.37066 C -0.28237 -0.36926 -0.28111 -0.36786 -0.27969 -0.36618 C -0.27481 -0.36086 -0.27843 -0.3631 -0.27402 -0.36086 C -0.26977 -0.3533 -0.2737 -0.35918 -0.26835 -0.35358 C -0.26677 -0.3519 -0.2652 -0.34966 -0.26347 -0.34826 C -0.26142 -0.3463 -0.25906 -0.3449 -0.25701 -0.34238 C -0.25591 -0.34126 -0.25496 -0.33958 -0.25386 -0.33846 C -0.2526 -0.33706 -0.25103 -0.3365 -0.24977 -0.33538 C -0.24756 -0.3337 -0.24552 -0.33146 -0.24331 -0.33006 C -0.24189 -0.32894 -0.24063 -0.3281 -0.23922 -0.32698 C -0.23701 -0.3253 -0.23481 -0.32362 -0.23276 -0.32138 C -0.23134 -0.32026 -0.23008 -0.31859 -0.22866 -0.31719 C -0.22709 -0.31607 -0.22536 -0.31579 -0.22378 -0.31439 C -0.22237 -0.31327 -0.22126 -0.31131 -0.21985 -0.31047 C -0.21827 -0.30907 -0.21654 -0.30879 -0.21496 -0.30739 C -0.19937 -0.29563 -0.21087 -0.30179 -0.19953 -0.29619 C -0.19244 -0.28639 -0.1989 -0.29367 -0.18977 -0.28779 C -0.17418 -0.27743 -0.18363 -0.28079 -0.1737 -0.27799 C -0.17134 -0.27631 -0.16016 -0.26763 -0.15591 -0.26539 C -0.15355 -0.26427 -0.15103 -0.26371 -0.14866 -0.26259 C -0.14646 -0.26147 -0.14441 -0.25979 -0.14221 -0.25839 C -0.13985 -0.25699 -0.13733 -0.2556 -0.13496 -0.2542 C -0.13197 -0.25252 -0.1241 -0.24972 -0.12111 -0.2486 C -0.11843 -0.24776 -0.11575 -0.24692 -0.11307 -0.2458 C -0.10725 -0.24356 -0.10536 -0.24188 -0.09937 -0.2402 C -0.09717 -0.23964 -0.09496 -0.23936 -0.09276 -0.2388 C -0.08772 -0.23796 -0.08252 -0.23656 -0.07748 -0.236 C -0.06016 -0.23432 -0.06772 -0.23544 -0.05481 -0.2332 L 0.00252 -0.2346 C 0.00425 -0.2346 0.00582 -0.23516 0.0074 -0.236 C 0.02094 -0.24244 0.01291 -0.23936 0.02126 -0.2444 C 0.02425 -0.24636 0.02787 -0.24748 0.03086 -0.25028 C 0.03858 -0.25672 0.03401 -0.25252 0.04393 -0.26259 C 0.04504 -0.26399 0.04677 -0.26483 0.04771 -0.26679 C 0.05748 -0.28359 0.04614 -0.26455 0.05354 -0.27519 C 0.05448 -0.27659 0.05511 -0.27799 0.05606 -0.27967 C 0.05779 -0.28359 0.06173 -0.29199 0.06173 -0.29171 C 0.06315 -0.30291 0.06315 -0.30095 0.06173 -0.31887 C 0.06157 -0.32082 0.06047 -0.32222 0.06015 -0.32418 C 0.05968 -0.32558 0.05984 -0.32726 0.05921 -0.32866 C 0.05779 -0.33174 0.0548 -0.33594 0.05275 -0.33846 C 0.04582 -0.3463 0.04803 -0.34434 0.04141 -0.34826 L 0.03905 -0.34966 C 0.03826 -0.34994 0.03732 -0.35078 0.03653 -0.35106 L 0.0285 -0.35218 C 0.02362 -0.3519 0.01858 -0.3519 0.01385 -0.35106 C 0.01307 -0.35078 0.01212 -0.3505 0.01149 -0.34966 C 0.01071 -0.34854 0.01055 -0.34658 0.00992 -0.34518 C 0.00913 -0.34378 0.00819 -0.34238 0.0074 -0.34126 L 0.00582 -0.33258 L 0.00504 -0.32866 C 0.00535 -0.31775 0.00535 -0.30711 0.00582 -0.29619 C 0.00582 -0.29479 0.00614 -0.29339 0.00661 -0.29199 C 0.00882 -0.28527 0.00882 -0.28779 0.01149 -0.28219 C 0.01212 -0.28079 0.01244 -0.27939 0.01307 -0.27799 C 0.01385 -0.27631 0.01527 -0.27547 0.01622 -0.27379 C 0.01716 -0.27239 0.01779 -0.27071 0.01858 -0.26987 C 0.02 -0.26819 0.02126 -0.26679 0.02283 -0.26539 C 0.02362 -0.26455 0.02425 -0.26343 0.02519 -0.26259 C 0.02598 -0.26175 0.02693 -0.26175 0.02771 -0.26119 C 0.02882 -0.26035 0.0296 -0.25923 0.03086 -0.25839 C 0.03874 -0.25308 0.03307 -0.25811 0.04204 -0.2528 C 0.04315 -0.25224 0.04393 -0.25196 0.04472 -0.2514 C 0.04803 -0.24944 0.04866 -0.24832 0.05197 -0.2472 C 0.05574 -0.24608 0.05952 -0.24552 0.06315 -0.2444 C 0.0674 -0.24328 0.06819 -0.243 0.07228 -0.2416 L 0.15716 -0.243 C 0.15874 -0.243 0.16031 -0.24384 0.16189 -0.2444 C 0.16472 -0.24524 0.1674 -0.24636 0.17008 -0.2472 L 0.17811 -0.25028 C 0.17952 -0.25028 0.18078 -0.25084 0.1822 -0.2514 L 0.18708 -0.2528 C 0.19811 -0.26035 0.18425 -0.25112 0.19511 -0.25699 C 0.19653 -0.25783 0.19779 -0.25923 0.19921 -0.26007 C 0.20031 -0.26035 0.20141 -0.26035 0.20252 -0.26119 C 0.21039 -0.26595 0.20252 -0.26259 0.21055 -0.26539 C 0.21874 -0.27239 0.20834 -0.26427 0.21779 -0.26987 C 0.21905 -0.27043 0.22 -0.27155 0.2211 -0.27239 C 0.22661 -0.27603 0.22488 -0.27071 0.23244 -0.27967 C 0.2348 -0.28219 0.23527 -0.28275 0.23811 -0.28499 C 0.23889 -0.28555 0.23968 -0.28583 0.24047 -0.28639 C 0.24267 -0.28835 0.24488 -0.29031 0.24693 -0.29199 C 0.24803 -0.29283 0.24913 -0.29423 0.25023 -0.29479 L 0.25354 -0.29619 C 0.25448 -0.29731 0.25574 -0.29787 0.25669 -0.29927 C 0.25779 -0.30039 0.25889 -0.30179 0.26 -0.30319 C 0.26157 -0.30515 0.26315 -0.30711 0.26488 -0.30907 C 0.26488 -0.30879 0.2696 -0.31439 0.2696 -0.31411 C 0.27102 -0.31635 0.27244 -0.31803 0.2737 -0.32026 C 0.2748 -0.32166 0.2759 -0.32362 0.277 -0.32558 C 0.28614 -0.3449 0.27826 -0.3309 0.28425 -0.34126 C 0.2863 -0.3519 0.2833 -0.33902 0.28756 -0.34826 C 0.28803 -0.34938 0.28787 -0.35106 0.28834 -0.35218 C 0.28866 -0.35386 0.28945 -0.35498 0.28992 -0.35638 C 0.28992 -0.3561 0.29197 -0.36702 0.29228 -0.36926 L 0.29323 -0.37318 C 0.29291 -0.39669 0.29275 -0.42021 0.29228 -0.44345 C 0.29228 -0.44932 0.29039 -0.45436 0.28992 -0.46024 C 0.28976 -0.46164 0.28992 -0.46304 0.28992 -0.46416 L 0.28756 -0.47396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23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087E-6 -2.81075E-6 L -3.07087E-6 0.00028 C -0.00031 -0.11562 -0.00031 -0.23124 -0.00094 -0.34658 C -0.00094 -0.34854 -0.00141 -0.35022 -0.00173 -0.35218 C -0.0033 -0.36198 -0.00204 -0.35918 -0.00567 -0.36338 C -0.00677 -0.36198 -0.00787 -0.36058 -0.00897 -0.35946 C -0.01134 -0.35666 -0.01228 -0.35638 -0.01464 -0.35498 C -0.01606 -0.35302 -0.01732 -0.35106 -0.01874 -0.34938 C -0.01968 -0.34826 -0.02094 -0.3477 -0.02189 -0.34658 C -0.02283 -0.34574 -0.02346 -0.34462 -0.02441 -0.34378 C -0.02535 -0.34266 -0.02661 -0.34182 -0.02756 -0.34098 C -0.03165 -0.33678 -0.02866 -0.33874 -0.03323 -0.33398 C -0.03433 -0.33286 -0.03543 -0.33202 -0.03653 -0.33118 C -0.0411 -0.32307 -0.03653 -0.33062 -0.04299 -0.32279 C -0.04519 -0.31999 -0.04724 -0.31691 -0.04945 -0.31411 C -0.05055 -0.31271 -0.05149 -0.31131 -0.05275 -0.31019 C -0.05401 -0.30851 -0.05543 -0.30739 -0.05669 -0.30571 C -0.05795 -0.30431 -0.05889 -0.30263 -0.06 -0.30151 C -0.0611 -0.30039 -0.0622 -0.29983 -0.0633 -0.29871 C -0.06551 -0.29619 -0.06724 -0.29199 -0.06976 -0.29031 L -0.07779 -0.28471 C -0.07921 -0.28387 -0.08063 -0.28303 -0.08189 -0.28191 C -0.08299 -0.28079 -0.08409 -0.27995 -0.08504 -0.27883 C -0.08645 -0.27771 -0.08771 -0.27603 -0.08913 -0.27463 C -0.09275 -0.27183 -0.09354 -0.27183 -0.09732 -0.27071 C -0.09858 -0.26903 -0.09984 -0.26763 -0.10126 -0.26623 C -0.10866 -0.26008 -0.10189 -0.26735 -0.11023 -0.26092 C -0.11165 -0.25952 -0.11291 -0.25784 -0.11433 -0.25644 C -0.12346 -0.2486 -0.11637 -0.2556 -0.12472 -0.24916 C -0.13323 -0.24328 -0.12598 -0.24636 -0.13449 -0.24384 C -0.14913 -0.23544 -0.13086 -0.24552 -0.14346 -0.23964 C -0.14504 -0.2388 -0.14661 -0.2374 -0.14834 -0.23656 C -0.14929 -0.23628 -0.15055 -0.236 -0.15149 -0.23544 C -0.15433 -0.23376 -0.15685 -0.23096 -0.15968 -0.22984 C -0.16173 -0.22872 -0.16393 -0.2276 -0.16614 -0.22676 C -0.1674 -0.22648 -0.16882 -0.22592 -0.17008 -0.22536 C -0.17102 -0.22508 -0.17181 -0.22424 -0.1726 -0.22424 C -0.17449 -0.22368 -0.17637 -0.2234 -0.17826 -0.22284 C -0.18519 -0.2234 -0.19244 -0.22228 -0.19937 -0.22424 C -0.20126 -0.22452 -0.20409 -0.22984 -0.20409 -0.22956 C -0.20519 -0.23264 -0.20598 -0.236 -0.2074 -0.23796 C -0.20819 -0.23964 -0.20913 -0.24076 -0.20976 -0.24244 C -0.21071 -0.24468 -0.21134 -0.2472 -0.21228 -0.24916 C -0.21449 -0.25532 -0.21496 -0.2556 -0.21795 -0.26092 C -0.22 -0.27127 -0.217 -0.25868 -0.2211 -0.26763 C -0.22173 -0.26903 -0.22141 -0.27099 -0.22204 -0.27211 C -0.22393 -0.27603 -0.22693 -0.27855 -0.2285 -0.28331 C -0.22929 -0.28555 -0.22992 -0.28807 -0.23086 -0.29031 C -0.23149 -0.29143 -0.2326 -0.29199 -0.23338 -0.29311 C -0.23574 -0.29647 -0.23811 -0.29955 -0.24063 -0.30291 C -0.2433 -0.30655 -0.24582 -0.30991 -0.24866 -0.31271 C -0.25008 -0.31411 -0.25134 -0.31579 -0.25275 -0.31691 C -0.2548 -0.31887 -0.25826 -0.31943 -0.26 -0.31999 C -0.26078 -0.32027 -0.26173 -0.32083 -0.26252 -0.32139 C -0.26976 -0.32419 -0.27496 -0.32335 -0.28346 -0.32391 C -0.28567 -0.32447 -0.28787 -0.32531 -0.29008 -0.32531 C -0.29244 -0.32531 -0.29496 -0.32447 -0.29732 -0.32391 C -0.29921 -0.32363 -0.3011 -0.32335 -0.30299 -0.32279 C -0.30645 -0.32167 -0.30567 -0.32139 -0.30866 -0.31999 C -0.30976 -0.31943 -0.31086 -0.31887 -0.31181 -0.31831 C -0.31275 -0.31803 -0.31354 -0.31747 -0.31433 -0.31691 L -0.3337 -0.30711 C -0.34472 -0.30151 -0.33401 -0.30767 -0.34756 -0.29871 C -0.34913 -0.29787 -0.35086 -0.29703 -0.35244 -0.29591 C -0.35433 -0.29451 -0.35606 -0.29283 -0.35811 -0.29171 C -0.35984 -0.29059 -0.36189 -0.29003 -0.36378 -0.28863 C -0.36535 -0.28751 -0.36693 -0.28583 -0.3685 -0.28471 C -0.37968 -0.27715 -0.36866 -0.28667 -0.38078 -0.27883 C -0.38456 -0.27659 -0.38819 -0.27295 -0.39212 -0.27071 C -0.39606 -0.26819 -0.39842 -0.26679 -0.40252 -0.26483 C -0.40504 -0.26371 -0.4074 -0.26232 -0.40992 -0.26204 C -0.41559 -0.2612 -0.42126 -0.2612 -0.42693 -0.26092 C -0.4559 -0.25336 -0.43449 -0.25812 -0.49165 -0.25644 C -0.50409 -0.25756 -0.51653 -0.25784 -0.52897 -0.25924 C -0.53181 -0.2598 -0.53889 -0.26204 -0.54267 -0.26344 C -0.54346 -0.26427 -0.54441 -0.26511 -0.54519 -0.26623 C -0.54645 -0.26819 -0.54771 -0.27043 -0.54913 -0.27211 C -0.55023 -0.27323 -0.55134 -0.27407 -0.55244 -0.27463 C -0.55968 -0.29563 -0.55149 -0.27071 -0.55559 -0.28723 C -0.55606 -0.28891 -0.55669 -0.29031 -0.55732 -0.29171 C -0.55905 -0.29591 -0.56094 -0.29955 -0.5622 -0.30431 C -0.56315 -0.30851 -0.56378 -0.31271 -0.56456 -0.31691 L -0.56535 -0.32139 C -0.56582 -0.32698 -0.56677 -0.33986 -0.56677 -0.34518 C -0.56677 -0.36478 -0.56677 -0.38466 -0.56614 -0.40425 C -0.56582 -0.41237 -0.56456 -0.42021 -0.56378 -0.42805 C -0.56252 -0.44009 -0.56299 -0.43617 -0.5622 -0.45073 L -0.56126 -0.49832 L -0.56126 -0.49832 " pathEditMode="relative" rAng="0" ptsTypes="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49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>
            <a:extLst>
              <a:ext uri="{FF2B5EF4-FFF2-40B4-BE49-F238E27FC236}">
                <a16:creationId xmlns:a16="http://schemas.microsoft.com/office/drawing/2014/main" id="{DE00074D-EC58-4828-9F8C-7CDA1E9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854075"/>
            <a:ext cx="7372350" cy="3440113"/>
          </a:xfrm>
          <a:prstGeom prst="rect">
            <a:avLst/>
          </a:prstGeom>
          <a:noFill/>
          <a:ln>
            <a:noFill/>
          </a:ln>
          <a:effectLst>
            <a:glow rad="25400">
              <a:schemeClr val="accent5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">
            <a:extLst>
              <a:ext uri="{FF2B5EF4-FFF2-40B4-BE49-F238E27FC236}">
                <a16:creationId xmlns:a16="http://schemas.microsoft.com/office/drawing/2014/main" id="{ADF02EE3-6395-4183-B044-AEB9CB1F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4092575"/>
            <a:ext cx="1225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uadroTexto 5">
            <a:extLst>
              <a:ext uri="{FF2B5EF4-FFF2-40B4-BE49-F238E27FC236}">
                <a16:creationId xmlns:a16="http://schemas.microsoft.com/office/drawing/2014/main" id="{4AA0C52D-5283-49EC-ADF5-E7099106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211763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/>
              <a:t>Actividad creada por el autor para el alumnado de la E.I. “EL CASTILLO”</a:t>
            </a:r>
          </a:p>
        </p:txBody>
      </p:sp>
      <p:pic>
        <p:nvPicPr>
          <p:cNvPr id="3789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7C76C6-12CB-4A5F-BEEB-0AFF9C75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171450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66675"/>
            <a:ext cx="616645" cy="6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36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8D69AA-252D-44EE-909F-871BCFDB8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43" y="170979"/>
            <a:ext cx="3102667" cy="23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8487A0-FAE6-4054-B1CE-8BFACEA5E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71" y="242987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D970FA-7599-4FF4-B223-94DBD62C9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4822577"/>
            <a:ext cx="1734514" cy="747043"/>
          </a:xfrm>
          <a:prstGeom prst="rect">
            <a:avLst/>
          </a:prstGeom>
          <a:ln w="25400">
            <a:solidFill>
              <a:srgbClr val="FF0000"/>
            </a:solidFill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8C8024-CC9E-4EA5-A3CA-4431E6263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43" y="4839348"/>
            <a:ext cx="1757250" cy="7470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5 0.0238 L 0.00535 0.02408 C 0.00488 0.01204 0.00598 -0.00364 0.00126 -0.01371 C -0.00032 -0.01707 -0.00394 -0.02267 -0.00599 -0.02379 L -0.01087 -0.02659 L -0.01339 -0.02827 C -0.01717 -0.03275 -0.01481 -0.03051 -0.02063 -0.03387 C -0.02063 -0.03359 -0.02552 -0.03667 -0.02552 -0.03639 C -0.0263 -0.03779 -0.02725 -0.03863 -0.02788 -0.03975 C -0.02993 -0.04255 -0.03292 -0.04899 -0.03355 -0.05263 L -0.03433 -0.05683 C -0.03418 -0.06187 -0.03449 -0.06663 -0.03355 -0.07139 C -0.03323 -0.07306 -0.03197 -0.07306 -0.03118 -0.07418 C -0.03024 -0.07558 -0.02961 -0.07726 -0.02867 -0.07838 C -0.02725 -0.08062 -0.0252 -0.08174 -0.02394 -0.08426 C -0.02174 -0.08818 -0.02095 -0.08986 -0.01827 -0.09294 C -0.01496 -0.0963 -0.01528 -0.09462 -0.0126 -0.09854 C -0.01024 -0.10218 -0.01008 -0.10302 -0.00851 -0.10722 C -0.00819 -0.10974 -0.00819 -0.11226 -0.00772 -0.1145 C -0.00741 -0.11618 -0.00646 -0.1173 -0.00599 -0.1187 C -0.00567 -0.12066 -0.00552 -0.12262 -0.0052 -0.12458 C -0.00536 -0.12766 -0.00552 -0.14613 -0.00693 -0.15341 C -0.00788 -0.15845 -0.00867 -0.15901 -0.01008 -0.16349 C -0.01071 -0.16517 -0.01103 -0.16741 -0.01166 -0.16909 C -0.01449 -0.17693 -0.01355 -0.17301 -0.01654 -0.17917 C -0.01922 -0.18477 -0.01922 -0.18813 -0.02394 -0.19065 C -0.02552 -0.19177 -0.02709 -0.19289 -0.02867 -0.19373 C -0.03087 -0.19457 -0.03307 -0.19541 -0.03528 -0.19653 C -0.03733 -0.19792 -0.03859 -0.19876 -0.04095 -0.19932 C -0.0441 -0.20044 -0.04741 -0.20128 -0.05055 -0.2024 L -0.05874 -0.2052 L -0.06268 -0.2066 C -0.07386 -0.21444 -0.05985 -0.2052 -0.07087 -0.2108 C -0.07827 -0.215 -0.07166 -0.21248 -0.07811 -0.21668 C -0.07922 -0.21724 -0.08032 -0.21752 -0.08142 -0.21808 C -0.08252 -0.21892 -0.08347 -0.22032 -0.08457 -0.22088 C -0.08615 -0.222 -0.08788 -0.22284 -0.08945 -0.22396 L -0.09181 -0.22536 C -0.09276 -0.2262 -0.09355 -0.22704 -0.09433 -0.22816 C -0.09496 -0.22956 -0.09559 -0.23096 -0.09591 -0.23264 C -0.09701 -0.23712 -0.09764 -0.24216 -0.09827 -0.24692 C -0.09811 -0.25224 -0.09796 -0.25756 -0.09748 -0.26287 C -0.09748 -0.26427 -0.09717 -0.26567 -0.0967 -0.26707 C -0.09607 -0.26875 -0.09512 -0.26987 -0.09433 -0.27127 C -0.09402 -0.27295 -0.09402 -0.27463 -0.09355 -0.27575 C -0.08961 -0.28443 -0.09024 -0.28331 -0.08615 -0.28583 C -0.08158 -0.29787 -0.08914 -0.27911 -0.07969 -0.29591 C -0.0789 -0.29731 -0.07811 -0.29899 -0.07733 -0.30011 C -0.07654 -0.30123 -0.07559 -0.30179 -0.07481 -0.30291 C -0.0704 -0.31019 -0.07087 -0.30935 -0.06835 -0.31607 C -0.06819 -0.31747 -0.06756 -0.31887 -0.06756 -0.32027 C -0.06756 -0.33398 -0.06804 -0.33398 -0.07008 -0.3449 C -0.07008 -0.34462 -0.07166 -0.3533 -0.07166 -0.35302 L -0.07323 -0.35778 C -0.07292 -0.36198 -0.07307 -0.36646 -0.07244 -0.37066 C -0.07229 -0.37234 -0.07087 -0.37486 -0.07087 -0.37458 L -0.07087 -0.37486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" y="-19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1623 L -0.00299 -0.01595 C -0.00457 -0.01987 -0.0063 -0.02295 -0.00772 -0.02659 C -0.00851 -0.02827 -0.00882 -0.03023 -0.00945 -0.03219 C -0.00992 -0.03359 -0.01055 -0.03499 -0.01103 -0.03667 L -0.01339 -0.04955 L -0.01418 -0.05375 C -0.01402 -0.06047 -0.01433 -0.06747 -0.01339 -0.07391 C -0.01276 -0.07866 -0.01024 -0.0781 -0.00866 -0.07978 C -0.00772 -0.08062 -0.00709 -0.08174 -0.00614 -0.08258 C -0.00268 -0.08594 -0.00063 -0.08818 0.00268 -0.08986 C 0.00378 -0.09042 0.00488 -0.0907 0.00598 -0.09126 C 0.00677 -0.09182 0.00756 -0.09266 0.00834 -0.09266 C 0.01275 -0.0935 0.01701 -0.09378 0.02142 -0.09406 C 0.02378 -0.09462 0.03134 -0.09686 0.03354 -0.09714 C 0.03858 -0.0977 0.04378 -0.09798 0.04882 -0.09854 C 0.05055 -0.09882 0.05212 -0.09938 0.0537 -0.09994 C 0.05464 -0.10022 0.05527 -0.10106 0.05622 -0.10134 C 0.05748 -0.1019 0.0589 -0.10218 0.06016 -0.10274 C 0.06157 -0.10386 0.06283 -0.10498 0.06425 -0.10554 C 0.06567 -0.10638 0.06708 -0.1061 0.06834 -0.10722 C 0.07055 -0.10862 0.07244 -0.1117 0.0748 -0.11282 C 0.0759 -0.11338 0.07701 -0.11366 0.07811 -0.11422 C 0.07921 -0.11506 0.08016 -0.11646 0.08126 -0.1173 C 0.08205 -0.11786 0.08283 -0.11814 0.08378 -0.1187 C 0.08456 -0.1201 0.08519 -0.12178 0.08614 -0.1229 C 0.08693 -0.12402 0.08787 -0.12458 0.0885 -0.12598 C 0.08929 -0.1271 0.0896 -0.12878 0.09023 -0.13018 C 0.09102 -0.13214 0.09181 -0.1341 0.0926 -0.13606 L 0.09417 -0.14445 L 0.09512 -0.14893 C 0.09496 -0.15089 0.0948 -0.16293 0.09338 -0.16769 C 0.09244 -0.17077 0.09197 -0.17525 0.09023 -0.17637 L 0.08771 -0.17777 C 0.08693 -0.17917 0.0863 -0.18085 0.08535 -0.18197 C 0.08362 -0.18421 0.08157 -0.18505 0.07968 -0.18645 C 0.0789 -0.18729 0.07811 -0.18841 0.07716 -0.18925 C 0.07653 -0.18981 0.07543 -0.18981 0.0748 -0.19065 C 0.07386 -0.19177 0.07323 -0.19373 0.07244 -0.19485 C 0.07023 -0.19821 0.06992 -0.19793 0.06756 -0.19933 C 0.06567 -0.20268 0.06346 -0.20548 0.06189 -0.2094 C 0.0611 -0.21136 0.06031 -0.21332 0.05937 -0.21528 C 0.05874 -0.21668 0.05779 -0.2178 0.05701 -0.21948 C 0.05638 -0.22088 0.05606 -0.22256 0.05543 -0.22368 C 0.05464 -0.22536 0.05354 -0.22648 0.05291 -0.22816 C 0.05008 -0.23516 0.05228 -0.2318 0.05055 -0.23824 C 0.05008 -0.23964 0.04945 -0.24104 0.04882 -0.24244 C 0.04661 -0.25504 0.04756 -0.24804 0.04882 -0.27407 C 0.04897 -0.27575 0.04929 -0.27715 0.04976 -0.27855 C 0.05149 -0.28331 0.05228 -0.28247 0.05449 -0.28583 C 0.05669 -0.28891 0.05685 -0.29087 0.05937 -0.29283 C 0.06094 -0.29423 0.06283 -0.29423 0.06425 -0.29591 C 0.07118 -0.30403 0.06236 -0.29423 0.06913 -0.30011 C 0.07543 -0.30571 0.06787 -0.30095 0.07401 -0.30459 L 0.0789 -0.31019 C 0.07968 -0.31131 0.08063 -0.31187 0.08126 -0.31299 C 0.08299 -0.31635 0.08425 -0.31775 0.08535 -0.32167 C 0.08567 -0.32307 0.08582 -0.32475 0.08614 -0.32614 C 0.08582 -0.3323 0.08582 -0.33846 0.08535 -0.3449 C 0.08504 -0.34938 0.08252 -0.35442 0.08126 -0.35778 L 0.07968 -0.36198 C 0.07905 -0.36338 0.0789 -0.36534 0.07811 -0.36646 L 0.07559 -0.36926 C 0.07527 -0.37066 0.0748 -0.37206 0.0748 -0.37346 C 0.0748 -0.37458 0.07669 -0.38606 0.0748 -0.38941 C 0.07417 -0.39053 0.07307 -0.39025 0.07244 -0.39081 C 0.07149 -0.39165 0.06992 -0.39361 0.06992 -0.39333 L 0.06992 -0.39361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6" y="-18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B9A71569-13E6-4233-8DB9-D068BB3D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2</a:t>
            </a:r>
          </a:p>
        </p:txBody>
      </p:sp>
      <p:pic>
        <p:nvPicPr>
          <p:cNvPr id="19464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7443BF-D056-47AC-BCF6-96BCCADA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3ACC6A-3156-4D33-8F9E-91B876D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A98B8F-D8F1-4860-8323-81B323350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26" y="209778"/>
            <a:ext cx="3112744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F1898A-A655-438D-9D00-AFD812304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71" y="209778"/>
            <a:ext cx="3112744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4227F8-ACB1-408C-8B88-7F890BE83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84" y="4872891"/>
            <a:ext cx="1978509" cy="70489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AD5738-E163-4C2A-8BB0-332328246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6" y="4856272"/>
            <a:ext cx="1672598" cy="7215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63E-6 4.9944E-6 L -4.96063E-6 0.00027 C -0.0022 -0.01736 -0.00204 -0.01092 -0.00078 -0.03444 C -0.00062 -0.03584 -0.00031 -0.03696 -4.96063E-6 -0.03836 C 0.00095 -0.04172 0.00205 -0.04312 0.00363 -0.04592 C 0.00489 -0.05292 0.00347 -0.04788 0.00851 -0.0546 C 0.0167 -0.06551 0.00646 -0.05236 0.01434 -0.06104 C 0.01528 -0.06216 0.01607 -0.06383 0.01717 -0.06495 C 0.02174 -0.06971 0.01654 -0.0616 0.02221 -0.06859 C 0.023 -0.06971 0.02347 -0.07139 0.02426 -0.07251 C 0.02489 -0.07335 0.02567 -0.07335 0.02646 -0.07363 C 0.02756 -0.07447 0.02882 -0.07531 0.02993 -0.07643 C 0.03071 -0.07699 0.03134 -0.07811 0.03213 -0.07895 C 0.03276 -0.07951 0.03654 -0.08203 0.0378 -0.08259 C 0.03906 -0.08315 0.04032 -0.08343 0.04142 -0.08399 C 0.04221 -0.08427 0.04284 -0.08483 0.04363 -0.08511 C 0.04867 -0.08791 0.0441 -0.08511 0.04993 -0.08763 C 0.05071 -0.08819 0.05134 -0.08875 0.05213 -0.08903 C 0.05339 -0.08959 0.05449 -0.08987 0.05575 -0.09015 C 0.06111 -0.09267 0.05402 -0.09043 0.06063 -0.09295 C 0.06205 -0.09323 0.06363 -0.09351 0.06504 -0.09407 C 0.06599 -0.09435 0.06693 -0.09519 0.06788 -0.09547 C 0.08063 -0.09603 0.09355 -0.09631 0.10646 -0.09659 C 0.10977 -0.09715 0.11308 -0.09715 0.11638 -0.09799 C 0.11764 -0.09799 0.11875 -0.09883 0.12 -0.09911 C 0.12205 -0.09967 0.12426 -0.09995 0.12646 -0.10051 C 0.1315 -0.10331 0.1252 -0.09967 0.1315 -0.10415 C 0.13213 -0.10471 0.13292 -0.10499 0.13355 -0.10555 C 0.13434 -0.10611 0.13497 -0.10723 0.13575 -0.10807 C 0.1367 -0.10891 0.13764 -0.10947 0.13859 -0.11059 C 0.13953 -0.11171 0.14048 -0.11339 0.14142 -0.11451 C 0.14237 -0.11535 0.14347 -0.11563 0.14426 -0.11703 C 0.14583 -0.11927 0.14709 -0.12207 0.14851 -0.12459 C 0.1493 -0.1257 0.14993 -0.12738 0.15071 -0.12822 C 0.1526 -0.13046 0.15481 -0.13186 0.15638 -0.13466 C 0.16048 -0.14194 0.15812 -0.13858 0.16363 -0.14474 C 0.16426 -0.14558 0.16489 -0.1467 0.16567 -0.14726 C 0.16804 -0.1495 0.17071 -0.15118 0.17292 -0.1537 C 0.17575 -0.15734 0.17418 -0.15594 0.1778 -0.15762 C 0.17859 -0.15846 0.17922 -0.1593 0.18 -0.16014 C 0.18599 -0.16546 0.18142 -0.1607 0.18567 -0.16378 C 0.18662 -0.16462 0.18756 -0.16574 0.18851 -0.16658 C 0.1893 -0.16686 0.19008 -0.16714 0.19071 -0.1677 C 0.1915 -0.16826 0.19213 -0.16966 0.19292 -0.17022 C 0.1956 -0.17246 0.19717 -0.17078 0.2 -0.17414 C 0.20205 -0.17666 0.20189 -0.17694 0.20426 -0.17778 C 0.20788 -0.17946 0.21024 -0.17974 0.21434 -0.1803 C 0.22016 -0.18002 0.22615 -0.17974 0.23213 -0.17918 C 0.23355 -0.1789 0.23497 -0.17778 0.23638 -0.17778 C 0.25386 -0.17778 0.27119 -0.17862 0.28851 -0.17918 C 0.2904 -0.17946 0.29245 -0.17974 0.29434 -0.1803 C 0.29497 -0.18058 0.29575 -0.18142 0.29638 -0.1817 C 0.29875 -0.18254 0.30363 -0.18422 0.30363 -0.18394 C 0.30725 -0.18869 0.3041 -0.18562 0.3093 -0.18813 C 0.31071 -0.18869 0.31213 -0.19009 0.31355 -0.19065 C 0.31623 -0.19149 0.31906 -0.19233 0.32142 -0.19429 C 0.32237 -0.19513 0.32331 -0.19625 0.32426 -0.19681 C 0.32504 -0.19737 0.32583 -0.19765 0.32646 -0.19821 C 0.32725 -0.19877 0.32788 -0.20017 0.32851 -0.20073 C 0.32977 -0.20185 0.33245 -0.20269 0.33355 -0.20325 C 0.33434 -0.20353 0.33512 -0.20381 0.33575 -0.20465 C 0.33717 -0.20605 0.33843 -0.20829 0.34 -0.20969 C 0.34095 -0.21053 0.34189 -0.21109 0.34284 -0.21221 C 0.34898 -0.21865 0.34504 -0.21585 0.3493 -0.21837 C 0.34977 -0.21977 0.35008 -0.22145 0.35071 -0.22229 C 0.3515 -0.22341 0.3526 -0.22397 0.35355 -0.22481 C 0.35434 -0.22565 0.35512 -0.22649 0.35575 -0.22733 C 0.36126 -0.23545 0.35465 -0.22733 0.36 -0.23377 C 0.36252 -0.24049 0.36079 -0.23657 0.36567 -0.24525 L 0.36788 -0.24889 L 0.36993 -0.2528 C 0.3726 -0.26652 0.36851 -0.24553 0.37213 -0.26036 C 0.37276 -0.26288 0.37308 -0.2654 0.37355 -0.26792 C 0.37386 -0.26932 0.37386 -0.27072 0.37434 -0.27184 C 0.37481 -0.27296 0.37544 -0.27436 0.37575 -0.27548 C 0.37906 -0.2892 0.37528 -0.27856 0.37859 -0.28696 C 0.38016 -0.29872 0.3789 -0.29424 0.38142 -0.30096 C 0.38174 -0.30264 0.38189 -0.30432 0.38221 -0.306 C 0.38252 -0.30852 0.38315 -0.31104 0.38363 -0.31383 C 0.38725 -0.33343 0.38426 -0.31607 0.38426 -0.36815 L 0.38426 -0.36787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1" y="-1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28 L 0.00378 0.0028 C 0.00346 -0.00756 0.0033 -0.01763 0.00283 -0.02771 C 0.00283 -0.03051 0.00267 -0.03359 0.00204 -0.03611 C 0.00173 -0.03779 0.00094 -0.03919 0.00047 -0.04059 C -0.00095 -0.05011 0.00047 -0.04283 -0.00189 -0.05067 C -0.00315 -0.05431 -0.00363 -0.05767 -0.0052 -0.06075 C -0.00977 -0.06971 -0.00961 -0.06887 -0.01496 -0.07503 C -0.01575 -0.07615 -0.01654 -0.07727 -0.01733 -0.0781 C -0.01953 -0.07978 -0.02158 -0.0823 -0.02378 -0.0837 C -0.02552 -0.08482 -0.02725 -0.08538 -0.02867 -0.0865 C -0.03937 -0.0963 -0.02599 -0.08454 -0.03433 -0.09098 C -0.03544 -0.09182 -0.03638 -0.09322 -0.03764 -0.09378 C -0.04016 -0.09518 -0.04914 -0.09658 -0.05056 -0.09658 C -0.05134 -0.09714 -0.05213 -0.0977 -0.05292 -0.09826 C -0.07087 -0.1061 -0.11118 -0.09826 -0.11213 -0.09826 C -0.11402 -0.0977 -0.11591 -0.09714 -0.1178 -0.09658 C -0.13481 -0.09322 -0.11827 -0.09714 -0.1315 -0.09378 L -0.15827 -0.09518 C -0.16158 -0.09546 -0.16819 -0.09658 -0.17197 -0.09826 C -0.1767 -0.09994 -0.17213 -0.09882 -0.17685 -0.10246 C -0.17796 -0.1033 -0.17906 -0.10358 -0.18016 -0.10386 C -0.18237 -0.10694 -0.18441 -0.11002 -0.18662 -0.11254 C -0.18804 -0.11422 -0.19134 -0.11786 -0.19229 -0.11982 C -0.19323 -0.1215 -0.1937 -0.12374 -0.19465 -0.12542 C -0.19559 -0.1271 -0.19701 -0.12822 -0.19796 -0.1299 C -0.19906 -0.13158 -0.2 -0.13382 -0.20126 -0.1355 C -0.20221 -0.13718 -0.20347 -0.1383 -0.20441 -0.13998 C -0.20646 -0.14305 -0.20804 -0.14725 -0.21008 -0.15005 L -0.21654 -0.15873 C -0.21764 -0.16013 -0.2189 -0.16125 -0.21985 -0.16293 C -0.22063 -0.16433 -0.22126 -0.16601 -0.22221 -0.16741 C -0.22378 -0.16937 -0.22709 -0.17189 -0.22867 -0.17441 C -0.22961 -0.17581 -0.23024 -0.17777 -0.23118 -0.17889 C -0.23213 -0.17973 -0.23339 -0.17945 -0.23433 -0.18029 C -0.23559 -0.18113 -0.23654 -0.18197 -0.23764 -0.18309 C -0.23843 -0.18393 -0.23922 -0.18533 -0.24 -0.18589 C -0.24158 -0.18729 -0.24489 -0.18897 -0.24489 -0.18897 L -0.29197 -0.18757 C -0.29591 -0.18729 -0.3 -0.18589 -0.3041 -0.18589 C -0.31276 -0.18589 -0.32126 -0.18701 -0.32993 -0.18757 C -0.33213 -0.18841 -0.33433 -0.18897 -0.33638 -0.19037 C -0.34 -0.19233 -0.33811 -0.19149 -0.34205 -0.19317 C -0.34788 -0.20017 -0.34079 -0.19233 -0.34772 -0.19765 C -0.35008 -0.19933 -0.35213 -0.20129 -0.35433 -0.20324 C -0.35528 -0.20436 -0.35654 -0.20492 -0.35748 -0.20632 C -0.35906 -0.208 -0.36063 -0.21052 -0.36237 -0.21192 C -0.36772 -0.21668 -0.36363 -0.21248 -0.36882 -0.2192 C -0.3704 -0.22116 -0.3737 -0.2248 -0.3737 -0.2248 C -0.37481 -0.22788 -0.37559 -0.23124 -0.37701 -0.23348 C -0.3789 -0.23684 -0.38111 -0.23964 -0.38268 -0.24356 C -0.38315 -0.24496 -0.38378 -0.24636 -0.38426 -0.24804 C -0.38489 -0.24972 -0.3852 -0.25196 -0.38583 -0.25364 C -0.38741 -0.25784 -0.38914 -0.26148 -0.39071 -0.26512 C -0.3915 -0.26707 -0.39244 -0.26903 -0.39307 -0.27099 C -0.3937 -0.27239 -0.39433 -0.27379 -0.39481 -0.27519 C -0.39528 -0.27715 -0.39575 -0.27911 -0.39638 -0.28107 C -0.39874 -0.28835 -0.39748 -0.28247 -0.39969 -0.29115 C -0.4 -0.29255 -0.4 -0.29423 -0.40048 -0.29563 C -0.40079 -0.29703 -0.40158 -0.29815 -0.40205 -0.29983 C -0.40536 -0.31187 -0.39985 -0.29619 -0.40441 -0.30851 C -0.40819 -0.3281 -0.4041 -0.30795 -0.40772 -0.32279 C -0.40804 -0.32419 -0.40835 -0.32559 -0.40851 -0.32727 C -0.40882 -0.32894 -0.40882 -0.33118 -0.4093 -0.33286 C -0.40977 -0.33454 -0.41056 -0.33566 -0.41103 -0.33734 C -0.41166 -0.34014 -0.41197 -0.34294 -0.4126 -0.34602 C -0.41449 -0.35638 -0.41213 -0.34322 -0.41418 -0.3561 C -0.41449 -0.3575 -0.41481 -0.3589 -0.41496 -0.3603 C -0.41528 -0.36618 -0.41544 -0.37178 -0.41575 -0.37766 C -0.41591 -0.37962 -0.41654 -0.3813 -0.41654 -0.38326 C -0.41654 -0.38718 -0.41607 -0.39109 -0.41575 -0.39473 C -0.41496 -0.38998 -0.41496 -0.39193 -0.41496 -0.38914 L -0.41496 -0.38914 " pathEditMode="relative" ptsTypes="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875D782B-5F85-4356-B0EA-80A81F5F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445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3</a:t>
            </a:r>
          </a:p>
        </p:txBody>
      </p:sp>
      <p:pic>
        <p:nvPicPr>
          <p:cNvPr id="21511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CB299D-A20D-4EDC-8AC5-897267B3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A40624-8712-48A9-910A-5168CA00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A72C12-0952-4063-955B-B82304B7E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86" y="170979"/>
            <a:ext cx="3102667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DD16C1-709F-42BF-A9C1-49C37C415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73" y="161502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AC6B08-D471-4F13-B80F-A2F294F8B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61" y="4820705"/>
            <a:ext cx="1438069" cy="74030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40D1A8-30F4-4185-9D7C-8EEDE4DA6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56" y="4820705"/>
            <a:ext cx="1440160" cy="73722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5 0.00588 L -0.00535 0.00588 C -0.00519 -0.00588 -0.00519 -0.01735 -0.00456 -0.02883 C -0.00409 -0.03807 -0.00315 -0.03555 -0.00141 -0.04171 C -0.00094 -0.04311 -0.00094 -0.04479 -0.00063 -0.04619 C 0.00142 -0.05207 0.00189 -0.05123 0.00425 -0.05627 C 0.01213 -0.07194 0.00315 -0.05627 0.01071 -0.06775 C 0.01465 -0.07362 0.0115 -0.07111 0.01559 -0.07334 C 0.02347 -0.08398 0.01355 -0.07167 0.02378 -0.08062 C 0.02725 -0.0837 0.03134 -0.08762 0.03512 -0.0893 C 0.03607 -0.08986 0.03717 -0.09014 0.03827 -0.0907 C 0.03906 -0.09126 0.03985 -0.09182 0.04079 -0.0921 C 0.04567 -0.09434 0.04677 -0.09378 0.05292 -0.0949 C 0.0589 -0.0963 0.06473 -0.09798 0.07071 -0.09938 C 0.0715 -0.10134 0.07244 -0.10302 0.07307 -0.10498 C 0.07433 -0.10918 0.07355 -0.1145 0.07559 -0.11814 C 0.07654 -0.11982 0.07811 -0.12066 0.07953 -0.12094 C 0.08819 -0.12234 0.09685 -0.12178 0.10551 -0.12234 C 0.11339 -0.12598 0.10284 -0.1215 0.11764 -0.12514 C 0.11859 -0.12542 0.11922 -0.12654 0.12016 -0.12682 C 0.12268 -0.12766 0.12788 -0.1285 0.13055 -0.12962 C 0.14268 -0.13493 0.1304 -0.12962 0.13796 -0.13521 C 0.1389 -0.13605 0.14 -0.13633 0.14111 -0.13689 C 0.14189 -0.13773 0.14268 -0.13885 0.14363 -0.13969 C 0.1452 -0.14081 0.14851 -0.14249 0.14851 -0.14249 C 0.14929 -0.14389 0.14992 -0.14585 0.15087 -0.14697 C 0.15292 -0.14921 0.15559 -0.14949 0.15733 -0.15257 C 0.1589 -0.15537 0.16016 -0.15817 0.16221 -0.15985 C 0.16378 -0.16097 0.16551 -0.16125 0.16709 -0.16265 C 0.16819 -0.16377 0.16914 -0.16489 0.17024 -0.16545 C 0.17197 -0.16685 0.17355 -0.16741 0.17512 -0.16853 C 0.17591 -0.16881 0.17685 -0.16937 0.17764 -0.16993 C 0.18048 -0.17245 0.18048 -0.17273 0.18331 -0.17413 C 0.18677 -0.17609 0.18677 -0.17553 0.19055 -0.17721 C 0.19355 -0.17833 0.19355 -0.17833 0.19622 -0.18001 C 0.21433 -0.17721 0.19748 -0.17945 0.22693 -0.17721 C 0.23166 -0.17665 0.23622 -0.17609 0.24079 -0.17553 L 0.26756 -0.17413 C 0.27323 -0.17469 0.2789 -0.17497 0.28457 -0.17553 C 0.28882 -0.17637 0.28756 -0.17693 0.29103 -0.17861 C 0.29229 -0.17917 0.2937 -0.17945 0.29496 -0.18001 C 0.30756 -0.18617 0.29465 -0.17973 0.30237 -0.18561 C 0.30394 -0.18701 0.30551 -0.18757 0.30725 -0.18869 L 0.30961 -0.19009 C 0.3104 -0.19093 0.31118 -0.19205 0.31197 -0.19289 C 0.3137 -0.19513 0.31575 -0.1982 0.31764 -0.20016 C 0.31874 -0.20128 0.31985 -0.20212 0.32095 -0.20296 C 0.32174 -0.20352 0.32268 -0.2038 0.32331 -0.20436 C 0.32425 -0.2052 0.32488 -0.2066 0.32583 -0.20744 C 0.32677 -0.208 0.32803 -0.208 0.32898 -0.20884 C 0.33024 -0.2094 0.33118 -0.21052 0.33229 -0.21164 C 0.33402 -0.21332 0.33717 -0.21752 0.33717 -0.21752 C 0.33764 -0.21892 0.33811 -0.2206 0.33874 -0.22172 C 0.33937 -0.22284 0.34048 -0.2234 0.34126 -0.22452 C 0.34252 -0.22732 0.34331 -0.2304 0.34441 -0.2332 L 0.34599 -0.23768 L 0.34772 -0.24188 L 0.34929 -0.24608 C 0.3515 -0.25812 0.34772 -0.23936 0.35339 -0.25923 C 0.35575 -0.26791 0.35433 -0.26315 0.35827 -0.27351 L 0.36142 -0.28219 C 0.36252 -0.28807 0.36174 -0.28527 0.36394 -0.29087 C 0.36441 -0.29367 0.36457 -0.29703 0.36551 -0.29955 C 0.36599 -0.30095 0.36677 -0.30235 0.36709 -0.30375 C 0.36772 -0.30655 0.36819 -0.30963 0.36866 -0.31243 C 0.36898 -0.31383 0.36898 -0.31551 0.36961 -0.31663 L 0.37118 -0.32111 C 0.37307 -0.33146 0.37071 -0.31859 0.37276 -0.33118 C 0.37512 -0.34574 0.37181 -0.32334 0.37433 -0.34126 C 0.37465 -0.34518 0.37528 -0.34882 0.37528 -0.35274 C 0.37528 -0.35666 0.37481 -0.36058 0.37433 -0.36422 C 0.37355 -0.3729 0.37355 -0.3659 0.37355 -0.3701 L 0.37355 -0.3771 " pathEditMode="relative" ptsTypes="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346E-6 -2.36282E-6 L 2.28346E-6 0.00056 C -0.00032 -0.01651 -0.00047 -0.03331 -0.00095 -0.04983 C -0.0011 -0.05599 -0.00189 -0.05571 -0.00331 -0.06047 C -0.00394 -0.06243 -0.00457 -0.06439 -0.00488 -0.06663 C -0.00488 -0.06635 -0.00693 -0.07783 -0.0074 -0.08006 C -0.00772 -0.08146 -0.00772 -0.08342 -0.00803 -0.08482 C -0.01685 -0.10974 -0.0011 -0.06439 -0.01134 -0.09546 C -0.01418 -0.10386 -0.01307 -0.09826 -0.01528 -0.10582 C -0.01591 -0.10778 -0.01607 -0.11002 -0.01685 -0.1117 C -0.01748 -0.11366 -0.01843 -0.11478 -0.01921 -0.11646 C -0.01984 -0.11758 -0.02016 -0.11982 -0.02079 -0.12094 C -0.02236 -0.12346 -0.0263 -0.12682 -0.02803 -0.1271 L -0.07638 -0.1285 C -0.08252 -0.12878 -0.08851 -0.12906 -0.09481 -0.1299 C -0.09654 -0.13046 -0.09827 -0.1313 -0.10032 -0.13158 C -0.10299 -0.13214 -0.10551 -0.1327 -0.10819 -0.13298 C -0.1126 -0.13354 -0.11717 -0.1341 -0.12158 -0.13438 C -0.12299 -0.13494 -0.12425 -0.1355 -0.12567 -0.13634 C -0.1274 -0.13662 -0.12929 -0.1369 -0.13118 -0.13774 C -0.13465 -0.13886 -0.13386 -0.13886 -0.1367 -0.14054 C -0.1378 -0.1411 -0.1389 -0.14138 -0.14 -0.14193 C -0.1411 -0.14305 -0.14205 -0.14417 -0.14299 -0.14501 C -0.14441 -0.14613 -0.14583 -0.14669 -0.14709 -0.14837 C -0.14882 -0.15005 -0.15024 -0.15257 -0.15181 -0.15425 C -0.15591 -0.15789 -0.15512 -0.15677 -0.1589 -0.16321 C -0.16331 -0.17021 -0.15969 -0.16489 -0.16299 -0.17245 C -0.16882 -0.18561 -0.16126 -0.16517 -0.16851 -0.18449 C -0.16961 -0.18729 -0.17071 -0.19065 -0.17166 -0.19345 C -0.17229 -0.19485 -0.1726 -0.19681 -0.17339 -0.19793 C -0.17418 -0.19961 -0.17496 -0.20073 -0.17559 -0.20269 C -0.18268 -0.2206 -0.17276 -0.19877 -0.18126 -0.21892 C -0.18221 -0.22144 -0.18331 -0.22312 -0.18441 -0.22536 C -0.18551 -0.2276 -0.18646 -0.2304 -0.18756 -0.23292 C -0.18851 -0.2346 -0.18977 -0.23572 -0.19071 -0.2374 C -0.19622 -0.24608 -0.18961 -0.23796 -0.19717 -0.24636 C -0.19937 -0.25308 -0.1978 -0.24944 -0.2011 -0.25392 C -0.20331 -0.257 -0.2052 -0.26064 -0.2074 -0.26316 C -0.20851 -0.264 -0.20945 -0.26512 -0.21055 -0.26596 C -0.21229 -0.26735 -0.21386 -0.26819 -0.21528 -0.26903 C -0.21607 -0.26959 -0.21685 -0.27015 -0.2178 -0.27043 L -0.22173 -0.27211 C -0.22567 -0.27155 -0.22977 -0.27127 -0.2337 -0.27043 C -0.23591 -0.27015 -0.23733 -0.26875 -0.23921 -0.26763 C -0.24126 -0.26624 -0.24347 -0.26568 -0.24567 -0.26456 C -0.2463 -0.264 -0.24709 -0.26344 -0.24788 -0.26316 C -0.25008 -0.26204 -0.25229 -0.26176 -0.25418 -0.2598 C -0.25843 -0.257 -0.25764 -0.257 -0.26158 -0.2556 C -0.26268 -0.25504 -0.2641 -0.25448 -0.26536 -0.25392 C -0.26914 -0.25224 -0.27213 -0.25056 -0.27575 -0.24944 C -0.28536 -0.24664 -0.2789 -0.24944 -0.28929 -0.24636 C -0.29055 -0.24608 -0.29197 -0.24552 -0.29323 -0.24496 C -0.30095 -0.24524 -0.32268 -0.2444 -0.33528 -0.24776 C -0.3389 -0.24916 -0.3389 -0.25028 -0.34236 -0.25252 C -0.34347 -0.25308 -0.34457 -0.25336 -0.34567 -0.25392 C -0.35134 -0.26148 -0.3441 -0.25224 -0.35118 -0.2598 C -0.35197 -0.26064 -0.35276 -0.26232 -0.35355 -0.26316 C -0.35465 -0.264 -0.35575 -0.26484 -0.3567 -0.26596 C -0.3578 -0.26735 -0.35874 -0.26903 -0.35984 -0.27043 C -0.36063 -0.27155 -0.36158 -0.27239 -0.36236 -0.27379 C -0.36819 -0.29227 -0.36158 -0.27379 -0.36709 -0.28415 C -0.36772 -0.28555 -0.36803 -0.28723 -0.36866 -0.28863 C -0.37418 -0.30291 -0.3726 -0.29927 -0.37733 -0.30851 C -0.37796 -0.31047 -0.37827 -0.31243 -0.37906 -0.31467 C -0.37969 -0.31607 -0.38079 -0.31719 -0.38126 -0.31887 C -0.38189 -0.32083 -0.38158 -0.32307 -0.38205 -0.32503 C -0.38299 -0.32839 -0.38536 -0.33398 -0.38536 -0.3337 L -0.38693 -0.3463 C -0.38725 -0.34798 -0.3874 -0.35022 -0.38772 -0.35218 L -0.38835 -0.35694 C -0.38835 -0.35946 -0.38803 -0.36842 -0.38693 -0.37178 C -0.38693 -0.3715 -0.38299 -0.38326 -0.38205 -0.38522 C -0.38205 -0.38494 -0.37906 -0.39445 -0.37906 -0.39417 C -0.37622 -0.39613 -0.37717 -0.39501 -0.37575 -0.39725 L -0.37575 -0.39697 " pathEditMode="relative" rAng="0" ptsTypes="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7" y="-19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DF52BCBB-402E-429B-880D-D144B9FE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92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4</a:t>
            </a:r>
          </a:p>
        </p:txBody>
      </p:sp>
      <p:pic>
        <p:nvPicPr>
          <p:cNvPr id="23559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19596B-54DE-4E27-90DD-A2300083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6A3ABE-F9FF-4631-A09A-C771CC2E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A024F3-004F-4B93-95A4-DC8E0ADD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35" y="170979"/>
            <a:ext cx="3102667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7326BB-6506-48FD-BDBE-2613DE103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23" y="170979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E83C0E-FC11-4912-97D8-FE0ECEFBA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40" y="4860369"/>
            <a:ext cx="2388562" cy="70064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110178-2476-48C6-A75C-7DDFFB02B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23" y="4848939"/>
            <a:ext cx="1375040" cy="71207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3 -0.00168 L -0.00583 -0.00168 C -0.00693 -0.0056 -0.00803 -0.00952 -0.00898 -0.01343 C -0.00976 -0.01623 -0.01071 -0.02183 -0.01071 -0.02183 C -0.01039 -0.02967 -0.01024 -0.03723 -0.00992 -0.04507 C -0.00961 -0.04871 -0.00677 -0.05683 -0.00583 -0.05795 C -0.00504 -0.05879 -0.0041 -0.05963 -0.00331 -0.06075 C -0.00173 -0.06355 -0.00047 -0.06719 0.00142 -0.06943 C 0.0074 -0.07642 1.1811E-6 -0.06803 0.00709 -0.0753 C 0.00803 -0.07614 0.00866 -0.07726 0.00961 -0.0781 C 0.01071 -0.07922 0.01653 -0.0837 0.01842 -0.08678 C 0.02016 -0.0893 0.02331 -0.09546 0.02331 -0.09546 C 0.02583 -0.10834 0.02472 -0.10078 0.02331 -0.1285 C 0.02331 -0.1299 0.02299 -0.13158 0.02252 -0.1327 C 0.01921 -0.14053 0.01716 -0.14193 0.01275 -0.14725 L 0.01039 -0.15005 C 0.00961 -0.15089 0.00882 -0.15229 0.00803 -0.15285 C 0.00693 -0.15397 0.00583 -0.15509 0.00472 -0.15593 C 0.00394 -0.15649 0.00315 -0.15677 0.00236 -0.15733 C 0.00142 -0.15873 0.00079 -0.16041 -0.00016 -0.16153 C -0.00173 -0.16377 -0.00331 -0.16545 -0.00504 -0.16741 C -0.00583 -0.16825 -0.00677 -0.16909 -0.0074 -0.17021 C -0.00819 -0.17161 -0.00898 -0.17329 -0.00992 -0.17441 C -0.01134 -0.17665 -0.01307 -0.17833 -0.01465 -0.18029 L -0.01717 -0.18309 C -0.02142 -0.19457 -0.01575 -0.18085 -0.02126 -0.19037 C -0.02189 -0.19149 -0.02221 -0.19345 -0.02284 -0.19457 C -0.02347 -0.19625 -0.02457 -0.19737 -0.0252 -0.19905 C -0.02583 -0.20044 -0.02646 -0.20184 -0.02693 -0.20324 C -0.02756 -0.20604 -0.02851 -0.21192 -0.02851 -0.21192 C -0.02819 -0.2192 -0.02866 -0.22648 -0.02772 -0.23348 C -0.02725 -0.23684 -0.02583 -0.23964 -0.02441 -0.24216 C -0.0189 -0.25196 -0.02079 -0.24748 -0.01795 -0.25504 C -0.01764 -0.25672 -0.01748 -0.25812 -0.01717 -0.25952 C -0.01669 -0.26092 -0.01559 -0.26204 -0.01559 -0.26371 C -0.01528 -0.27099 -0.01543 -0.27827 -0.01638 -0.28527 C -0.01654 -0.28723 -0.01795 -0.28807 -0.01874 -0.28975 C -0.02221 -0.29675 -0.01843 -0.29171 -0.02284 -0.29675 C -0.02331 -0.29843 -0.02362 -0.30011 -0.02441 -0.30123 C -0.02583 -0.30347 -0.02929 -0.30683 -0.02929 -0.30683 C -0.02976 -0.30851 -0.03024 -0.31019 -0.03087 -0.31131 C -0.03165 -0.31243 -0.03276 -0.31271 -0.03339 -0.31411 C -0.0378 -0.32419 -0.02961 -0.31299 -0.03654 -0.32139 L -0.03984 -0.33874 L -0.04063 -0.34294 L -0.04142 -0.34714 C -0.04142 -0.34798 -0.04126 -0.36478 -0.04299 -0.37038 C -0.04441 -0.37486 -0.04662 -0.37794 -0.04709 -0.38326 C -0.04725 -0.38522 -0.04709 -0.38718 -0.04709 -0.38885 L -0.04709 -0.38885 " pathEditMode="relative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6 0.01092 L 0.00756 0.01092 C 0.00678 0.00644 0.00615 0.00196 0.00504 -0.00224 C 0.00473 -0.00364 0.00394 -0.00504 0.00347 -0.00644 C 0.00284 -0.00924 0.00237 -0.01231 0.00189 -0.01511 C 0.00158 -0.01707 0.00158 -0.01903 0.00111 -0.02099 C 0.00063 -0.02239 -4.96063E-6 -0.02379 -0.00047 -0.02519 C 0.00063 -0.05711 -0.00157 -0.03807 0.00189 -0.05263 C 0.00331 -0.05823 0.00189 -0.05711 0.00504 -0.06271 C 0.00583 -0.06383 0.00662 -0.06467 0.00756 -0.06551 C 0.00961 -0.06747 0.01182 -0.06999 0.01402 -0.07139 L 0.0189 -0.07418 C 0.01969 -0.07474 0.02048 -0.07502 0.02126 -0.07558 C 0.02615 -0.07978 0.02347 -0.07782 0.02945 -0.08146 C 0.03197 -0.08286 0.03497 -0.08482 0.03749 -0.08566 C 0.03938 -0.0865 0.04126 -0.0865 0.04315 -0.08706 C 0.04457 -0.08762 0.04583 -0.08818 0.04725 -0.08846 C 0.0493 -0.08902 0.05922 -0.09126 0.06095 -0.09154 C 0.0789 -0.09434 0.06473 -0.09126 0.07796 -0.09434 C 0.08363 -0.0977 0.07922 -0.09546 0.09008 -0.09714 L 0.09827 -0.09854 C 0.10363 -0.1019 0.09701 -0.09826 0.10552 -0.10162 C 0.1063 -0.1019 0.10709 -0.10246 0.10788 -0.10302 C 0.1093 -0.10358 0.11071 -0.10358 0.11197 -0.10442 C 0.11339 -0.10526 0.11481 -0.1061 0.11607 -0.10722 C 0.1178 -0.1089 0.12095 -0.1131 0.12095 -0.1131 C 0.12142 -0.1145 0.12189 -0.1159 0.12252 -0.1173 C 0.12331 -0.11898 0.12426 -0.1201 0.12489 -0.12178 C 0.12536 -0.1229 0.12552 -0.12458 0.12583 -0.12598 C 0.1263 -0.1299 0.12678 -0.13354 0.12741 -0.13745 L 0.12819 -0.14333 L 0.12898 -0.14893 C 0.12898 -0.14949 0.12961 -0.17749 0.12741 -0.18785 C 0.1252 -0.19793 0.12646 -0.18953 0.1241 -0.19793 C 0.12221 -0.20492 0.12504 -0.20044 0.12095 -0.2052 C 0.11812 -0.21248 0.12079 -0.20744 0.11686 -0.2108 C 0.11591 -0.21164 0.11528 -0.21304 0.11449 -0.21388 C 0.11292 -0.215 0.11103 -0.215 0.10961 -0.21668 C 0.10882 -0.21752 0.10804 -0.21892 0.10709 -0.21948 C 0.10552 -0.22088 0.10221 -0.22256 0.10221 -0.22256 C 0.10142 -0.2234 0.10079 -0.22452 0.09985 -0.22536 C 0.09906 -0.22592 0.09812 -0.22592 0.09749 -0.22676 C 0.09386 -0.2304 0.09402 -0.23208 0.09087 -0.23684 C 0.09024 -0.23796 0.0893 -0.23852 0.08851 -0.23964 C 0.08063 -0.2514 0.09087 -0.23712 0.08441 -0.24832 C 0.08378 -0.24944 0.08284 -0.25028 0.08205 -0.25112 C 0.08174 -0.2528 0.08158 -0.2542 0.08126 -0.2556 C 0.08032 -0.25868 0.07796 -0.26427 0.07796 -0.26427 C 0.07591 -0.27519 0.0767 -0.26987 0.0756 -0.27995 C 0.07591 -0.28975 0.07575 -0.29927 0.07638 -0.30879 C 0.07654 -0.31103 0.07749 -0.31271 0.07796 -0.31467 C 0.08032 -0.32418 0.07654 -0.31271 0.08126 -0.32474 C 0.08237 -0.32754 0.08315 -0.3309 0.08441 -0.33342 C 0.0852 -0.33482 0.08615 -0.33594 0.08693 -0.33762 C 0.08804 -0.34042 0.09008 -0.3463 0.09008 -0.3463 C 0.09213 -0.35722 0.08945 -0.34378 0.0926 -0.35498 C 0.09292 -0.35638 0.09292 -0.35778 0.09339 -0.35918 C 0.09386 -0.36086 0.09465 -0.36198 0.09497 -0.36366 C 0.09575 -0.36618 0.09654 -0.37206 0.09654 -0.37206 C 0.09638 -0.37738 0.09623 -0.3827 0.09575 -0.38801 C 0.09497 -0.39921 0.09497 -0.38885 0.09497 -0.39361 L 0.09497 -0.39361 " pathEditMode="relative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251E8F55-22D0-4187-8408-3CDFA24A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57150"/>
            <a:ext cx="43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6</a:t>
            </a:r>
          </a:p>
        </p:txBody>
      </p:sp>
      <p:pic>
        <p:nvPicPr>
          <p:cNvPr id="27655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24D112-5162-45CA-B5F6-E39E2FB7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5674B1-D3DB-4268-ABDB-0537ADC7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573698-2A3B-4B6C-A9A1-1AD7B6FF6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26" y="98971"/>
            <a:ext cx="3102667" cy="23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B0EF73-10CF-4093-9787-34FDB2717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96" y="98971"/>
            <a:ext cx="3102667" cy="23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9ABE6F-9E47-4F15-8964-5FD48712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48" y="4827075"/>
            <a:ext cx="1396413" cy="7188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2F5452-946D-421E-8BBD-4C70E1813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7" y="4804309"/>
            <a:ext cx="1440218" cy="74141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441E-7 -2.85554E-6 L 4.72441E-7 0.00056 C 0.00126 -0.02855 0.00157 -0.02827 4.72441E-7 -0.06915 C 4.72441E-7 -0.07083 -0.00126 -0.07195 -0.00158 -0.07363 C -0.00236 -0.07642 -0.00252 -0.08006 -0.00331 -0.08258 C -0.00378 -0.08454 -0.00441 -0.08678 -0.00488 -0.08874 C -0.0052 -0.09014 -0.0052 -0.09182 -0.00567 -0.09322 C -0.0063 -0.09462 -0.00724 -0.09518 -0.00803 -0.0963 C -0.01039 -0.10246 -0.01087 -0.10554 -0.0137 -0.10974 C -0.01449 -0.11086 -0.01528 -0.1117 -0.01622 -0.11282 C -0.01701 -0.11366 -0.0178 -0.11394 -0.01858 -0.11422 C -0.01937 -0.11534 -0.02016 -0.11646 -0.0211 -0.1173 C -0.02693 -0.12262 -0.04268 -0.1173 -0.04299 -0.1173 L -0.05102 -0.11422 C -0.05244 -0.11394 -0.0537 -0.1131 -0.05512 -0.11282 L -0.06079 -0.11114 C -0.06693 -0.10554 -0.06047 -0.11058 -0.06945 -0.10694 C -0.07118 -0.1061 -0.0726 -0.10414 -0.07433 -0.10358 L -0.08236 -0.10078 C -0.08347 -0.09994 -0.08457 -0.09826 -0.08567 -0.0977 C -0.08772 -0.0963 -0.08992 -0.09574 -0.09213 -0.09462 C -0.10331 -0.08958 -0.08614 -0.09742 -0.09937 -0.09154 C -0.10158 -0.0907 -0.10378 -0.08958 -0.10598 -0.08874 C -0.10693 -0.08818 -0.10803 -0.08762 -0.10913 -0.08734 L -0.11559 -0.08594 C -0.11669 -0.0851 -0.1178 -0.08454 -0.1189 -0.08398 C -0.12173 -0.08314 -0.12646 -0.08202 -0.12929 -0.08118 C -0.13417 -0.08174 -0.13906 -0.08174 -0.14378 -0.08258 C -0.14472 -0.08286 -0.14551 -0.08314 -0.1463 -0.08398 C -0.14709 -0.0851 -0.14724 -0.08734 -0.14787 -0.08874 C -0.1485 -0.08986 -0.14961 -0.09042 -0.15024 -0.09154 C -0.15197 -0.09462 -0.15512 -0.10078 -0.15512 -0.1005 C -0.15575 -0.10274 -0.15606 -0.10498 -0.15685 -0.10694 C -0.15827 -0.11002 -0.16158 -0.11562 -0.16158 -0.11534 C -0.16299 -0.12374 -0.16158 -0.1173 -0.16488 -0.12458 C -0.16551 -0.12626 -0.16598 -0.12794 -0.16646 -0.12934 C -0.16724 -0.1313 -0.16819 -0.13326 -0.16898 -0.13522 C -0.17008 -0.13802 -0.17102 -0.14137 -0.17213 -0.14417 C -0.17323 -0.14697 -0.17433 -0.14921 -0.17543 -0.15201 C -0.17606 -0.15341 -0.17638 -0.15509 -0.17701 -0.15621 C -0.17795 -0.15873 -0.17921 -0.16013 -0.18032 -0.16237 C -0.18205 -0.16629 -0.18315 -0.17077 -0.1852 -0.17441 C -0.18598 -0.17637 -0.18724 -0.17833 -0.18819 -0.18057 C -0.18913 -0.18225 -0.18976 -0.18477 -0.19071 -0.18645 C -0.19213 -0.18953 -0.19386 -0.19261 -0.19543 -0.19541 C -0.19638 -0.19681 -0.19701 -0.19877 -0.19795 -0.19989 C -0.20189 -0.20548 -0.2 -0.20296 -0.20362 -0.20744 C -0.20898 -0.20688 -0.21449 -0.20716 -0.21984 -0.20604 C -0.22142 -0.20576 -0.22299 -0.2038 -0.22457 -0.20296 C -0.23024 -0.19961 -0.22331 -0.20352 -0.23118 -0.19989 C -0.23197 -0.19961 -0.23276 -0.19905 -0.23354 -0.19849 C -0.23575 -0.19709 -0.2378 -0.19625 -0.24 -0.19541 C -0.2411 -0.19485 -0.24221 -0.19429 -0.24331 -0.19401 C -0.24535 -0.19345 -0.24756 -0.19317 -0.24961 -0.19261 C -0.25071 -0.19205 -0.25165 -0.19149 -0.25276 -0.19093 C -0.25528 -0.19009 -0.25764 -0.18981 -0.26016 -0.18925 C -0.27654 -0.18981 -0.29307 -0.18953 -0.30945 -0.19093 C -0.31102 -0.19093 -0.3126 -0.19289 -0.31417 -0.19401 C -0.31669 -0.19541 -0.31701 -0.19513 -0.31906 -0.19849 C -0.32 -0.19989 -0.32063 -0.20156 -0.32158 -0.20296 C -0.32677 -0.21136 -0.32079 -0.19961 -0.32724 -0.21024 C -0.34567 -0.2416 -0.32693 -0.20968 -0.33449 -0.22564 C -0.33591 -0.22872 -0.33811 -0.23124 -0.33937 -0.2346 C -0.34331 -0.24552 -0.33843 -0.2318 -0.34252 -0.24524 C -0.34299 -0.24664 -0.34362 -0.24804 -0.34409 -0.24944 C -0.34472 -0.25252 -0.34504 -0.2556 -0.34583 -0.25868 C -0.34819 -0.26735 -0.34709 -0.26232 -0.34898 -0.27351 C -0.34929 -0.27491 -0.34961 -0.27631 -0.34976 -0.27827 C -0.35008 -0.28023 -0.35039 -0.28191 -0.35071 -0.28415 C -0.35102 -0.28667 -0.35118 -0.28919 -0.3515 -0.29171 C -0.35213 -0.29591 -0.35276 -0.29787 -0.35386 -0.30207 C -0.35449 -0.30655 -0.35528 -0.31355 -0.35638 -0.31719 C -0.35685 -0.31915 -0.35748 -0.32111 -0.35795 -0.32307 C -0.35858 -0.32614 -0.35906 -0.32922 -0.35953 -0.3323 C -0.35984 -0.3337 -0.35984 -0.33538 -0.36032 -0.33678 L -0.36205 -0.34126 C -0.36221 -0.34266 -0.36236 -0.34434 -0.36284 -0.34574 C -0.36284 -0.34546 -0.36677 -0.35722 -0.36772 -0.35918 L -0.36929 -0.36394 L -0.37087 -0.36814 C -0.3715 -0.3715 -0.37244 -0.37402 -0.37244 -0.37738 C -0.37165 -0.40173 -0.37165 -0.39333 -0.37165 -0.40257 L -0.37165 -0.40229 " pathEditMode="relative" rAng="0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7" y="-20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567E-6 4.72564E-6 L 4.64567E-6 0.00028 C 0.00015 -0.01932 4.64567E-6 -0.03864 0.00078 -0.05768 C 0.00078 -0.06076 0.00173 -0.06355 0.00236 -0.06635 L 0.00314 -0.07083 C 0.00314 -0.07055 0.00472 -0.07923 0.00472 -0.07895 C 0.00629 -0.08371 0.00645 -0.08455 0.00881 -0.08791 C 0.0096 -0.08903 0.01055 -0.08987 0.01118 -0.09099 C 0.01527 -0.09687 0.01212 -0.09407 0.01685 -0.09967 C 0.01795 -0.10079 0.01905 -0.10135 0.02015 -0.10247 C 0.02094 -0.10331 0.02173 -0.10471 0.02252 -0.10527 C 0.02362 -0.10611 0.02472 -0.10611 0.02582 -0.10667 C 0.02708 -0.10751 0.03055 -0.11031 0.03228 -0.11115 C 0.03385 -0.11171 0.03559 -0.11199 0.03716 -0.11255 C 0.04519 -0.11563 0.02929 -0.11479 0.05007 -0.11535 L 0.14 -0.11675 C 0.14078 -0.11703 0.14771 -0.11899 0.14897 -0.11983 C 0.15007 -0.12039 0.15102 -0.12179 0.15212 -0.12263 C 0.15291 -0.12319 0.15385 -0.12346 0.15464 -0.12402 C 0.16157 -0.12934 0.15448 -0.12486 0.16031 -0.12822 C 0.1611 -0.12934 0.16173 -0.13046 0.16267 -0.1313 C 0.16425 -0.13242 0.16755 -0.1341 0.16755 -0.13382 C 0.17275 -0.1481 0.16456 -0.12626 0.17165 -0.14418 C 0.17275 -0.14698 0.17401 -0.14978 0.1748 -0.15286 C 0.17653 -0.15874 0.17637 -0.15902 0.17889 -0.16434 C 0.17968 -0.16602 0.18063 -0.16714 0.18126 -0.16854 C 0.18189 -0.16994 0.18236 -0.17162 0.18299 -0.17302 C 0.18362 -0.17442 0.18472 -0.17582 0.18535 -0.17722 C 0.18661 -0.18002 0.18724 -0.18338 0.18866 -0.18589 C 0.19244 -0.19261 0.18944 -0.18813 0.19338 -0.19317 C 0.19448 -0.19457 0.19543 -0.19653 0.19669 -0.19737 C 0.19763 -0.19849 0.19889 -0.19849 0.2 -0.19905 C 0.20078 -0.19933 0.20157 -0.19989 0.20236 -0.20045 C 0.20346 -0.20129 0.2044 -0.20297 0.20566 -0.20325 C 0.20881 -0.20437 0.21212 -0.20409 0.21527 -0.20465 C 0.21716 -0.20493 0.21905 -0.20577 0.22094 -0.20605 C 0.27338 -0.20381 0.23842 -0.20857 0.26141 -0.20185 C 0.26314 -0.20129 0.26472 -0.20101 0.26629 -0.20045 C 0.27055 -0.19877 0.26834 -0.19933 0.27196 -0.19737 C 0.27307 -0.19681 0.27417 -0.19653 0.27527 -0.19597 C 0.27685 -0.19513 0.28015 -0.19317 0.28015 -0.19289 C 0.28094 -0.19177 0.28157 -0.18981 0.28252 -0.18869 C 0.28346 -0.18785 0.28472 -0.18785 0.28582 -0.18729 C 0.28661 -0.18701 0.2874 -0.18645 0.28818 -0.18589 C 0.28929 -0.18506 0.29023 -0.18394 0.29149 -0.1831 C 0.29244 -0.18226 0.29354 -0.18226 0.29464 -0.1817 C 0.30031 -0.1789 0.29307 -0.18114 0.30283 -0.17862 C 0.31275 -0.17918 0.32283 -0.1789 0.33275 -0.1803 C 0.33401 -0.1803 0.3348 -0.18254 0.3359 -0.1831 C 0.33748 -0.18394 0.33921 -0.18394 0.34078 -0.1845 C 0.34645 -0.18785 0.33952 -0.18338 0.34645 -0.18869 C 0.34818 -0.19009 0.35055 -0.19093 0.35212 -0.19177 C 0.35606 -0.19625 0.35307 -0.19345 0.35779 -0.19597 C 0.35952 -0.19681 0.36267 -0.19905 0.36267 -0.19877 C 0.36346 -0.19989 0.36425 -0.20101 0.36519 -0.20185 C 0.36614 -0.20269 0.3674 -0.20213 0.36834 -0.20325 C 0.36929 -0.20437 0.36992 -0.20633 0.37086 -0.20745 C 0.37149 -0.20857 0.37244 -0.20941 0.37322 -0.21053 C 0.37905 -0.22593 0.36992 -0.20241 0.37732 -0.21921 C 0.37842 -0.22173 0.37937 -0.22509 0.38047 -0.22761 C 0.38126 -0.22957 0.3822 -0.23153 0.38299 -0.23349 C 0.38362 -0.23517 0.38393 -0.23741 0.38456 -0.23937 C 0.38535 -0.24161 0.38629 -0.24385 0.38692 -0.24637 C 0.38755 -0.24888 0.38803 -0.2514 0.38866 -0.25364 C 0.39165 -0.26428 0.38897 -0.25028 0.39181 -0.26512 C 0.39212 -0.26708 0.39228 -0.26904 0.39259 -0.271 C 0.39307 -0.27296 0.39385 -0.27464 0.39433 -0.2766 C 0.39464 -0.278 0.3948 -0.27968 0.39511 -0.28108 C 0.39559 -0.28304 0.39622 -0.28472 0.39669 -0.28668 C 0.39795 -0.29256 0.39826 -0.29564 0.39921 -0.30124 C 0.39889 -0.31131 0.39889 -0.32139 0.39826 -0.33147 C 0.39811 -0.33455 0.39811 -0.33847 0.39669 -0.34015 L 0.39433 -0.34295 L 0.39102 -0.35163 C 0.39055 -0.35303 0.39023 -0.35499 0.38944 -0.35583 L 0.38692 -0.35891 C 0.3833 -0.36843 0.38755 -0.35891 0.38299 -0.36451 C 0.38204 -0.36563 0.38141 -0.36759 0.38047 -0.36899 C 0.37968 -0.37011 0.37889 -0.37067 0.37811 -0.37179 C 0.37338 -0.3841 0.37968 -0.36955 0.37401 -0.37738 C 0.37322 -0.3785 0.37307 -0.38046 0.37244 -0.38186 C 0.37196 -0.38298 0.37133 -0.38382 0.37086 -0.38466 L 0.37086 -0.38746 " pathEditMode="relative" rAng="0" ptsTypes="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53" y="-19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81D94361-C6B4-4C95-84F3-DF9E4438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000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7</a:t>
            </a:r>
          </a:p>
        </p:txBody>
      </p:sp>
      <p:pic>
        <p:nvPicPr>
          <p:cNvPr id="29703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F4EE38-10F7-4CF3-9FD8-08B63163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10921B-BBCB-4FF4-B819-1DD23831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CF7FF1-FD63-49ED-92D9-37215B7FF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51" y="170979"/>
            <a:ext cx="3102667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95B340-E9C6-4098-8386-90DB854CD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93" y="137439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B2D4E7-6283-4700-91E7-B02BBFA01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15" y="4752529"/>
            <a:ext cx="1468025" cy="74704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98320A-4E28-4F34-9564-FFD1758B5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93" y="4752528"/>
            <a:ext cx="1572267" cy="7470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4 -0.0056 L 0.00094 -0.0056 C 0.00126 -0.01736 0.00126 -0.02884 0.00173 -0.04032 C 0.00173 -0.04228 0.00205 -0.04424 0.00252 -0.04592 C 0.00315 -0.04788 0.00409 -0.049 0.00504 -0.0504 C 0.00551 -0.05208 0.00724 -0.0588 0.00819 -0.06047 C 0.0096 -0.06271 0.01149 -0.06439 0.01307 -0.06607 C 0.01386 -0.06719 0.0148 -0.06775 0.01543 -0.06915 C 0.01638 -0.07055 0.01701 -0.07223 0.01795 -0.07335 C 0.02126 -0.07755 0.02205 -0.07559 0.02598 -0.07923 C 0.02866 -0.08147 0.02913 -0.08231 0.03165 -0.08343 C 0.03386 -0.08455 0.03811 -0.08623 0.03811 -0.08623 C 0.03905 -0.08735 0.03968 -0.08847 0.04063 -0.08931 C 0.04189 -0.09015 0.04331 -0.09015 0.04472 -0.09071 C 0.04551 -0.09099 0.0463 -0.09183 0.04708 -0.09211 C 0.04834 -0.09267 0.04976 -0.09295 0.05118 -0.09351 C 0.05417 -0.09491 0.05354 -0.09547 0.05685 -0.09771 C 0.05937 -0.09995 0.06016 -0.09939 0.06331 -0.10079 C 0.06409 -0.10107 0.06488 -0.10191 0.06567 -0.10219 C 0.06708 -0.10275 0.06834 -0.10303 0.06976 -0.10359 C 0.07086 -0.10443 0.07197 -0.10527 0.07307 -0.10639 C 0.07464 -0.10835 0.07606 -0.11115 0.07779 -0.11227 L 0.08268 -0.11507 L 0.08756 -0.12374 C 0.08834 -0.12514 0.08929 -0.12654 0.09008 -0.12794 L 0.09244 -0.13382 C 0.09275 -0.13522 0.09291 -0.1369 0.09323 -0.13802 C 0.0937 -0.1397 0.09449 -0.14082 0.0948 -0.1425 C 0.09527 -0.14474 0.09543 -0.14726 0.09575 -0.14978 C 0.09543 -0.15482 0.09575 -0.16042 0.0948 -0.16546 C 0.09464 -0.16714 0.09086 -0.17666 0.08913 -0.17834 C 0.08771 -0.18002 0.08582 -0.18002 0.08441 -0.18142 C 0.08331 -0.18226 0.0822 -0.18338 0.0811 -0.18422 C 0.07764 -0.18673 0.07575 -0.18785 0.07212 -0.18981 C 0.07134 -0.19037 0.07055 -0.19121 0.06976 -0.19149 C 0.06126 -0.19457 0.06 -0.19541 0.05039 -0.19569 L -0.07764 -0.19709 L -0.09229 -0.19849 C -0.11591 -0.20045 -0.10536 -0.19821 -0.11811 -0.20157 C -0.12221 -0.20381 -0.12252 -0.20437 -0.1263 -0.20577 C -0.12756 -0.20633 -0.12898 -0.20661 -0.13024 -0.20717 C -0.14095 -0.21249 -0.13024 -0.20773 -0.13843 -0.21305 C -0.13937 -0.21361 -0.14047 -0.21389 -0.14158 -0.21445 C -0.14236 -0.21585 -0.14315 -0.21753 -0.1441 -0.21865 C -0.14473 -0.21949 -0.14567 -0.21949 -0.14646 -0.22005 C -0.14756 -0.22089 -0.14866 -0.22201 -0.14977 -0.22313 C -0.15103 -0.22425 -0.15449 -0.22901 -0.15543 -0.23013 C -0.15622 -0.23153 -0.15701 -0.23321 -0.1578 -0.23461 C -0.15843 -0.23741 -0.15953 -0.24021 -0.15937 -0.24329 C -0.15921 -0.24888 -0.15921 -0.25476 -0.15858 -0.26036 C -0.15843 -0.2626 -0.15764 -0.26428 -0.15701 -0.26624 C -0.15654 -0.26764 -0.15606 -0.26932 -0.15543 -0.27044 C -0.15386 -0.2738 -0.1526 -0.27576 -0.15055 -0.27772 C -0.14945 -0.27884 -0.14835 -0.27968 -0.14725 -0.28052 C -0.14299 -0.285 -0.14693 -0.28248 -0.14158 -0.285 C -0.1389 -0.28808 -0.13559 -0.29228 -0.13276 -0.29368 C -0.13166 -0.29396 -0.12599 -0.2962 -0.12378 -0.29788 C -0.12268 -0.29872 -0.12173 -0.29984 -0.12063 -0.30068 C -0.11984 -0.30124 -0.1189 -0.30152 -0.11811 -0.30208 C -0.11701 -0.30292 -0.11606 -0.30432 -0.11496 -0.30516 C -0.11323 -0.30628 -0.11087 -0.30712 -0.10929 -0.30796 C -0.10536 -0.31243 -0.10772 -0.3102 -0.10189 -0.31383 L -0.09953 -0.31523 L -0.09229 -0.32391 C -0.09229 -0.32391 -0.0874 -0.32951 -0.0874 -0.32951 C -0.08662 -0.33091 -0.08567 -0.33231 -0.08488 -0.33399 C -0.08378 -0.33651 -0.08173 -0.34239 -0.08173 -0.34239 C -0.07921 -0.36059 -0.08 -0.34995 -0.08 -0.37402 L -0.08 -0.37402 " pathEditMode="relative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2 0.00727 L 0.00582 0.00727 C 0.00598 0.00196 0.00614 -0.00336 0.00661 -0.00868 C 0.00693 -0.01288 0.00834 -0.01568 0.00976 -0.01876 C 0.01086 -0.02072 0.01181 -0.02268 0.01307 -0.02464 C 0.01385 -0.02576 0.01464 -0.02632 0.01543 -0.02744 C 0.02157 -0.03556 0.01732 -0.03192 0.02441 -0.03612 L 0.02677 -0.03752 C 0.02756 -0.03836 0.02834 -0.03976 0.02929 -0.04032 C 0.03086 -0.04172 0.03417 -0.04312 0.03417 -0.04312 C 0.03496 -0.04424 0.03574 -0.04536 0.03653 -0.0462 C 0.03732 -0.04676 0.03811 -0.04704 0.03889 -0.0476 C 0.04126 -0.04872 0.04787 -0.05124 0.05039 -0.0532 C 0.05134 -0.05432 0.05244 -0.05544 0.05354 -0.05628 C 0.05921 -0.0602 0.05685 -0.05796 0.06173 -0.06047 C 0.0633 -0.06131 0.06488 -0.06243 0.06645 -0.06327 C 0.0674 -0.06383 0.06803 -0.06467 0.06897 -0.06495 L 0.07622 -0.06635 C 0.07842 -0.06719 0.08063 -0.06803 0.08267 -0.06915 C 0.08472 -0.07027 0.0863 -0.07139 0.08834 -0.07195 C 0.09212 -0.07307 0.0959 -0.07391 0.09968 -0.07503 C 0.1022 -0.07559 0.10535 -0.07643 0.10787 -0.07783 C 0.10929 -0.07867 0.11055 -0.07979 0.11197 -0.08063 C 0.11354 -0.08175 0.11527 -0.08231 0.11669 -0.08343 C 0.11889 -0.08539 0.12126 -0.08679 0.1233 -0.08931 C 0.12567 -0.09239 0.12708 -0.09379 0.12897 -0.09799 C 0.1296 -0.09939 0.12992 -0.10079 0.13055 -0.10219 C 0.13102 -0.10611 0.13149 -0.11003 0.13212 -0.11367 C 0.13338 -0.11983 0.13275 -0.11675 0.13385 -0.12374 C 0.13354 -0.12906 0.13385 -0.13466 0.13291 -0.1397 C 0.13275 -0.14138 0.13134 -0.14166 0.13055 -0.1425 C 0.12267 -0.15034 0.12645 -0.14726 0.11921 -0.14978 C 0.11811 -0.15006 0.117 -0.1509 0.1159 -0.15118 C 0.11401 -0.15174 0.11212 -0.15202 0.11023 -0.15258 C 0.10252 -0.15482 0.10834 -0.15314 0.10141 -0.15538 C 0.09968 -0.15594 0.09811 -0.1565 0.09653 -0.15706 C 0.09511 -0.15734 0.09385 -0.1579 0.09244 -0.15846 C 0.09165 -0.15874 0.09086 -0.15958 0.09008 -0.15986 C 0.08834 -0.16042 0.08677 -0.1607 0.08519 -0.16126 C 0.08378 -0.16182 0.08252 -0.16238 0.0811 -0.16266 C 0.077 -0.1635 0.07307 -0.16378 0.06897 -0.16406 C 0.06819 -0.16462 0.06724 -0.1649 0.06645 -0.16546 C 0.06535 -0.1663 0.06441 -0.1677 0.0633 -0.16854 C 0.0611 -0.16966 0.05889 -0.17022 0.05685 -0.17134 L 0.05197 -0.17414 C 0.05039 -0.1761 0.04819 -0.17722 0.04708 -0.18002 L 0.04378 -0.18869 C 0.04141 -0.20185 0.04078 -0.20101 0.04299 -0.22033 C 0.0433 -0.22257 0.04456 -0.22425 0.04551 -0.22593 C 0.04708 -0.22929 0.04819 -0.23097 0.05039 -0.23321 C 0.05134 -0.23433 0.05244 -0.23517 0.05354 -0.23601 C 0.05889 -0.24161 0.05228 -0.23685 0.06078 -0.24189 C 0.06173 -0.24245 0.06252 -0.24273 0.0633 -0.24329 C 0.06598 -0.24525 0.06866 -0.24749 0.07134 -0.24916 C 0.07212 -0.24944 0.07291 -0.25 0.07385 -0.25056 C 0.07511 -0.25112 0.07653 -0.2514 0.07779 -0.25196 C 0.07952 -0.2528 0.0811 -0.25392 0.08267 -0.25476 C 0.08346 -0.25532 0.08441 -0.25588 0.08519 -0.25616 C 0.09527 -0.26064 0.08267 -0.25504 0.09086 -0.25924 C 0.09197 -0.2598 0.09307 -0.26008 0.09401 -0.26064 C 0.09858 -0.26288 0.09433 -0.26092 0.09968 -0.26484 C 0.10126 -0.26596 0.10299 -0.2668 0.10456 -0.26764 C 0.10803 -0.26988 0.10614 -0.26876 0.11023 -0.27072 C 0.1159 -0.27716 0.11322 -0.2752 0.11763 -0.27772 C 0.11874 -0.2794 0.12236 -0.28388 0.1233 -0.2864 C 0.12409 -0.2892 0.12488 -0.29508 0.12488 -0.29508 C 0.12456 -0.29984 0.12441 -0.30488 0.12409 -0.30964 C 0.12393 -0.31103 0.12362 -0.31243 0.1233 -0.31383 C 0.1222 -0.31803 0.12141 -0.32027 0.12 -0.32391 C 0.11921 -0.32587 0.11842 -0.32783 0.11763 -0.32979 C 0.11606 -0.33343 0.11527 -0.33623 0.11354 -0.33987 C 0.11197 -0.34267 0.11023 -0.34547 0.10866 -0.34827 C 0.10661 -0.35219 0.10425 -0.35667 0.10141 -0.35835 L 0.09653 -0.36143 C 0.09118 -0.36759 0.09244 -0.36395 0.09086 -0.36983 L 0.09086 -0.36983 " pathEditMode="relative" ptsTypes="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433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8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53E998-4274-47E3-8AA7-BA944628A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58543"/>
            <a:ext cx="3102667" cy="23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1601DF-5D0F-4FF8-8C4D-5CAEB3041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17" y="158543"/>
            <a:ext cx="3102667" cy="23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1B0F68-66EB-4D09-B1BF-A011E02E0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45" y="4767423"/>
            <a:ext cx="1643998" cy="72134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F1CED4-B921-4987-83AD-3F4493C69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41" y="4781745"/>
            <a:ext cx="1361237" cy="6927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1007 L -0.00157 0.01007 C -1.5748E-6 0.00699 0.00142 0.00363 0.00331 0.0014 C 0.00473 -0.00028 0.00646 -0.00084 0.00819 -0.00168 C 0.00977 -0.00224 0.01213 -0.00336 0.01386 -0.00448 C 0.01496 -0.00532 0.01591 -0.00644 0.01701 -0.00728 C 0.01701 -0.00728 0.02315 -0.01092 0.02425 -0.01176 C 0.0252 -0.01204 0.02599 -0.01232 0.02677 -0.01316 C 0.02961 -0.01568 0.02961 -0.01596 0.03244 -0.01736 C 0.03654 -0.0196 0.03575 -0.0182 0.04047 -0.02184 C 0.04189 -0.02268 0.04315 -0.0238 0.04457 -0.02464 C 0.04614 -0.02576 0.04945 -0.02744 0.04945 -0.02744 C 0.05307 -0.03192 0.0504 -0.0294 0.05433 -0.03192 C 0.05748 -0.03388 0.05984 -0.03612 0.06315 -0.03752 C 0.06473 -0.03836 0.06646 -0.03864 0.06803 -0.03892 C 0.07685 -0.04844 0.06851 -0.04004 0.07449 -0.0448 C 0.07559 -0.04564 0.07669 -0.04676 0.0778 -0.0476 C 0.08032 -0.04956 0.08425 -0.05096 0.08662 -0.05348 C 0.08756 -0.05432 0.09417 -0.06271 0.09559 -0.06355 C 0.09717 -0.06439 0.09906 -0.06495 0.10047 -0.06635 C 0.10173 -0.06775 0.10315 -0.06915 0.10457 -0.07083 C 0.10614 -0.07251 0.10772 -0.07475 0.10929 -0.07643 C 0.11071 -0.07783 0.11213 -0.07923 0.11339 -0.08091 C 0.11622 -0.08455 0.11874 -0.08847 0.12158 -0.09239 C 0.12158 -0.09239 0.12803 -0.10107 0.12803 -0.10107 C 0.13118 -0.10639 0.12945 -0.10415 0.13291 -0.10807 C 0.13386 -0.11115 0.13543 -0.11339 0.13606 -0.11675 L 0.13764 -0.12542 C 0.13748 -0.1313 0.13748 -0.13718 0.13685 -0.14278 C 0.13622 -0.14894 0.13449 -0.14894 0.13197 -0.15286 C 0.12284 -0.16686 0.13701 -0.14754 0.1263 -0.16014 C 0.1189 -0.16882 0.12614 -0.1635 0.11748 -0.16854 C 0.11669 -0.1691 0.11591 -0.16994 0.11496 -0.17022 L 0.10205 -0.17162 C 0.02536 -0.1705 -0.00315 -0.16882 -0.07527 -0.17162 C -0.07669 -0.17162 -0.07795 -0.17274 -0.07937 -0.17302 C -0.08409 -0.17386 -0.09937 -0.17582 -0.10283 -0.17582 L -0.1474 -0.17722 C -0.15197 -0.17778 -0.15653 -0.17806 -0.1611 -0.17862 C -0.1622 -0.1789 -0.16331 -0.17974 -0.16441 -0.1803 C -0.16866 -0.18142 -0.17102 -0.18114 -0.17496 -0.1831 C -0.17653 -0.18394 -0.17827 -0.18478 -0.17984 -0.18589 C -0.18157 -0.18729 -0.18425 -0.18925 -0.1863 -0.19037 C -0.1885 -0.19121 -0.19055 -0.19205 -0.19275 -0.19317 C -0.19354 -0.19345 -0.19433 -0.19429 -0.19512 -0.19457 C -0.19622 -0.19513 -0.19732 -0.19541 -0.19842 -0.19597 C -0.20661 -0.20017 -0.19401 -0.19429 -0.20409 -0.19877 C -0.21102 -0.20717 -0.2022 -0.19737 -0.20897 -0.20325 C -0.20976 -0.20409 -0.21055 -0.20549 -0.21134 -0.20605 C -0.21244 -0.20689 -0.21354 -0.20689 -0.21464 -0.20745 C -0.21543 -0.20801 -0.21622 -0.20857 -0.21701 -0.20885 C -0.21811 -0.20941 -0.21921 -0.20997 -0.22031 -0.21053 C -0.23354 -0.21753 -0.21764 -0.20941 -0.22913 -0.21613 C -0.23023 -0.21669 -0.23134 -0.21725 -0.23244 -0.21753 C -0.23386 -0.21893 -0.23512 -0.22033 -0.23653 -0.22201 C -0.23732 -0.22285 -0.23811 -0.22397 -0.2389 -0.22481 C -0.23968 -0.22537 -0.24047 -0.22565 -0.24142 -0.22621 C -0.2422 -0.22761 -0.24283 -0.22929 -0.24378 -0.23069 C -0.24535 -0.23265 -0.2485 -0.23517 -0.25023 -0.23769 C -0.25118 -0.23909 -0.25181 -0.24077 -0.25275 -0.24217 C -0.25449 -0.24469 -0.25638 -0.24693 -0.25842 -0.24916 C -0.25937 -0.25224 -0.26094 -0.25476 -0.26157 -0.25784 L -0.26315 -0.26652 C -0.26299 -0.26904 -0.26299 -0.27156 -0.26236 -0.2738 C -0.26189 -0.27548 -0.26094 -0.27688 -0.26 -0.278 C -0.25842 -0.28024 -0.25701 -0.28276 -0.25512 -0.28388 C -0.24897 -0.28752 -0.25197 -0.28612 -0.24614 -0.28808 C -0.24535 -0.2892 -0.24472 -0.29032 -0.24378 -0.29116 C -0.24173 -0.29284 -0.23858 -0.29312 -0.23653 -0.29396 C -0.22866 -0.29676 -0.23764 -0.2962 -0.22189 -0.29676 L -0.16441 -0.29816 L -0.15543 -0.29984 C -0.15165 -0.30012 -0.14787 -0.3004 -0.14409 -0.30124 C -0.13291 -0.3032 -0.14646 -0.3018 -0.13685 -0.30404 C -0.13386 -0.3046 -0.13086 -0.30488 -0.12803 -0.30544 C -0.11622 -0.30796 -0.11984 -0.30768 -0.11181 -0.30992 C -0.10992 -0.3102 -0.10803 -0.31048 -0.10614 -0.31131 C -0.10394 -0.31187 -0.10173 -0.31299 -0.09968 -0.31411 C -0.09685 -0.31579 -0.09701 -0.31579 -0.09401 -0.31691 C -0.08646 -0.31999 -0.09354 -0.31691 -0.08425 -0.31999 C -0.08315 -0.32027 -0.08205 -0.32083 -0.08094 -0.32139 C -0.07748 -0.32755 -0.08 -0.32447 -0.07527 -0.32699 C -0.0737 -0.32783 -0.07039 -0.33007 -0.07039 -0.33007 L -0.06724 -0.34715 C -0.06693 -0.34855 -0.06646 -0.34995 -0.06646 -0.35163 L -0.06646 -0.37458 L -0.06646 -0.37878 " pathEditMode="relative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5 0.00279 L -0.00315 0.00279 C -0.00189 -0.00056 -0.00078 -0.0042 0.00079 -0.00728 C 0.00174 -0.00924 0.00567 -0.0126 0.00646 -0.01316 C 0.00788 -0.01428 0.00929 -0.01484 0.01055 -0.01596 C 0.0115 -0.0168 0.01213 -0.0182 0.01292 -0.01904 C 0.01465 -0.02044 0.01796 -0.02128 0.01953 -0.02184 C 0.02614 -0.02772 0.01937 -0.02212 0.02599 -0.02604 C 0.02725 -0.02688 0.02851 -0.02828 0.02992 -0.02912 C 0.0326 -0.03024 0.03544 -0.0308 0.03811 -0.03192 L 0.04221 -0.03332 C 0.04315 -0.03416 0.04425 -0.03556 0.04536 -0.03612 C 0.04646 -0.03696 0.04756 -0.03724 0.04866 -0.03752 C 0.05953 -0.04172 0.05575 -0.04032 0.06882 -0.042 C 0.06992 -0.04284 0.07087 -0.04424 0.07213 -0.0448 C 0.07622 -0.04732 0.08756 -0.0476 0.08914 -0.0476 C 0.09229 -0.04872 0.09575 -0.04872 0.09874 -0.05068 C 0.10504 -0.05432 0.10205 -0.05292 0.10772 -0.05488 C 0.1104 -0.05684 0.11307 -0.05936 0.11575 -0.06075 C 0.11937 -0.06215 0.11953 -0.06215 0.12315 -0.06495 C 0.12772 -0.06887 0.12914 -0.07111 0.1337 -0.07363 C 0.13465 -0.07419 0.13575 -0.07447 0.13685 -0.07503 C 0.14299 -0.08231 0.13528 -0.07391 0.14252 -0.07951 C 0.14347 -0.08007 0.1441 -0.08147 0.14504 -0.08231 C 0.14567 -0.08287 0.14662 -0.08315 0.1474 -0.08371 C 0.14882 -0.08511 0.15008 -0.08651 0.1515 -0.08791 C 0.15307 -0.08987 0.15591 -0.09323 0.15717 -0.09519 C 0.15796 -0.09659 0.15874 -0.09799 0.15953 -0.09967 C 0.16158 -0.11003 0.16079 -0.10527 0.16205 -0.11395 C 0.16142 -0.11899 0.16158 -0.1243 0.15953 -0.12822 C 0.1589 -0.12962 0.1578 -0.13018 0.15717 -0.1313 C 0.15622 -0.13242 0.15559 -0.13438 0.15465 -0.1355 C 0.15339 -0.13746 0.1504 -0.14026 0.14898 -0.14138 C 0.14803 -0.14194 0.14693 -0.14222 0.14583 -0.14278 C 0.14441 -0.14418 0.14315 -0.14614 0.14174 -0.14698 C 0.14111 -0.14754 0.13134 -0.15006 0.13118 -0.15006 L -0.00157 -0.15146 C -0.00882 -0.15174 -0.01622 -0.15202 -0.02346 -0.15286 C -0.02535 -0.15314 -0.02724 -0.15398 -0.02913 -0.15426 C -0.03228 -0.15482 -0.03559 -0.1551 -0.03889 -0.15566 C -0.04078 -0.15594 -0.04267 -0.15678 -0.04456 -0.15706 C -0.04929 -0.1579 -0.05417 -0.1579 -0.05905 -0.15846 C -0.06535 -0.1593 -0.07149 -0.16042 -0.07763 -0.16154 C -0.08047 -0.16238 -0.08315 -0.1635 -0.08582 -0.16434 C -0.08803 -0.1649 -0.09008 -0.16518 -0.09228 -0.16574 C -0.09449 -0.16658 -0.09653 -0.1677 -0.09874 -0.16854 L -0.10204 -0.17022 C -0.10315 -0.17106 -0.10409 -0.17246 -0.10519 -0.17302 C -0.1074 -0.17414 -0.1096 -0.17498 -0.11165 -0.17582 L -0.11496 -0.17722 C -0.11606 -0.17778 -0.11716 -0.17806 -0.11826 -0.17862 L -0.12063 -0.1803 C -0.12141 -0.18114 -0.1222 -0.18226 -0.12299 -0.1831 C -0.12409 -0.18394 -0.12519 -0.18394 -0.1263 -0.1845 C -0.12708 -0.18506 -0.12787 -0.18534 -0.12866 -0.18589 C -0.13464 -0.19037 -0.12929 -0.18757 -0.13527 -0.19037 C -0.14236 -0.19877 -0.13086 -0.18561 -0.14252 -0.19597 C -0.14472 -0.19793 -0.14661 -0.20045 -0.14897 -0.20185 C -0.14976 -0.20213 -0.15055 -0.20269 -0.15134 -0.20325 C -0.15622 -0.20689 -0.15307 -0.20493 -0.15701 -0.20885 C -0.15811 -0.20997 -0.15921 -0.21081 -0.16031 -0.21193 C -0.16078 -0.21333 -0.16157 -0.21473 -0.16189 -0.21613 C -0.16267 -0.21893 -0.16346 -0.22481 -0.16346 -0.22481 C -0.16315 -0.22761 -0.16299 -0.23433 -0.1611 -0.23629 C -0.15968 -0.23797 -0.15779 -0.23797 -0.15622 -0.23909 C -0.1526 -0.24245 -0.15307 -0.24217 -0.14897 -0.24497 C -0.14819 -0.24553 -0.1474 -0.24609 -0.14661 -0.24637 C -0.14551 -0.24693 -0.14441 -0.24721 -0.1433 -0.24777 C -0.1422 -0.2486 -0.14126 -0.25028 -0.14 -0.25084 C -0.13984 -0.25084 -0.12897 -0.25476 -0.12708 -0.25504 C -0.11795 -0.25616 -0.09952 -0.25784 -0.09952 -0.25784 C -0.08141 -0.26456 -0.1011 -0.25784 -0.05338 -0.26092 C -0.05197 -0.26092 -0.05071 -0.26204 -0.04945 -0.26232 C -0.04267 -0.26316 -0.0359 -0.26316 -0.02913 -0.26372 L -0.01212 -0.26512 C -0.01102 -0.26568 -0.00992 -0.26624 -0.00882 -0.26652 C -0.0033 -0.26848 -0.00031 -0.2682 0.00567 -0.26932 C 0.00788 -0.26988 0.01008 -0.27044 0.01213 -0.271 C 0.01355 -0.27128 0.01481 -0.27184 0.01622 -0.2724 C 0.02 -0.27352 0.02378 -0.27408 0.02756 -0.2752 C 0.02914 -0.27576 0.03071 -0.27632 0.03244 -0.2766 C 0.03559 -0.27716 0.0389 -0.27772 0.04221 -0.278 C 0.05575 -0.28416 0.04189 -0.27856 0.05433 -0.28248 C 0.0578 -0.2836 0.05685 -0.28388 0.06 -0.28528 C 0.06347 -0.28696 0.06347 -0.28668 0.06725 -0.28808 C 0.06835 -0.28864 0.06945 -0.2892 0.0704 -0.28948 C 0.08111 -0.29312 0.07197 -0.2892 0.07937 -0.29256 C 0.08079 -0.29452 0.08221 -0.2962 0.08347 -0.29816 C 0.08441 -0.29984 0.08488 -0.30236 0.08583 -0.30404 C 0.08677 -0.30544 0.08803 -0.30572 0.08914 -0.30684 C 0.09071 -0.3088 0.09213 -0.31159 0.09402 -0.31271 C 0.09481 -0.31299 0.09559 -0.31327 0.09638 -0.31411 C 0.09969 -0.31747 0.10158 -0.32027 0.10441 -0.32419 C 0.10835 -0.32923 0.10551 -0.32475 0.10929 -0.33147 C 0.10992 -0.33427 0.11197 -0.33735 0.11103 -0.33987 C 0.1104 -0.34155 0.10992 -0.34295 0.10929 -0.34435 C 0.10835 -0.34631 0.10725 -0.34827 0.10614 -0.34995 C 0.10425 -0.35303 0.09985 -0.35807 0.09796 -0.36003 L 0.09307 -0.36591 C 0.09229 -0.36675 0.09166 -0.36815 0.09071 -0.36871 L 0.08835 -0.37011 C 0.08662 -0.37207 0.08457 -0.37318 0.08347 -0.37598 L 0.08174 -0.38018 L 0.08174 -0.38018 " pathEditMode="relative" ptsTypes="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71678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10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9B50A0-E0DF-4AE2-88A4-7ABFA62F0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1" y="170979"/>
            <a:ext cx="3122932" cy="23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46C3AF-CA00-4D93-BCD4-E32D20154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3" y="170979"/>
            <a:ext cx="3102667" cy="23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7E5716-9FB6-471F-B4F8-5B5981FD4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72" y="4813971"/>
            <a:ext cx="1459339" cy="74704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729803-6C0E-421E-A3AE-AF3E45673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01" y="4813971"/>
            <a:ext cx="1459341" cy="7470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31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0.00392 L 0.01276 0.00392 C 0.02142 -0.01175 0.01717 -0.00839 0.02315 -0.01203 C 0.02709 -0.02267 0.02189 -0.01007 0.02803 -0.01931 C 0.02882 -0.02043 0.02898 -0.02239 0.02977 -0.02351 C 0.03354 -0.03135 0.03402 -0.02967 0.03622 -0.03667 C 0.03669 -0.03835 0.03717 -0.04059 0.0378 -0.04227 C 0.03874 -0.04535 0.04095 -0.05095 0.04095 -0.05095 C 0.04268 -0.06299 0.04063 -0.05095 0.04347 -0.06103 C 0.0441 -0.06299 0.04488 -0.06915 0.04504 -0.0711 C 0.04473 -0.08034 0.04488 -0.0893 0.04425 -0.09854 C 0.04378 -0.10582 0.04158 -0.11002 0.03937 -0.11562 C 0.03732 -0.12122 0.03669 -0.12374 0.03291 -0.12878 C 0.03181 -0.13018 0.03087 -0.13186 0.02977 -0.13298 C 0.02898 -0.13381 0.02803 -0.13409 0.02725 -0.13437 C 0.02614 -0.13577 0.0252 -0.13745 0.0241 -0.13885 C 0.02189 -0.14081 0.01953 -0.14221 0.01748 -0.14445 C 0.01669 -0.14557 0.01591 -0.14669 0.01512 -0.14753 C 0.01402 -0.14837 0.01291 -0.14921 0.01181 -0.15033 C 0.00929 -0.15313 0.00646 -0.15845 0.00378 -0.16041 C 0.00236 -0.16125 0.0011 -0.16209 -0.00031 -0.16321 C -0.00252 -0.16517 -0.00441 -0.16825 -0.00677 -0.16909 L -0.01086 -0.17049 C -0.01165 -0.17133 -0.01228 -0.17273 -0.01323 -0.17329 C -0.01968 -0.17861 -0.01953 -0.17833 -0.02457 -0.18057 C -0.0285 -0.18533 -0.02551 -0.18225 -0.03102 -0.18477 C -0.03449 -0.18645 -0.03291 -0.18645 -0.03669 -0.18925 C -0.03827 -0.19037 -0.04 -0.19065 -0.04157 -0.19205 C -0.04268 -0.19317 -0.04378 -0.19401 -0.04488 -0.19485 C -0.04819 -0.19764 -0.05008 -0.19848 -0.0537 -0.20072 L -0.06583 -0.208 L -0.08047 -0.21668 L -0.08283 -0.21808 C -0.08441 -0.21892 -0.08614 -0.21976 -0.08772 -0.22088 C -0.0926 -0.22424 -0.09039 -0.22284 -0.09417 -0.22508 C -0.09496 -0.2262 -0.09575 -0.22732 -0.09669 -0.22816 C -0.10031 -0.23096 -0.09921 -0.22816 -0.10236 -0.23096 C -0.10378 -0.23208 -0.10488 -0.23404 -0.1063 -0.23516 C -0.10709 -0.236 -0.10787 -0.23628 -0.10882 -0.23684 C -0.11086 -0.23768 -0.11244 -0.23824 -0.11449 -0.23964 C -0.12441 -0.2472 -0.11197 -0.23824 -0.12016 -0.24524 C -0.12094 -0.24608 -0.12173 -0.24636 -0.12252 -0.24692 C -0.12331 -0.24776 -0.12409 -0.24888 -0.12504 -0.24972 C -0.12598 -0.25084 -0.12724 -0.2514 -0.12819 -0.25252 C -0.13291 -0.25784 -0.12992 -0.2556 -0.13386 -0.25979 C -0.13496 -0.26091 -0.13622 -0.26119 -0.13716 -0.26259 C -0.1389 -0.26511 -0.14063 -0.26791 -0.14205 -0.27127 L -0.1452 -0.27995 C -0.14709 -0.29031 -0.14472 -0.27743 -0.14677 -0.29003 C -0.14709 -0.29143 -0.1474 -0.29283 -0.14756 -0.29423 C -0.14709 -0.31019 -0.14772 -0.31103 -0.14598 -0.32166 C -0.14583 -0.32306 -0.14567 -0.32474 -0.1452 -0.32586 C -0.14425 -0.3281 -0.14031 -0.33566 -0.13795 -0.33762 C -0.13638 -0.33874 -0.13464 -0.3393 -0.13307 -0.34042 C -0.13228 -0.34098 -0.13134 -0.34126 -0.13071 -0.34182 C -0.12835 -0.34378 -0.1274 -0.34518 -0.12504 -0.34602 C -0.12362 -0.34686 -0.1222 -0.34714 -0.12094 -0.3477 C -0.11905 -0.34826 -0.11543 -0.35022 -0.1137 -0.3505 C -0.10803 -0.35134 -0.10236 -0.35134 -0.09669 -0.3519 L -0.01653 -0.3505 C -0.00394 -0.35022 0.00756 -0.34882 0.02 -0.3477 C 0.03087 -0.34378 0.01465 -0.34938 0.03134 -0.34462 C 0.03244 -0.34434 0.03339 -0.3435 0.03449 -0.34322 C 0.03811 -0.34266 0.04158 -0.34238 0.04504 -0.34182 C 0.04772 -0.34098 0.0504 -0.33958 0.05323 -0.33902 C 0.0578 -0.33762 0.06693 -0.3365 0.07102 -0.33594 C 0.0726 -0.33566 0.07417 -0.3351 0.07591 -0.33454 C 0.08882 -0.33202 0.09984 -0.33258 0.11386 -0.33174 C 0.11685 -0.33118 0.11984 -0.33062 0.12284 -0.33034 C 0.15008 -0.32754 0.13276 -0.33062 0.14866 -0.32754 C 0.15512 -0.32474 0.14929 -0.32698 0.15921 -0.32446 C 0.17276 -0.32138 0.15181 -0.32502 0.17386 -0.32166 C 0.17543 -0.32083 0.17701 -0.31915 0.17874 -0.31887 C 0.18441 -0.31775 0.18693 -0.31719 0.19244 -0.31579 C 0.2063 -0.31271 0.18725 -0.31635 0.21102 -0.31299 C 0.21354 -0.31271 0.21591 -0.31187 0.21827 -0.31159 C 0.22189 -0.31103 0.22536 -0.31075 0.22882 -0.31019 L 0.32599 -0.31159 C 0.32709 -0.31159 0.32819 -0.31271 0.32929 -0.31299 C 0.33055 -0.31355 0.33197 -0.31411 0.33339 -0.31439 C 0.33827 -0.31579 0.34567 -0.31663 0.3504 -0.31747 C 0.35118 -0.31831 0.35181 -0.31943 0.35276 -0.32027 C 0.36 -0.3267 0.34851 -0.31383 0.35921 -0.32446 C 0.36205 -0.32726 0.36536 -0.33398 0.3674 -0.33762 C 0.36835 -0.3393 0.36961 -0.34126 0.37055 -0.34322 L 0.37622 -0.3561 C 0.37654 -0.35778 0.37654 -0.35918 0.37701 -0.36058 C 0.37764 -0.36226 0.37874 -0.36338 0.37953 -0.36478 C 0.38016 -0.36618 0.38063 -0.36786 0.3811 -0.36926 C 0.38268 -0.37766 0.38284 -0.37682 0.38347 -0.38493 C 0.38362 -0.38549 0.38347 -0.38605 0.38347 -0.38633 L 0.38347 -0.38633 " pathEditMode="relative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7402E-7 -2.31803E-6 L 7.87402E-7 0.00028 C 0.00189 -0.01568 0.00079 -0.00896 0.00315 -0.02155 C 0.00315 -0.02127 0.00472 -0.02995 0.00472 -0.02967 L 0.00646 -0.03387 C 0.00661 -0.03583 0.00709 -0.03779 0.00724 -0.03975 C 0.00866 -0.05403 0.00724 -0.04479 0.00882 -0.05375 C 0.0085 -0.06747 0.00866 -0.08174 0.00803 -0.09574 C 0.00772 -0.10246 0.0052 -0.1075 0.00315 -0.11254 L 7.87402E-7 -0.12122 C -0.00063 -0.12234 -0.00095 -0.1243 -0.00173 -0.12514 L -0.00488 -0.12962 C -0.0052 -0.13102 -0.0052 -0.13242 -0.00567 -0.13354 C -0.00709 -0.13606 -0.00929 -0.1369 -0.01055 -0.13942 C -0.01433 -0.14585 -0.01213 -0.14249 -0.01795 -0.14921 C -0.01874 -0.15005 -0.01937 -0.15145 -0.02032 -0.15201 L -0.0252 -0.15453 C -0.02599 -0.15565 -0.02677 -0.15677 -0.02756 -0.15761 C -0.02913 -0.15873 -0.03087 -0.15957 -0.03244 -0.16041 C -0.03323 -0.16097 -0.03402 -0.16153 -0.03496 -0.16181 C -0.03622 -0.16237 -0.03764 -0.16265 -0.0389 -0.16321 C -0.04 -0.16377 -0.0411 -0.16433 -0.04221 -0.16461 C -0.04756 -0.16573 -0.0589 -0.16685 -0.06331 -0.16741 L -0.08347 -0.16881 C -0.08646 -0.16937 -0.08929 -0.16965 -0.09228 -0.17021 C -0.09386 -0.17049 -0.09543 -0.17133 -0.09717 -0.17161 C -0.10063 -0.17245 -0.1041 -0.17245 -0.10772 -0.17301 L -0.12378 -0.17609 C -0.1285 -0.17665 -0.13512 -0.17721 -0.14 -0.17861 C -0.14284 -0.17945 -0.14551 -0.18029 -0.14819 -0.18141 C -0.15165 -0.18309 -0.15165 -0.18281 -0.15543 -0.18421 C -0.15701 -0.18477 -0.15858 -0.18561 -0.16032 -0.18589 C -0.17638 -0.18813 -0.1685 -0.18589 -0.17969 -0.18841 C -0.18646 -0.19009 -0.18252 -0.18925 -0.18787 -0.19121 C -0.18913 -0.19177 -0.19055 -0.19205 -0.19181 -0.19261 C -0.19354 -0.19345 -0.19512 -0.19457 -0.19669 -0.19569 L -0.20882 -0.20241 L -0.2137 -0.20548 C -0.21449 -0.20576 -0.21543 -0.20604 -0.21622 -0.20688 L -0.2211 -0.2122 C -0.22079 -0.21668 -0.22095 -0.22088 -0.22016 -0.22508 C -0.21984 -0.22704 -0.21874 -0.22788 -0.2178 -0.22928 C -0.21528 -0.23292 -0.21543 -0.2318 -0.21213 -0.23348 C -0.20693 -0.236 -0.2126 -0.23432 -0.2041 -0.23628 C -0.20158 -0.23684 -0.19921 -0.2374 -0.19669 -0.23768 C -0.19213 -0.23824 -0.18756 -0.23908 -0.18299 -0.23908 L -0.10599 -0.24048 C -0.1011 -0.24104 -0.09638 -0.2416 -0.0915 -0.24188 L -0.05512 -0.24328 C -0.04929 -0.24356 -0.04787 -0.24524 -0.04221 -0.24748 C -0.03953 -0.2486 -0.03685 -0.24944 -0.03402 -0.25028 C -0.03134 -0.25112 -0.02441 -0.2528 -0.02189 -0.25336 C -0.01984 -0.25392 -0.01764 -0.25504 -0.01543 -0.25588 C -0.01087 -0.25756 -0.00929 -0.257 -0.00488 -0.25868 C -0.00299 -0.25952 -0.0011 -0.26092 0.00079 -0.26148 C 0.00394 -0.26288 0.0074 -0.2626 0.01039 -0.26456 C 0.01685 -0.26791 0.0137 -0.26652 0.02016 -0.26847 C 0.02283 -0.27043 0.02551 -0.27295 0.02835 -0.27435 C 0.02929 -0.27463 0.03039 -0.27519 0.0315 -0.27575 C 0.03291 -0.27631 0.03417 -0.27743 0.03559 -0.27827 C 0.03795 -0.27995 0.03874 -0.27995 0.04126 -0.28107 C 0.04205 -0.28219 0.04283 -0.28331 0.04362 -0.28415 C 0.04441 -0.28471 0.04535 -0.28471 0.04614 -0.28555 C 0.05449 -0.29339 0.04787 -0.28919 0.05339 -0.29255 C 0.05417 -0.29395 0.05496 -0.29535 0.05575 -0.29675 C 0.05653 -0.29787 0.05764 -0.29815 0.05827 -0.29927 C 0.05905 -0.30095 0.05921 -0.30319 0.05984 -0.30515 C 0.06031 -0.30655 0.06094 -0.30795 0.06157 -0.30935 C 0.06126 -0.31411 0.06157 -0.31915 0.06063 -0.32335 C 0.05842 -0.33202 0.05559 -0.33146 0.05181 -0.33454 C 0.05087 -0.33538 0.05024 -0.33678 0.04929 -0.33734 C 0.04803 -0.33846 0.04488 -0.33958 0.04362 -0.34042 C 0.03811 -0.34294 0.04488 -0.34014 0.03795 -0.34434 C 0.03701 -0.3449 0.0359 -0.34546 0.0348 -0.34574 C 0.03213 -0.34686 0.02929 -0.3477 0.02661 -0.34854 C 0.02535 -0.3491 0.02394 -0.34966 0.02268 -0.35022 C 0.01622 -0.35162 0.01464 -0.35218 0.00724 -0.35302 C -0.00032 -0.35358 -0.00787 -0.35358 -0.01543 -0.35414 C -0.05512 -0.36422 -0.01795 -0.35526 -0.12378 -0.35694 L -0.19181 -0.35834 C -0.19701 -0.36198 -0.19906 -0.36422 -0.20567 -0.36422 L -0.32787 -0.36534 C -0.32976 -0.3659 -0.33165 -0.36646 -0.33354 -0.36674 C -0.34047 -0.36814 -0.34504 -0.36814 -0.35213 -0.37122 C -0.36331 -0.37598 -0.34599 -0.36842 -0.35937 -0.37402 C -0.36158 -0.37486 -0.36362 -0.37598 -0.36583 -0.37654 C -0.36724 -0.3771 -0.36866 -0.37738 -0.36992 -0.37794 C -0.36992 -0.37766 -0.37606 -0.38158 -0.37717 -0.38242 L -0.37969 -0.38382 L -0.38205 -0.38522 C -0.38362 -0.3869 -0.3863 -0.38746 -0.38693 -0.39082 C -0.38803 -0.39641 -0.38709 -0.39389 -0.38913 -0.39753 L -0.38913 -0.39753 " pathEditMode="relative" rAng="0" ptsTypes="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8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63</Words>
  <Application>Microsoft Office PowerPoint</Application>
  <PresentationFormat>Personalizado</PresentationFormat>
  <Paragraphs>33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Microsoft YaHei</vt:lpstr>
      <vt:lpstr>Arial</vt:lpstr>
      <vt:lpstr>Arial Black</vt:lpstr>
      <vt:lpstr>Liberation Sans:dlig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85</cp:revision>
  <cp:lastPrinted>1601-01-01T00:00:00Z</cp:lastPrinted>
  <dcterms:created xsi:type="dcterms:W3CDTF">2021-11-23T18:40:07Z</dcterms:created>
  <dcterms:modified xsi:type="dcterms:W3CDTF">2022-02-17T17:31:24Z</dcterms:modified>
</cp:coreProperties>
</file>