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76" r:id="rId14"/>
    <p:sldId id="272" r:id="rId15"/>
  </p:sldIdLst>
  <p:sldSz cx="10080625" cy="567055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3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2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howGuides="1">
      <p:cViewPr>
        <p:scale>
          <a:sx n="124" d="100"/>
          <a:sy n="124" d="100"/>
        </p:scale>
        <p:origin x="-360" y="348"/>
      </p:cViewPr>
      <p:guideLst>
        <p:guide orient="horz" pos="2693"/>
        <p:guide pos="317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10F6FA64-F230-46B2-8095-830C0420D6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1384C7A9-73D8-4673-B226-1EDEE8AD955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71235C1-C692-47D2-8520-9861948054E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1C82CB7-3DDC-4F6C-B220-57A4FFD7227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2E7A5ED-2409-4922-98BC-DCE16D0488D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E4F0249-63DC-40D0-90F3-903D51E7ED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472CBE5-7F00-4327-92F1-D07F92BC3B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3DEEA532-2A7D-4B78-AFA7-DE0ABD26B4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A03242C-2611-4634-9FF5-E964FFAA458A}" type="slidenum">
              <a:rPr lang="es-ES" altLang="es-ES" sz="1400" smtClean="0"/>
              <a:pPr>
                <a:spcBef>
                  <a:spcPts val="13"/>
                </a:spcBef>
              </a:pPr>
              <a:t>1</a:t>
            </a:fld>
            <a:endParaRPr lang="es-ES" altLang="es-ES" sz="1400"/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5BDF8D57-380B-4077-9EFF-3EC696646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8DF41E42-9372-44E5-8CB3-B7C2C486B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10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98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11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26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12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72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13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28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id="{93C1D87A-008F-4352-B2C3-5CFFEB9ACC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D2A9B637-5939-4946-A142-484D171E48A6}" type="slidenum">
              <a:rPr lang="es-ES" altLang="es-ES" sz="1400" smtClean="0"/>
              <a:pPr>
                <a:spcBef>
                  <a:spcPts val="13"/>
                </a:spcBef>
              </a:pPr>
              <a:t>14</a:t>
            </a:fld>
            <a:endParaRPr lang="es-ES" altLang="es-ES" sz="1400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E0A4B4E8-F144-4CF1-BC99-51C776CA5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109B8003-33E4-4CAB-BAF2-969A89F3F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A607F2AA-329F-429D-95AB-FC378C58A4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44EF0D7-AC58-4302-8F07-2BED67AB722F}" type="slidenum">
              <a:rPr lang="es-ES" altLang="es-ES" sz="1400" smtClean="0"/>
              <a:pPr>
                <a:spcBef>
                  <a:spcPts val="13"/>
                </a:spcBef>
              </a:pPr>
              <a:t>2</a:t>
            </a:fld>
            <a:endParaRPr lang="es-ES" altLang="es-ES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26DB27A4-F570-4658-9257-E258B57A1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4027D25-A685-4F19-BF0F-D6507AE0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751621F5-572B-4E33-A857-B5628D253B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AAEF80B7-0999-4C6A-9C57-2CCEE87643F3}" type="slidenum">
              <a:rPr lang="es-ES" altLang="es-ES" sz="1400" smtClean="0"/>
              <a:pPr>
                <a:spcBef>
                  <a:spcPts val="13"/>
                </a:spcBef>
              </a:pPr>
              <a:t>3</a:t>
            </a:fld>
            <a:endParaRPr lang="es-ES" altLang="es-ES" sz="1400"/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026CF630-87A1-49B6-B1D9-7C73B7E58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56D6E406-F821-4675-B87A-1DF0EAC35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535814B8-32E1-47F3-BDD8-1F3CE79463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DE2AC6C-65EE-4BE2-B130-63639D6240FA}" type="slidenum">
              <a:rPr lang="es-ES" altLang="es-ES" sz="1400" smtClean="0"/>
              <a:pPr>
                <a:spcBef>
                  <a:spcPts val="13"/>
                </a:spcBef>
              </a:pPr>
              <a:t>4</a:t>
            </a:fld>
            <a:endParaRPr lang="es-ES" altLang="es-ES" sz="1400"/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5E402AA8-4EDE-4802-BA85-F4321D7D9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E4C47255-4524-44A0-AD2E-35E3E35D9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031398F6-1C05-4298-B60E-2840676D57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3BF81336-EDFF-46AB-9118-735091DE1592}" type="slidenum">
              <a:rPr lang="es-ES" altLang="es-ES" sz="1400" smtClean="0"/>
              <a:pPr>
                <a:spcBef>
                  <a:spcPts val="13"/>
                </a:spcBef>
              </a:pPr>
              <a:t>5</a:t>
            </a:fld>
            <a:endParaRPr lang="es-ES" altLang="es-ES" sz="1400"/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67872E32-0BCD-416E-B134-2E9D8E609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DAE5B475-DBD6-445E-919C-7C9CFF891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2E1DEB9C-3198-415A-8174-69DCBA6518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6E45A27-AF74-474E-A07F-009A415290F1}" type="slidenum">
              <a:rPr lang="es-ES" altLang="es-ES" sz="1400" smtClean="0"/>
              <a:pPr>
                <a:spcBef>
                  <a:spcPts val="13"/>
                </a:spcBef>
              </a:pPr>
              <a:t>6</a:t>
            </a:fld>
            <a:endParaRPr lang="es-ES" altLang="es-ES" sz="1400"/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6AADF9CF-8D2E-4734-A527-24FE5BDF5D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B5C95BCF-D24C-4E08-8927-E1865EDD5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44F81646-9B1E-45FC-AD11-DA87C524BA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4E69214D-669C-4B4B-9C92-45C8572B9DB4}" type="slidenum">
              <a:rPr lang="es-ES" altLang="es-ES" sz="1400" smtClean="0"/>
              <a:pPr>
                <a:spcBef>
                  <a:spcPts val="13"/>
                </a:spcBef>
              </a:pPr>
              <a:t>7</a:t>
            </a:fld>
            <a:endParaRPr lang="es-ES" altLang="es-ES" sz="1400"/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ABA53C4D-4E09-4B98-A914-E5FAD0691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B452E022-9639-4F7B-A0D8-59B920326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F8DE2366-C5F7-4D84-856E-D706964CEC8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A1AC1FFB-098D-4961-BF49-FD63D9A0DF03}" type="slidenum">
              <a:rPr lang="es-ES" altLang="es-ES" sz="1400" smtClean="0"/>
              <a:pPr>
                <a:spcBef>
                  <a:spcPts val="13"/>
                </a:spcBef>
              </a:pPr>
              <a:t>8</a:t>
            </a:fld>
            <a:endParaRPr lang="es-ES" altLang="es-ES" sz="1400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650763AD-1C26-4F18-A59D-C63BDB1CB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ADD624C2-D6BF-4C21-A38B-E35A73082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8434C7-9F22-482E-B991-57BDF92D73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720D2DF2-C088-4B70-BC19-0B167EE87477}" type="slidenum">
              <a:rPr lang="es-ES" altLang="es-ES" sz="1400" smtClean="0"/>
              <a:pPr>
                <a:spcBef>
                  <a:spcPts val="13"/>
                </a:spcBef>
              </a:pPr>
              <a:t>9</a:t>
            </a:fld>
            <a:endParaRPr lang="es-ES" altLang="es-E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84FD3EA0-5261-4B70-AE78-F9972479A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C42DF5D-D842-4204-B796-F762E27E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480C49-35A6-4294-92EC-04D8D0F8398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527C8-DF72-4A49-8772-BA90F568F6A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853159-8179-4CBC-9E55-52A97C12BCC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999E-3D31-471D-8E5F-0B3521E0E60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156264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97A69-0747-4654-9128-DF9B3E56AD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CE4F4-5774-40B4-A0B3-55576CF8A8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790FE-A8CE-470E-B5E1-EECF20DFA69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494B-78A9-4C87-9F48-70255216B8F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13843019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78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7" cy="43878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A3808D-E094-4593-B997-76DF7F09D2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CE6D8D-2FC4-470E-B767-48D831460C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0A374B-C861-451E-9ADF-3FAB82D363E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0D3F7-B358-48B0-B2C6-156F978F4A2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4696663"/>
      </p:ext>
    </p:extLst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9387" cy="944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360AF56-4134-4BFA-A029-0D36C709CC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392BC8-CED1-4D3F-8228-3B1678D6EFB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0283C0-5E1F-491E-962B-85BA25FDFC7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55E6-869A-4164-844E-32A189E710C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30895481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1FCDF-061D-485A-A3D9-648D9C05550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D3246-81F0-41B6-BA88-DB2566CC68F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2CE586-8D7F-4D33-B437-813B98ECB32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6890B-F31C-4868-9E38-B6E73FD2A25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8588205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6C86A9-1633-41ED-8850-4D31B5D860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1EDB53-D744-4C1E-B0DB-A2E41A0D08D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63D97-B1E0-4E21-AA99-F0970A076CF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80CA-B2D5-4CE8-82E6-2048AFD8E1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78799655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9287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65E9962-F176-4981-BCDB-46EB73349D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880F48-9C05-414F-8559-7F94FE1944D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0F0770-FE01-4E76-9031-A7EFC677AF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E40AE-62F7-4F69-99F4-9F724365C0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94999995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20E5A71-80C5-48E2-90D9-55E77FD289B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DD38118-04AF-4B60-B82B-8690555318E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2AC7A69-E602-498C-A75B-2C4503C3F8D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C9B9-4B19-47C3-B688-2D63829543F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55601656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86C2B28-F5B9-4145-A85C-0B6B065396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3E2738-C6A4-4462-A94B-35FFE03D79D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2CA4FD-C1F2-4079-A4F8-F1B7BD14CE2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0325-3AD6-46A4-9B38-C18D897A962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46119302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1E25787-10E5-4EC9-A70A-D49CD3B8FE4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AF9AA5-451D-4FB5-A41E-F109364C656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645302-8480-408F-B37E-78754E5AF6F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20D0-F8C2-418D-A384-A09CC044194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46608786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FF2889-B92C-4633-85BD-26F42CFC89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0ED3E5-7126-4ED3-8193-54B3D60E4B6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93A8F6-2AEF-416F-B1D7-DD6C5E2484F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9AE5-875A-49AF-B5DC-5DA377F3140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4810094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5C83CB-0F86-4F7B-B221-9FA273EDA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46AD0A6-5B5D-4E62-BC7D-762151BADCB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D422A1-E496-4A4B-A5ED-102264B9543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99BD-26CB-4B90-B845-81CBBCDB84F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8249100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19CDA69-067B-4A8D-AF7A-177E0731E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7C1508C-B1EF-4DDF-BA1F-8E2B33240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99995CB-035C-47EF-AB32-CE3BE1F04B7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770618-5A15-42BD-82E6-9581777308E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4050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9A603A-9427-4168-A546-8528C2B6120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F56566F-65E9-4507-85CF-CD6C563478E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 spd="slow" advClick="0"/>
  <p:txStyles>
    <p:titleStyle>
      <a:lvl1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5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9.jpg"/><Relationship Id="rId5" Type="http://schemas.openxmlformats.org/officeDocument/2006/relationships/image" Target="../media/image7.jpg"/><Relationship Id="rId15" Type="http://schemas.openxmlformats.org/officeDocument/2006/relationships/image" Target="../media/image41.jpg"/><Relationship Id="rId10" Type="http://schemas.openxmlformats.org/officeDocument/2006/relationships/image" Target="../media/image15.jpg"/><Relationship Id="rId4" Type="http://schemas.openxmlformats.org/officeDocument/2006/relationships/image" Target="../media/image6.png"/><Relationship Id="rId9" Type="http://schemas.openxmlformats.org/officeDocument/2006/relationships/image" Target="../media/image40.jpg"/><Relationship Id="rId1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0.jpg"/><Relationship Id="rId3" Type="http://schemas.openxmlformats.org/officeDocument/2006/relationships/image" Target="../media/image5.png"/><Relationship Id="rId7" Type="http://schemas.openxmlformats.org/officeDocument/2006/relationships/image" Target="../media/image22.jp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11" Type="http://schemas.openxmlformats.org/officeDocument/2006/relationships/image" Target="../media/image16.jpg"/><Relationship Id="rId5" Type="http://schemas.openxmlformats.org/officeDocument/2006/relationships/image" Target="../media/image18.jpg"/><Relationship Id="rId1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6.png"/><Relationship Id="rId9" Type="http://schemas.openxmlformats.org/officeDocument/2006/relationships/image" Target="../media/image26.jpg"/><Relationship Id="rId1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3.jpg"/><Relationship Id="rId3" Type="http://schemas.openxmlformats.org/officeDocument/2006/relationships/image" Target="../media/image5.png"/><Relationship Id="rId7" Type="http://schemas.openxmlformats.org/officeDocument/2006/relationships/image" Target="../media/image31.jpg"/><Relationship Id="rId12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g"/><Relationship Id="rId11" Type="http://schemas.openxmlformats.org/officeDocument/2006/relationships/image" Target="../media/image30.jpg"/><Relationship Id="rId5" Type="http://schemas.openxmlformats.org/officeDocument/2006/relationships/image" Target="../media/image28.jpg"/><Relationship Id="rId15" Type="http://schemas.openxmlformats.org/officeDocument/2006/relationships/image" Target="../media/image37.jpg"/><Relationship Id="rId10" Type="http://schemas.openxmlformats.org/officeDocument/2006/relationships/image" Target="../media/image35.jpg"/><Relationship Id="rId4" Type="http://schemas.openxmlformats.org/officeDocument/2006/relationships/image" Target="../media/image6.png"/><Relationship Id="rId9" Type="http://schemas.openxmlformats.org/officeDocument/2006/relationships/image" Target="../media/image36.jpg"/><Relationship Id="rId1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5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5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5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5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5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4C"/>
            </a:gs>
            <a:gs pos="100000">
              <a:srgbClr val="43C330"/>
            </a:gs>
          </a:gsLst>
          <a:lin ang="154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FCAABCBC-1E88-47CB-9315-4E313AB39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585788"/>
            <a:ext cx="8280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b="1">
                <a:solidFill>
                  <a:srgbClr val="0369A3"/>
                </a:solidFill>
                <a:latin typeface="Liberation Sans:dlig" pitchFamily="32" charset="0"/>
              </a:rPr>
              <a:t>Vamos a presentar palabras que puedes leer y escribir con:</a:t>
            </a:r>
          </a:p>
        </p:txBody>
      </p:sp>
      <p:sp>
        <p:nvSpPr>
          <p:cNvPr id="15363" name="CuadroTexto 1">
            <a:extLst>
              <a:ext uri="{FF2B5EF4-FFF2-40B4-BE49-F238E27FC236}">
                <a16:creationId xmlns:a16="http://schemas.microsoft.com/office/drawing/2014/main" id="{248B75B1-666C-4DDB-8750-400C8F14B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5270500"/>
            <a:ext cx="18002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400"/>
              <a:t>Autor: maestro Blas</a:t>
            </a:r>
          </a:p>
        </p:txBody>
      </p:sp>
      <p:pic>
        <p:nvPicPr>
          <p:cNvPr id="15366" name="Imagen 6">
            <a:hlinkClick r:id="rId3" action="ppaction://hlinksldjump"/>
            <a:extLst>
              <a:ext uri="{FF2B5EF4-FFF2-40B4-BE49-F238E27FC236}">
                <a16:creationId xmlns:a16="http://schemas.microsoft.com/office/drawing/2014/main" id="{E972D000-FC7C-4054-804C-5C81C6F02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1978025"/>
            <a:ext cx="2184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n 8">
            <a:extLst>
              <a:ext uri="{FF2B5EF4-FFF2-40B4-BE49-F238E27FC236}">
                <a16:creationId xmlns:a16="http://schemas.microsoft.com/office/drawing/2014/main" id="{52256B4C-AD97-4E6E-A9FA-F99ABCCB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217988"/>
            <a:ext cx="71548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80D97F-F9B4-4996-87CA-F33097422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87" y="1850072"/>
            <a:ext cx="1219773" cy="15795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10C13FE-553B-41E9-A503-AD80CBC74C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74" y="1850072"/>
            <a:ext cx="1155338" cy="1579563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5">
            <a:extLst>
              <a:ext uri="{FF2B5EF4-FFF2-40B4-BE49-F238E27FC236}">
                <a16:creationId xmlns:a16="http://schemas.microsoft.com/office/drawing/2014/main" id="{0DC8063E-CC47-4E6E-BCEB-4576626DE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-1979613"/>
            <a:ext cx="1439863" cy="126047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4497 h 21600"/>
              <a:gd name="T14" fmla="*/ 13143 w 21600"/>
              <a:gd name="T15" fmla="*/ 171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10" y="0"/>
                </a:moveTo>
                <a:lnTo>
                  <a:pt x="21600" y="10800"/>
                </a:lnTo>
                <a:lnTo>
                  <a:pt x="7110" y="21800"/>
                </a:lnTo>
                <a:lnTo>
                  <a:pt x="7110" y="17103"/>
                </a:lnTo>
                <a:lnTo>
                  <a:pt x="4000" y="17103"/>
                </a:lnTo>
                <a:lnTo>
                  <a:pt x="4000" y="4497"/>
                </a:lnTo>
                <a:lnTo>
                  <a:pt x="7110" y="4497"/>
                </a:lnTo>
                <a:lnTo>
                  <a:pt x="7110" y="0"/>
                </a:lnTo>
                <a:moveTo>
                  <a:pt x="0" y="4497"/>
                </a:moveTo>
                <a:lnTo>
                  <a:pt x="0" y="17103"/>
                </a:lnTo>
                <a:lnTo>
                  <a:pt x="1000" y="17103"/>
                </a:lnTo>
                <a:lnTo>
                  <a:pt x="1000" y="4497"/>
                </a:lnTo>
                <a:lnTo>
                  <a:pt x="0" y="4497"/>
                </a:lnTo>
                <a:moveTo>
                  <a:pt x="2000" y="4497"/>
                </a:moveTo>
                <a:lnTo>
                  <a:pt x="2000" y="17103"/>
                </a:lnTo>
                <a:lnTo>
                  <a:pt x="3000" y="17103"/>
                </a:lnTo>
                <a:lnTo>
                  <a:pt x="3000" y="4497"/>
                </a:lnTo>
                <a:lnTo>
                  <a:pt x="2000" y="4497"/>
                </a:lnTo>
                <a:close/>
              </a:path>
            </a:pathLst>
          </a:custGeom>
          <a:solidFill>
            <a:srgbClr val="18A303"/>
          </a:solidFill>
          <a:ln w="9525" cap="flat">
            <a:solidFill>
              <a:srgbClr val="3465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138113"/>
            <a:ext cx="4333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rgbClr val="A33E03"/>
                </a:solidFill>
              </a:rPr>
              <a:t>9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21C9BE-445F-4166-B4F2-485514E813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67" y="910158"/>
            <a:ext cx="3337659" cy="251722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8AC86DC-23EB-49E9-8783-467AC7B9E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13" y="910158"/>
            <a:ext cx="3339798" cy="25188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A00781-3E64-4721-9E5A-C72AB4BB0C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77" y="4760392"/>
            <a:ext cx="2213478" cy="9024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018FA1-D85C-4F17-9F52-B07DCB4054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70" y="4760392"/>
            <a:ext cx="2161333" cy="8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345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2598E-6 -2.81075E-6 L 2.12598E-6 0.00028 C -0.00252 -0.00308 -0.00504 -0.0056 -0.0074 -0.0084 C -0.01244 -0.01567 -0.00551 -0.01064 -0.01134 -0.01427 C -0.01795 -0.02547 -0.00945 -0.01232 -0.01701 -0.01959 C -0.01811 -0.02071 -0.01858 -0.02295 -0.01953 -0.02407 C -0.02205 -0.02715 -0.02362 -0.02687 -0.02677 -0.02799 C -0.02819 -0.02911 -0.02961 -0.02967 -0.03087 -0.03107 C -0.03622 -0.03555 -0.03402 -0.03499 -0.03969 -0.04087 C -0.04394 -0.04479 -0.04866 -0.04899 -0.05339 -0.05179 C -0.05496 -0.05263 -0.05654 -0.05375 -0.05827 -0.05459 C -0.0726 -0.06075 -0.05244 -0.05011 -0.06882 -0.05851 C -0.07575 -0.06243 -0.07166 -0.06075 -0.07921 -0.06439 C -0.08347 -0.06607 -0.08772 -0.06803 -0.09213 -0.06971 C -0.09418 -0.07083 -0.09638 -0.07223 -0.09858 -0.07279 C -0.10504 -0.07391 -0.1063 -0.07391 -0.11307 -0.0767 C -0.11607 -0.0781 -0.11906 -0.07978 -0.12189 -0.08118 C -0.12504 -0.08202 -0.12835 -0.08258 -0.13166 -0.0837 C -0.15339 -0.09042 -0.14189 -0.08818 -0.1567 -0.0907 C -0.16079 -0.09238 -0.1652 -0.09462 -0.16945 -0.0963 L -0.17685 -0.09882 C -0.1789 -0.09994 -0.1811 -0.10106 -0.18331 -0.1019 C -0.1852 -0.10246 -0.18709 -0.10246 -0.18898 -0.1033 C -0.19118 -0.10414 -0.19323 -0.10526 -0.19544 -0.1061 C -0.19858 -0.10694 -0.20173 -0.10722 -0.20488 -0.10862 C -0.22126 -0.11674 -0.20095 -0.10666 -0.21544 -0.1145 C -0.21732 -0.11534 -0.21921 -0.1159 -0.2211 -0.11702 C -0.22252 -0.11786 -0.22378 -0.11926 -0.2252 -0.11982 C -0.22709 -0.12094 -0.22898 -0.12178 -0.23087 -0.1229 C -0.23244 -0.12346 -0.23418 -0.12458 -0.23575 -0.12542 C -0.23764 -0.12654 -0.23937 -0.12738 -0.24126 -0.12822 C -0.24284 -0.12934 -0.24441 -0.13046 -0.24614 -0.1313 C -0.25874 -0.13662 -0.24236 -0.12738 -0.2567 -0.13522 C -0.25984 -0.13718 -0.26299 -0.13941 -0.2663 -0.14081 C -0.27386 -0.14389 -0.26457 -0.13969 -0.27449 -0.14501 C -0.27544 -0.14557 -0.2767 -0.14585 -0.27764 -0.14641 C -0.28662 -0.15145 -0.27717 -0.14725 -0.28488 -0.15061 C -0.29386 -0.15817 -0.28252 -0.14893 -0.29134 -0.15481 C -0.29244 -0.15565 -0.29339 -0.15677 -0.29449 -0.15733 C -0.29559 -0.15817 -0.2967 -0.15817 -0.2978 -0.15873 C -0.29921 -0.15957 -0.30047 -0.16097 -0.30173 -0.16181 C -0.30284 -0.16237 -0.3041 -0.16237 -0.30504 -0.16321 C -0.31622 -0.17105 -0.3074 -0.16685 -0.31481 -0.17021 C -0.31748 -0.17301 -0.31843 -0.17441 -0.32189 -0.17693 C -0.32425 -0.17861 -0.32677 -0.17973 -0.32914 -0.18113 L -0.33402 -0.18393 C -0.33481 -0.18449 -0.33575 -0.18449 -0.33654 -0.18533 C -0.3452 -0.19457 -0.33685 -0.18645 -0.34299 -0.19093 C -0.3441 -0.19177 -0.34504 -0.19289 -0.34614 -0.19373 C -0.34756 -0.19457 -0.34898 -0.19457 -0.35024 -0.19513 C -0.35181 -0.19597 -0.35339 -0.19709 -0.35512 -0.19765 C -0.35622 -0.19821 -0.35732 -0.19849 -0.35827 -0.19905 C -0.36095 -0.20101 -0.36362 -0.20268 -0.3663 -0.20492 C -0.3674 -0.20548 -0.36835 -0.20688 -0.36945 -0.20744 C -0.37087 -0.20828 -0.37229 -0.20856 -0.37355 -0.20884 C -0.37496 -0.20996 -0.37638 -0.2108 -0.37764 -0.21192 C -0.37843 -0.21248 -0.37921 -0.2136 -0.38 -0.21444 C -0.38158 -0.21556 -0.38331 -0.2164 -0.38488 -0.21724 C -0.38567 -0.2178 -0.38662 -0.21808 -0.3874 -0.21864 C -0.38835 -0.21976 -0.38945 -0.2206 -0.39055 -0.22144 C -0.39134 -0.22228 -0.39213 -0.2234 -0.39307 -0.22424 C -0.3937 -0.2248 -0.39465 -0.22508 -0.39544 -0.22564 C -0.39732 -0.22732 -0.39748 -0.22788 -0.39843 -0.22956 L -0.39843 -0.22956 " pathEditMode="relative" rAng="0" ptsTypes="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1" y="-114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197E-6 -2.94513E-6 L -4.25197E-6 0.00056 L 0.00804 -0.0056 C 0.00882 -0.00616 0.00961 -0.00644 0.01056 -0.00672 C 0.01323 -0.00784 0.01607 -0.00896 0.01874 -0.00952 C 0.02126 -0.01008 0.02599 -0.01092 0.02867 -0.01232 C 0.03024 -0.01315 0.03197 -0.01427 0.03355 -0.01483 C 0.04347 -0.01847 0.04331 -0.01707 0.05339 -0.01875 C 0.05496 -0.01931 0.05654 -0.02015 0.05827 -0.02043 C 0.06347 -0.02071 0.06867 -0.02099 0.07386 -0.02155 C 0.08504 -0.02435 0.07119 -0.02099 0.08788 -0.02407 C 0.08945 -0.02435 0.09119 -0.02491 0.09276 -0.02575 C 0.09402 -0.02631 0.09559 -0.02687 0.09701 -0.02715 C 0.09985 -0.02771 0.10284 -0.02799 0.10599 -0.02827 C 0.11717 -0.03303 0.10394 -0.02799 0.1315 -0.03247 L 0.14709 -0.03499 C 0.15087 -0.03583 0.15481 -0.03639 0.15859 -0.03779 L 0.16504 -0.04059 C 0.16725 -0.04115 0.16961 -0.04255 0.17182 -0.04311 C 0.17386 -0.04367 0.17607 -0.04395 0.17843 -0.04451 C 0.183 -0.04563 0.18016 -0.04535 0.1841 -0.04703 C 0.18536 -0.04787 0.18678 -0.04787 0.18804 -0.04843 C 0.19119 -0.04955 0.19103 -0.05039 0.19402 -0.05263 C 0.19528 -0.05375 0.1967 -0.05459 0.19796 -0.05515 C 0.20126 -0.05739 0.20126 -0.05683 0.20552 -0.05823 C 0.21024 -0.06299 0.20567 -0.05851 0.2104 -0.06215 C 0.2115 -0.06271 0.2126 -0.06411 0.21371 -0.06467 C 0.21922 -0.06803 0.21481 -0.06411 0.21937 -0.06747 C 0.22063 -0.06831 0.22158 -0.06915 0.22284 -0.06999 C 0.22378 -0.07055 0.22489 -0.07083 0.22599 -0.07139 C 0.23433 -0.07531 0.22158 -0.06971 0.23182 -0.07391 C 0.23796 -0.0809 0.23008 -0.07279 0.23748 -0.07838 C 0.23843 -0.07894 0.23906 -0.08006 0.24 -0.0809 C 0.24095 -0.08202 0.24221 -0.08286 0.24331 -0.08342 C 0.2441 -0.08398 0.24504 -0.08426 0.24583 -0.08482 C 0.24662 -0.08566 0.24725 -0.08678 0.24819 -0.08762 C 0.24898 -0.08818 0.24993 -0.08818 0.25056 -0.08902 C 0.2515 -0.08986 0.25229 -0.0907 0.25323 -0.09154 C 0.25559 -0.0935 0.25622 -0.09266 0.2589 -0.09406 C 0.27119 -0.10246 0.25874 -0.0949 0.2663 -0.10078 C 0.26709 -0.10134 0.26788 -0.1019 0.26882 -0.10246 C 0.27717 -0.11338 0.26851 -0.10274 0.27701 -0.1117 C 0.27811 -0.1131 0.27906 -0.1145 0.28032 -0.1159 C 0.28095 -0.11646 0.28189 -0.11674 0.28268 -0.1173 C 0.28394 -0.11786 0.28504 -0.11898 0.28615 -0.11982 C 0.28693 -0.12122 0.28756 -0.12262 0.28851 -0.12374 C 0.28945 -0.12486 0.29071 -0.12542 0.29182 -0.12654 C 0.2926 -0.12766 0.29339 -0.1285 0.29433 -0.12934 C 0.29906 -0.13382 0.2989 -0.13158 0.3041 -0.13997 C 0.30945 -0.14865 0.30536 -0.14249 0.30993 -0.14809 C 0.31213 -0.15061 0.31402 -0.15397 0.31654 -0.15621 C 0.31874 -0.15845 0.32095 -0.16041 0.323 -0.16293 C 0.32709 -0.16769 0.32504 -0.16629 0.32882 -0.16825 C 0.33591 -0.17609 0.32693 -0.16657 0.33371 -0.17217 C 0.33512 -0.17329 0.33654 -0.17497 0.33796 -0.17637 C 0.34095 -0.18365 0.3378 -0.17749 0.34363 -0.18337 C 0.34709 -0.18617 0.34662 -0.18729 0.34945 -0.19093 C 0.3504 -0.19261 0.3515 -0.19401 0.3526 -0.19513 C 0.35733 -0.20688 0.34961 -0.18897 0.35922 -0.20464 C 0.36016 -0.20604 0.36095 -0.20744 0.36174 -0.20856 C 0.36237 -0.20996 0.36268 -0.21136 0.36331 -0.21276 C 0.36599 -0.21724 0.3652 -0.21416 0.36835 -0.21668 C 0.37008 -0.21836 0.37166 -0.22032 0.37323 -0.222 C 0.37402 -0.22284 0.37465 -0.22424 0.37559 -0.2248 C 0.38016 -0.22704 0.37622 -0.22536 0.38221 -0.22732 C 0.38678 -0.22928 0.3841 -0.22872 0.38819 -0.22872 L 0.38819 -0.22844 " pathEditMode="relative" rAng="0" ptsTypes="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2" y="-11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5">
            <a:extLst>
              <a:ext uri="{FF2B5EF4-FFF2-40B4-BE49-F238E27FC236}">
                <a16:creationId xmlns:a16="http://schemas.microsoft.com/office/drawing/2014/main" id="{0DC8063E-CC47-4E6E-BCEB-4576626DE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-1979613"/>
            <a:ext cx="1439863" cy="126047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4497 h 21600"/>
              <a:gd name="T14" fmla="*/ 13143 w 21600"/>
              <a:gd name="T15" fmla="*/ 171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10" y="0"/>
                </a:moveTo>
                <a:lnTo>
                  <a:pt x="21600" y="10800"/>
                </a:lnTo>
                <a:lnTo>
                  <a:pt x="7110" y="21800"/>
                </a:lnTo>
                <a:lnTo>
                  <a:pt x="7110" y="17103"/>
                </a:lnTo>
                <a:lnTo>
                  <a:pt x="4000" y="17103"/>
                </a:lnTo>
                <a:lnTo>
                  <a:pt x="4000" y="4497"/>
                </a:lnTo>
                <a:lnTo>
                  <a:pt x="7110" y="4497"/>
                </a:lnTo>
                <a:lnTo>
                  <a:pt x="7110" y="0"/>
                </a:lnTo>
                <a:moveTo>
                  <a:pt x="0" y="4497"/>
                </a:moveTo>
                <a:lnTo>
                  <a:pt x="0" y="17103"/>
                </a:lnTo>
                <a:lnTo>
                  <a:pt x="1000" y="17103"/>
                </a:lnTo>
                <a:lnTo>
                  <a:pt x="1000" y="4497"/>
                </a:lnTo>
                <a:lnTo>
                  <a:pt x="0" y="4497"/>
                </a:lnTo>
                <a:moveTo>
                  <a:pt x="2000" y="4497"/>
                </a:moveTo>
                <a:lnTo>
                  <a:pt x="2000" y="17103"/>
                </a:lnTo>
                <a:lnTo>
                  <a:pt x="3000" y="17103"/>
                </a:lnTo>
                <a:lnTo>
                  <a:pt x="3000" y="4497"/>
                </a:lnTo>
                <a:lnTo>
                  <a:pt x="2000" y="4497"/>
                </a:lnTo>
                <a:close/>
              </a:path>
            </a:pathLst>
          </a:custGeom>
          <a:solidFill>
            <a:srgbClr val="18A303"/>
          </a:solidFill>
          <a:ln w="9525" cap="flat">
            <a:solidFill>
              <a:srgbClr val="3465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170979"/>
            <a:ext cx="7887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rgbClr val="A33E03"/>
                </a:solidFill>
              </a:rPr>
              <a:t>10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B957D3-34A9-4C76-85D7-9B52F3611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1025466"/>
            <a:ext cx="1436000" cy="108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A8C5DB-2E73-425E-B60C-A1C34D8FA2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84" y="1048255"/>
            <a:ext cx="1436000" cy="108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FEB9C78-4493-4C5C-9539-5EE5D86D9C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299" y="1015873"/>
            <a:ext cx="1436000" cy="108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75286E5-B45C-4046-A31E-F9A7B5139A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80" y="1025466"/>
            <a:ext cx="1436000" cy="108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F481BDA-238E-4A99-8204-DA702C831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61" y="1015873"/>
            <a:ext cx="1432000" cy="108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3C77E07-E4E4-4D3C-92D4-47141F2D86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83" y="1034550"/>
            <a:ext cx="1441338" cy="108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EB84D74-984A-4D6D-B19D-46BFD7B766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0" y="3890415"/>
            <a:ext cx="1243019" cy="540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9DC844E-547F-4346-BC30-402EB8CC2E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5" y="3883988"/>
            <a:ext cx="1357676" cy="54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3BA6908-5407-4ED4-A7EA-EA5D23C394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52" y="3857830"/>
            <a:ext cx="1085094" cy="54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5E7C715-8FD1-4425-BB1C-AE691CCD17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53" y="3890415"/>
            <a:ext cx="1151321" cy="5400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E2870B8-4463-4BB6-970D-DD659F546F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56" y="3857830"/>
            <a:ext cx="1324528" cy="5400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6C67B104-26DD-43E3-BAC9-5324129D1C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36" y="3857830"/>
            <a:ext cx="132113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272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748E-7 -1.61254E-6 L -1.5748E-7 0.00028 C 0.00268 -0.00756 0.00567 -0.01596 0.00945 -0.02211 C 0.01197 -0.02659 0.01528 -0.02995 0.01717 -0.03471 C 0.0178 -0.03611 0.01827 -0.03779 0.01906 -0.03891 C 0.01984 -0.04003 0.02079 -0.04059 0.02173 -0.04171 C 0.02457 -0.04507 0.02772 -0.04843 0.03024 -0.05291 C 0.03118 -0.05403 0.03197 -0.05543 0.03291 -0.05683 C 0.03465 -0.05879 0.03669 -0.05991 0.03827 -0.06243 C 0.04 -0.06495 0.04142 -0.06831 0.04346 -0.07055 L 0.04866 -0.07587 C 0.04945 -0.07699 0.05055 -0.07755 0.05118 -0.07895 C 0.05197 -0.08035 0.05291 -0.08175 0.05402 -0.08315 C 0.05543 -0.0851 0.05764 -0.08622 0.05906 -0.08846 C 0.06079 -0.09126 0.06236 -0.09462 0.06425 -0.09686 C 0.06551 -0.09798 0.06677 -0.09938 0.06772 -0.10078 C 0.06961 -0.10358 0.07134 -0.10666 0.07307 -0.10918 C 0.07402 -0.11058 0.07465 -0.11226 0.07575 -0.11338 C 0.07874 -0.11674 0.07937 -0.11702 0.08252 -0.1215 C 0.08362 -0.1229 0.08441 -0.1243 0.0852 -0.1257 C 0.0874 -0.1299 0.08614 -0.12962 0.08882 -0.1327 C 0.09386 -0.13914 0.09291 -0.13298 0.09921 -0.14781 C 0.09969 -0.14921 0.10016 -0.15089 0.10095 -0.15173 C 0.1022 -0.15425 0.10409 -0.15621 0.1052 -0.15901 C 0.10583 -0.16041 0.10646 -0.16181 0.10709 -0.16293 C 0.10835 -0.16545 0.11008 -0.16741 0.11134 -0.16993 C 0.1126 -0.17273 0.1137 -0.17525 0.1148 -0.17833 C 0.11543 -0.17973 0.11591 -0.18113 0.11654 -0.18253 C 0.11717 -0.18337 0.1178 -0.18421 0.11827 -0.18505 C 0.11921 -0.18673 0.12189 -0.19261 0.12268 -0.19485 C 0.12331 -0.19653 0.12378 -0.19849 0.12457 -0.20017 C 0.12504 -0.20185 0.12567 -0.20297 0.1263 -0.20465 C 0.12677 -0.20605 0.12724 -0.20829 0.12803 -0.20996 C 0.12835 -0.21108 0.12913 -0.21164 0.12976 -0.21276 C 0.12976 -0.21248 0.13402 -0.22648 0.1348 -0.22928 C 0.13559 -0.23096 0.13591 -0.2332 0.13654 -0.23488 L 0.13827 -0.2388 C 0.14016 -0.25084 0.13795 -0.23796 0.14095 -0.24972 C 0.14157 -0.25252 0.14205 -0.2556 0.14283 -0.2584 L 0.14535 -0.27072 L 0.1463 -0.27463 C 0.14646 -0.27603 0.14661 -0.27771 0.14709 -0.27911 L 0.14882 -0.28303 C 0.14913 -0.28443 0.14913 -0.28583 0.14976 -0.28723 C 0.1515 -0.29199 0.15323 -0.29619 0.15575 -0.29955 C 0.15874 -0.30347 0.15843 -0.30067 0.15843 -0.30347 L 0.15843 -0.30347 " pathEditMode="relative" rAng="0" ptsTypes="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21" y="-15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9 0.00056 L -0.00189 0.00056 C 0.00016 -0.00252 0.00236 -0.00532 0.00457 -0.00812 C 0.00536 -0.00952 0.00599 -0.01148 0.00693 -0.0126 C 0.01087 -0.01763 0.00914 -0.01372 0.0126 -0.01679 C 0.01575 -0.01959 0.01685 -0.02211 0.01984 -0.02407 C 0.02095 -0.02463 0.02205 -0.02491 0.02315 -0.02547 C 0.0274 -0.02939 0.02898 -0.03079 0.03449 -0.03415 C 0.03606 -0.03499 0.03764 -0.03611 0.03937 -0.03695 C 0.04063 -0.03779 0.04205 -0.03807 0.04347 -0.03835 C 0.05307 -0.04871 0.04205 -0.03807 0.0515 -0.04423 C 0.05323 -0.04535 0.05465 -0.04731 0.05638 -0.04843 C 0.05764 -0.04927 0.05906 -0.04927 0.06047 -0.05011 C 0.07055 -0.05487 0.06 -0.05123 0.07008 -0.05431 C 0.07181 -0.05515 0.07339 -0.05627 0.07496 -0.05711 C 0.07638 -0.05795 0.07764 -0.05935 0.07906 -0.06019 C 0.08173 -0.06131 0.08457 -0.06103 0.08709 -0.06299 C 0.08976 -0.06495 0.09244 -0.06719 0.09528 -0.06859 C 0.09685 -0.06971 0.09843 -0.07055 0.10016 -0.07167 C 0.11102 -0.07894 0.10473 -0.07587 0.1115 -0.07866 C 0.11669 -0.08342 0.11354 -0.08118 0.1211 -0.08454 C 0.13071 -0.08874 0.12677 -0.08706 0.1389 -0.09182 C 0.14032 -0.0921 0.14173 -0.09238 0.14299 -0.09322 C 0.14457 -0.09406 0.1463 -0.0949 0.14788 -0.09602 C 0.14929 -0.09686 0.15055 -0.09798 0.15197 -0.09882 C 0.15717 -0.1019 0.15732 -0.10162 0.16252 -0.1033 C 0.1641 -0.10414 0.16567 -0.10526 0.16725 -0.1061 C 0.16898 -0.10694 0.17055 -0.10694 0.17213 -0.1075 C 0.17354 -0.10834 0.1748 -0.10946 0.17622 -0.11058 C 0.1778 -0.11142 0.17937 -0.11254 0.1811 -0.11338 C 0.18236 -0.11394 0.18378 -0.11422 0.1852 -0.11478 C 0.18835 -0.11646 0.1915 -0.11926 0.1948 -0.12066 L 0.20299 -0.12346 C 0.2041 -0.1243 0.20504 -0.1257 0.20614 -0.12626 C 0.20835 -0.12766 0.2126 -0.12906 0.2126 -0.12906 C 0.22079 -0.13634 0.21055 -0.12794 0.22 -0.13354 C 0.2211 -0.1341 0.22205 -0.1355 0.22315 -0.13634 C 0.23024 -0.14137 0.22567 -0.13746 0.23213 -0.14081 C 0.24488 -0.14697 0.22961 -0.1397 0.2411 -0.14781 C 0.24236 -0.14893 0.24378 -0.14893 0.24504 -0.14921 C 0.25449 -0.15593 0.25039 -0.15397 0.25717 -0.15649 C 0.26929 -0.16517 0.25433 -0.15425 0.26457 -0.16237 C 0.26583 -0.16321 0.26725 -0.16405 0.26851 -0.16517 C 0.26961 -0.16601 0.27071 -0.16741 0.27181 -0.16797 C 0.27291 -0.16881 0.27402 -0.16881 0.27512 -0.16937 C 0.27638 -0.17021 0.27764 -0.17161 0.27906 -0.17245 C 0.28016 -0.17301 0.28126 -0.17301 0.28236 -0.17385 C 0.28347 -0.17469 0.28441 -0.17581 0.28551 -0.17665 C 0.28662 -0.17749 0.28772 -0.17749 0.28882 -0.17805 C 0.28992 -0.17889 0.29087 -0.18029 0.29213 -0.18113 C 0.29307 -0.18169 0.29433 -0.18169 0.29528 -0.18253 C 0.29638 -0.18309 0.29748 -0.18449 0.29858 -0.18533 C 0.30425 -0.18953 0.30205 -0.18729 0.3074 -0.18953 C 0.30835 -0.19009 0.30898 -0.19065 0.30992 -0.19121 C 0.31197 -0.19205 0.31417 -0.19289 0.31638 -0.19401 L 0.31953 -0.19541 L 0.32284 -0.19681 C 0.33181 -0.20492 0.32047 -0.19541 0.32929 -0.20129 C 0.3378 -0.20688 0.3274 -0.20185 0.33575 -0.20548 C 0.33654 -0.20632 0.33732 -0.20772 0.33827 -0.20828 C 0.33921 -0.20912 0.34047 -0.20912 0.34142 -0.20968 C 0.34284 -0.21052 0.3441 -0.21192 0.34551 -0.21276 C 0.34662 -0.21332 0.34772 -0.21332 0.34882 -0.21416 C 0.35921 -0.22116 0.34504 -0.2136 0.35528 -0.21836 C 0.35717 -0.21948 0.35906 -0.22032 0.36095 -0.22144 C 0.36299 -0.22228 0.3674 -0.22424 0.3674 -0.22424 C 0.36819 -0.22508 0.36898 -0.22648 0.36976 -0.22704 C 0.37386 -0.23012 0.37512 -0.22928 0.37874 -0.23152 C 0.3811 -0.23264 0.38347 -0.2346 0.38599 -0.23572 C 0.38709 -0.23628 0.38819 -0.23656 0.38929 -0.23712 C 0.39087 -0.23796 0.39417 -0.23992 0.39417 -0.23992 C 0.39496 -0.24104 0.39559 -0.24244 0.39654 -0.243 C 0.39843 -0.24384 0.40032 -0.24384 0.40221 -0.2444 C 0.40331 -0.24468 0.40441 -0.24524 0.40551 -0.2458 C 0.4063 -0.24664 0.40709 -0.24804 0.40788 -0.2486 C 0.40914 -0.24972 0.41244 -0.25112 0.41354 -0.25168 C 0.41543 -0.25252 0.41732 -0.25364 0.41921 -0.25448 C 0.42142 -0.2556 0.42567 -0.25728 0.42567 -0.25728 C 0.42851 -0.2598 0.42992 -0.2612 0.43307 -0.26316 C 0.43402 -0.26372 0.43512 -0.26372 0.43622 -0.26456 C 0.43732 -0.26539 0.43843 -0.26651 0.43953 -0.26735 C 0.44079 -0.26847 0.44221 -0.26931 0.44347 -0.27015 C 0.44756 -0.27295 0.44441 -0.27071 0.44914 -0.27323 C 0.46126 -0.27967 0.45244 -0.27575 0.45969 -0.27883 C 0.4611 -0.28023 0.46236 -0.28219 0.46378 -0.28331 C 0.46693 -0.28583 0.46929 -0.28639 0.47276 -0.28751 C 0.48315 -0.29703 0.47543 -0.29115 0.48236 -0.29479 C 0.4841 -0.29563 0.48725 -0.29759 0.48725 -0.29759 C 0.49323 -0.30487 0.49213 -0.29983 0.49213 -0.31047 L 0.49134 -0.31047 " pathEditMode="relative" ptsTypes="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748E-6 -1.83651E-6 L -1.5748E-6 0.00028 C -0.0011 -0.00392 -0.00189 -0.00812 -0.00331 -0.01176 C -0.00457 -0.01456 -0.00646 -0.01428 -0.00819 -0.01568 C -0.00897 -0.01652 -0.00976 -0.01792 -0.01055 -0.01848 C -0.01197 -0.0196 -0.01512 -0.02071 -0.01622 -0.02155 C -0.01716 -0.02183 -0.01795 -0.02239 -0.01874 -0.02295 C -0.02331 -0.02827 -0.0189 -0.02351 -0.02362 -0.02715 C -0.02472 -0.02771 -0.02567 -0.02911 -0.02677 -0.02995 C -0.02787 -0.03051 -0.02897 -0.03051 -0.03008 -0.03135 C -0.03118 -0.03191 -0.03212 -0.03331 -0.03323 -0.03415 C -0.03433 -0.03471 -0.03543 -0.03499 -0.03653 -0.03555 C -0.03764 -0.03639 -0.03842 -0.03779 -0.03968 -0.03835 C -0.04126 -0.03947 -0.04299 -0.03975 -0.04441 -0.04115 C -0.04976 -0.04731 -0.04409 -0.04115 -0.04929 -0.04535 C -0.05149 -0.04703 -0.05354 -0.04983 -0.05575 -0.05123 C -0.05937 -0.05319 -0.05748 -0.05207 -0.06142 -0.05403 C -0.06315 -0.05571 -0.06457 -0.05851 -0.0663 -0.05963 C -0.06709 -0.05991 -0.06803 -0.06019 -0.06882 -0.06103 C -0.07055 -0.06271 -0.07181 -0.06551 -0.0737 -0.06663 L -0.07842 -0.06943 C -0.07921 -0.06971 -0.08 -0.06999 -0.08079 -0.07083 C -0.08157 -0.07167 -0.08236 -0.07279 -0.08315 -0.07363 C -0.08394 -0.07419 -0.08488 -0.07419 -0.08567 -0.07503 C -0.09401 -0.08314 -0.0874 -0.07895 -0.09291 -0.08203 C -0.09842 -0.08846 -0.0959 -0.0865 -0.10016 -0.0893 C -0.10646 -0.0963 -0.10331 -0.09378 -0.10992 -0.09742 L -0.11244 -0.0991 L -0.11701 -0.1047 C -0.11795 -0.10582 -0.11858 -0.10694 -0.11953 -0.1075 L -0.12189 -0.10918 C -0.12268 -0.10974 -0.12346 -0.11086 -0.12441 -0.1117 C -0.12598 -0.11282 -0.12787 -0.11282 -0.12929 -0.1145 C -0.13386 -0.1201 -0.12945 -0.11534 -0.13401 -0.11898 C -0.1411 -0.12402 -0.13401 -0.11982 -0.13968 -0.12318 C -0.14173 -0.12542 -0.14315 -0.1271 -0.14535 -0.12878 C -0.14646 -0.12934 -0.14756 -0.12962 -0.14866 -0.13018 C -0.15669 -0.1341 -0.14425 -0.1285 -0.15417 -0.13298 C -0.15449 -0.13354 -0.16094 -0.14194 -0.16315 -0.14418 C -0.16409 -0.14529 -0.16535 -0.14613 -0.1663 -0.14697 C -0.16724 -0.14781 -0.16787 -0.14921 -0.16882 -0.15005 C -0.17086 -0.15173 -0.17323 -0.15313 -0.17527 -0.15537 C -0.17606 -0.15649 -0.17685 -0.15761 -0.17764 -0.15845 C -0.17984 -0.16041 -0.1822 -0.16181 -0.18409 -0.16405 C -0.18504 -0.16489 -0.18567 -0.16573 -0.18661 -0.16657 C -0.18771 -0.16769 -0.18882 -0.16853 -0.18976 -0.16965 C -0.1937 -0.17413 -0.19291 -0.17525 -0.19779 -0.17945 C -0.1989 -0.18029 -0.2 -0.18113 -0.20094 -0.18225 C -0.2022 -0.18365 -0.20315 -0.18533 -0.20425 -0.18645 C -0.20504 -0.18729 -0.20583 -0.18729 -0.20661 -0.18813 C -0.20787 -0.18897 -0.20897 -0.18981 -0.20992 -0.19093 C -0.21559 -0.19681 -0.21086 -0.19345 -0.21559 -0.19625 C -0.21842 -0.20129 -0.22079 -0.20577 -0.22457 -0.20912 C -0.23512 -0.21864 -0.22189 -0.20689 -0.23023 -0.21332 C -0.24 -0.2206 -0.22771 -0.21192 -0.23575 -0.21892 C -0.23653 -0.21948 -0.23732 -0.21976 -0.23811 -0.22032 C -0.24394 -0.22704 -0.2411 -0.22508 -0.2463 -0.2276 C -0.24724 -0.22844 -0.24834 -0.22928 -0.24945 -0.2304 C -0.25023 -0.23124 -0.25102 -0.23236 -0.25197 -0.23292 C -0.2526 -0.23376 -0.25354 -0.23376 -0.25433 -0.23432 C -0.25527 -0.23516 -0.2559 -0.23656 -0.25669 -0.2374 C -0.2622 -0.24216 -0.25575 -0.23404 -0.26236 -0.2416 C -0.26803 -0.24748 -0.26331 -0.24468 -0.26803 -0.2472 C -0.26897 -0.2486 -0.26945 -0.25028 -0.27039 -0.2514 C -0.27102 -0.25224 -0.27197 -0.25224 -0.27275 -0.2528 C -0.27386 -0.25364 -0.27496 -0.25476 -0.27606 -0.2556 C -0.27606 -0.25532 -0.28205 -0.2626 -0.28331 -0.264 C -0.28331 -0.26372 -0.28819 -0.26987 -0.28819 -0.2696 C -0.29134 -0.27519 -0.2896 -0.27295 -0.29307 -0.27687 C -0.29354 -0.27827 -0.29401 -0.27967 -0.29464 -0.28107 C -0.29622 -0.28415 -0.29827 -0.28639 -0.29953 -0.28947 L -0.30283 -0.29815 L -0.30441 -0.30207 L -0.30598 -0.31075 C -0.3063 -0.31215 -0.30598 -0.31467 -0.30677 -0.31467 L -0.3074 -0.31467 L -0.3074 -0.31467 " pathEditMode="relative" rAng="0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0" y="-15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7 0.00504 L -0.00047 0.00504 C -0.00031 -0.00168 -1.65354E-6 -0.00868 0.00032 -0.01511 C 0.00047 -0.02099 0.00079 -0.02687 0.0011 -0.03247 C 0.00221 -0.06047 0.00284 -0.08818 0.00362 -0.1159 C 0.00331 -0.18029 0.00268 -0.24468 0.00268 -0.30879 L 0.00268 -0.30879 " pathEditMode="relative" ptsTypes="AAA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8189E-6 -3.53863E-6 L -4.88189E-6 0.00028 C -0.00078 -0.00448 -0.00094 -0.00896 -0.00188 -0.01315 C -0.00251 -0.01567 -0.00346 -0.01931 -0.00503 -0.02127 C -0.00692 -0.02323 -0.00897 -0.02575 -0.01055 -0.02799 C -0.01181 -0.02967 -0.01275 -0.03163 -0.01385 -0.03359 C -0.017 -0.03863 -0.01732 -0.03779 -0.0211 -0.04199 C -0.02582 -0.04731 -0.02251 -0.04479 -0.02661 -0.04731 C -0.03354 -0.05543 -0.02488 -0.04563 -0.03149 -0.05179 C -0.03244 -0.05235 -0.03307 -0.05347 -0.03385 -0.05431 C -0.03448 -0.05487 -0.03559 -0.05515 -0.03637 -0.05571 C -0.03779 -0.05655 -0.03905 -0.05767 -0.04047 -0.05823 C -0.04566 -0.06271 -0.04141 -0.06019 -0.04677 -0.06271 C -0.05228 -0.06915 -0.04519 -0.06159 -0.05322 -0.06663 C -0.05417 -0.06719 -0.0548 -0.06887 -0.05559 -0.06971 C -0.05669 -0.07027 -0.05779 -0.07055 -0.05889 -0.07111 C -0.05968 -0.07194 -0.06031 -0.07278 -0.0611 -0.07362 C -0.06535 -0.07698 -0.06535 -0.07586 -0.06913 -0.07782 C -0.07165 -0.07922 -0.07417 -0.08034 -0.07653 -0.08202 C -0.07779 -0.08286 -0.07905 -0.0837 -0.08047 -0.08482 C -0.08125 -0.08566 -0.08204 -0.08706 -0.08283 -0.08734 C -0.08409 -0.08846 -0.0874 -0.08986 -0.0885 -0.09042 C -0.08929 -0.09126 -0.09007 -0.09238 -0.09102 -0.09322 C -0.09196 -0.09378 -0.09307 -0.09378 -0.09401 -0.09434 C -0.09543 -0.09518 -0.09669 -0.0963 -0.09811 -0.09714 C -0.09921 -0.09798 -0.10031 -0.09798 -0.10125 -0.09854 C -0.10236 -0.09938 -0.1033 -0.10078 -0.1044 -0.10162 C -0.10661 -0.10246 -0.10913 -0.10246 -0.11086 -0.10414 C -0.11842 -0.11058 -0.11496 -0.10862 -0.12047 -0.11114 C -0.12629 -0.11758 -0.11905 -0.11002 -0.12708 -0.11534 C -0.12787 -0.1159 -0.1285 -0.1173 -0.12929 -0.11786 C -0.13039 -0.1187 -0.13149 -0.1187 -0.13259 -0.11954 C -0.13401 -0.11982 -0.13527 -0.12122 -0.13653 -0.12206 C -0.13748 -0.12262 -0.13874 -0.1229 -0.13968 -0.12346 C -0.14094 -0.1243 -0.14204 -0.12542 -0.14314 -0.12626 C -0.1444 -0.12738 -0.14566 -0.12822 -0.14708 -0.12934 C -0.14818 -0.13018 -0.14913 -0.13102 -0.15023 -0.13186 C -0.15149 -0.1327 -0.15291 -0.1327 -0.15417 -0.13298 C -0.15622 -0.13437 -0.15858 -0.13605 -0.16078 -0.13717 C -0.16188 -0.13773 -0.16283 -0.13801 -0.16393 -0.13885 C -0.16519 -0.13941 -0.16661 -0.14081 -0.16787 -0.14165 C -0.16897 -0.14221 -0.17007 -0.14249 -0.17102 -0.14305 C -0.17244 -0.14389 -0.1737 -0.14501 -0.17527 -0.14557 C -0.17606 -0.14613 -0.17685 -0.14613 -0.17763 -0.14669 C -0.17826 -0.14725 -0.18629 -0.15369 -0.18944 -0.15537 C -0.19165 -0.15649 -0.19606 -0.15817 -0.19606 -0.15789 C -0.20157 -0.16461 -0.19464 -0.15733 -0.20236 -0.16209 C -0.2033 -0.16265 -0.20393 -0.16433 -0.20472 -0.16489 C -0.20566 -0.16573 -0.20692 -0.16573 -0.20787 -0.16629 C -0.2096 -0.16713 -0.21133 -0.16825 -0.21291 -0.16937 L -0.22236 -0.17469 C -0.22314 -0.17497 -0.22393 -0.17553 -0.22472 -0.17581 C -0.22614 -0.17637 -0.22771 -0.17665 -0.22897 -0.17721 C -0.2307 -0.17805 -0.23385 -0.18057 -0.23527 -0.18169 C -0.23606 -0.18225 -0.237 -0.18253 -0.23779 -0.18309 C -0.23858 -0.18393 -0.23905 -0.18533 -0.24 -0.18589 C -0.24157 -0.18673 -0.2433 -0.18645 -0.24503 -0.18701 C -0.24582 -0.18757 -0.24661 -0.18813 -0.24724 -0.18869 C -0.24818 -0.18925 -0.24881 -0.19065 -0.24976 -0.19121 C -0.25102 -0.19205 -0.25244 -0.19205 -0.25385 -0.19261 C -0.25464 -0.19289 -0.25543 -0.19345 -0.25606 -0.19401 C -0.26724 -0.20128 -0.2548 -0.19289 -0.26267 -0.1996 C -0.26346 -0.20016 -0.26425 -0.20044 -0.26503 -0.201 C -0.27259 -0.20576 -0.26598 -0.20212 -0.27149 -0.20492 C -0.27259 -0.20632 -0.27338 -0.208 -0.27448 -0.2094 C -0.27527 -0.20996 -0.27622 -0.21024 -0.277 -0.2108 C -0.27921 -0.21248 -0.28141 -0.21388 -0.28346 -0.21612 C -0.29196 -0.2262 -0.27889 -0.2108 -0.28834 -0.22312 C -0.29543 -0.23292 -0.29055 -0.22536 -0.29543 -0.23152 C -0.29653 -0.23292 -0.29779 -0.23404 -0.29874 -0.23544 C -0.29952 -0.23684 -0.30015 -0.23852 -0.3011 -0.23964 C -0.30472 -0.24496 -0.3044 -0.24048 -0.30818 -0.25084 C -0.31401 -0.26567 -0.30519 -0.243 -0.31228 -0.25923 C -0.31448 -0.26399 -0.31559 -0.26819 -0.31795 -0.27295 C -0.31952 -0.27603 -0.32157 -0.27799 -0.32283 -0.28107 C -0.3233 -0.28247 -0.32377 -0.28387 -0.32425 -0.28527 C -0.32488 -0.28723 -0.32519 -0.28947 -0.32582 -0.29115 C -0.32881 -0.29787 -0.32771 -0.29199 -0.32992 -0.29927 C -0.33196 -0.30599 -0.32913 -0.30067 -0.33212 -0.30571 L -0.33212 -0.30543 " pathEditMode="relative" rAng="0" ptsTypes="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4" y="-15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3 0.00784 L -0.00063 0.00784 C -0.00047 -0.04311 -0.00047 -0.09406 0.00016 -0.14501 C 0.00016 -0.14697 0.00063 -0.14865 0.00095 -0.15061 C 0.00126 -0.15313 0.00142 -0.15537 0.00174 -0.15789 C 0.00284 -0.16909 0.00189 -0.16321 0.00331 -0.17077 C 0.00363 -0.17413 0.00378 -0.17749 0.0041 -0.18085 C 0.00426 -0.18281 0.00473 -0.18477 0.00489 -0.18673 C 0.0052 -0.19009 0.00536 -0.19345 0.00567 -0.1968 C 0.00882 -0.22452 0.00615 -0.19317 0.00819 -0.21836 C 0.00788 -0.2304 0.00772 -0.24244 0.00725 -0.25448 C 0.00725 -0.25644 0.00678 -0.2584 0.00646 -0.26007 C 0.00599 -0.26315 0.00489 -0.26875 0.00489 -0.26875 C 0.00457 -0.27743 0.00473 -0.28611 0.0041 -0.29479 C 0.00237 -0.32027 0.00252 -0.29535 0.00252 -0.30627 L 0.00252 -0.30627 " pathEditMode="relative" ptsTypes="AAAAAAAAAAAAAA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5">
            <a:extLst>
              <a:ext uri="{FF2B5EF4-FFF2-40B4-BE49-F238E27FC236}">
                <a16:creationId xmlns:a16="http://schemas.microsoft.com/office/drawing/2014/main" id="{0DC8063E-CC47-4E6E-BCEB-4576626DE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-1979613"/>
            <a:ext cx="1439863" cy="126047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4497 h 21600"/>
              <a:gd name="T14" fmla="*/ 13143 w 21600"/>
              <a:gd name="T15" fmla="*/ 171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10" y="0"/>
                </a:moveTo>
                <a:lnTo>
                  <a:pt x="21600" y="10800"/>
                </a:lnTo>
                <a:lnTo>
                  <a:pt x="7110" y="21800"/>
                </a:lnTo>
                <a:lnTo>
                  <a:pt x="7110" y="17103"/>
                </a:lnTo>
                <a:lnTo>
                  <a:pt x="4000" y="17103"/>
                </a:lnTo>
                <a:lnTo>
                  <a:pt x="4000" y="4497"/>
                </a:lnTo>
                <a:lnTo>
                  <a:pt x="7110" y="4497"/>
                </a:lnTo>
                <a:lnTo>
                  <a:pt x="7110" y="0"/>
                </a:lnTo>
                <a:moveTo>
                  <a:pt x="0" y="4497"/>
                </a:moveTo>
                <a:lnTo>
                  <a:pt x="0" y="17103"/>
                </a:lnTo>
                <a:lnTo>
                  <a:pt x="1000" y="17103"/>
                </a:lnTo>
                <a:lnTo>
                  <a:pt x="1000" y="4497"/>
                </a:lnTo>
                <a:lnTo>
                  <a:pt x="0" y="4497"/>
                </a:lnTo>
                <a:moveTo>
                  <a:pt x="2000" y="4497"/>
                </a:moveTo>
                <a:lnTo>
                  <a:pt x="2000" y="17103"/>
                </a:lnTo>
                <a:lnTo>
                  <a:pt x="3000" y="17103"/>
                </a:lnTo>
                <a:lnTo>
                  <a:pt x="3000" y="4497"/>
                </a:lnTo>
                <a:lnTo>
                  <a:pt x="2000" y="4497"/>
                </a:lnTo>
                <a:close/>
              </a:path>
            </a:pathLst>
          </a:custGeom>
          <a:solidFill>
            <a:srgbClr val="18A303"/>
          </a:solidFill>
          <a:ln w="9525" cap="flat">
            <a:solidFill>
              <a:srgbClr val="3465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170979"/>
            <a:ext cx="7887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rgbClr val="A33E03"/>
                </a:solidFill>
              </a:rPr>
              <a:t>11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E250C6-F5CE-466D-9DD9-9ACEFA71C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83" y="3735138"/>
            <a:ext cx="1304151" cy="54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D9E9E8-A766-490B-80A0-04A1816BAF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7" y="3745963"/>
            <a:ext cx="1085094" cy="54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25A3FB4-00CD-40BD-BF51-E172E3314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82" y="3745963"/>
            <a:ext cx="1243019" cy="54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EB8CC49-DD9D-4F0F-A040-F120476880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35" y="3749705"/>
            <a:ext cx="1346326" cy="54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5AB5201-C2D3-422E-B7DC-F548DC338D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130" y="3765353"/>
            <a:ext cx="1085094" cy="54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D9742BE-6BD1-4C51-BA1A-B14F615518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54" y="3745963"/>
            <a:ext cx="1085094" cy="54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9A018A1-7684-445D-94FC-20A7AEC2EE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05" y="1078955"/>
            <a:ext cx="1388133" cy="1044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992CE87-9C12-4561-915E-A5096B5F93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17" y="1069261"/>
            <a:ext cx="1388133" cy="1044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31E9F01-0F33-471C-BCEF-0A38BC77E4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83" y="1069261"/>
            <a:ext cx="1388133" cy="10440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A3BD7383-C2B7-4D23-BFCB-37021A9DE9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27" y="1078955"/>
            <a:ext cx="1388133" cy="1044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330AAD7-6566-41CE-97A1-F3B9507B33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12" y="1070550"/>
            <a:ext cx="1393294" cy="1044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627F659-8BBE-49E7-9565-F7AA6644B4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7" y="1070550"/>
            <a:ext cx="139329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6135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661E-7 4.04255E-6 L 7.08661E-7 0.00028 C 0.00646 -0.00056 0.01291 -0.00056 0.01953 -0.00168 C 0.02142 -0.00196 0.02331 -0.00364 0.0252 -0.00448 C 0.02787 -0.0056 0.03071 -0.00616 0.03339 -0.007 C 0.03937 -0.00924 0.04535 -0.0126 0.0515 -0.01428 C 0.05527 -0.01484 0.05905 -0.0154 0.06299 -0.0168 C 0.0915 -0.02688 0.05937 -0.01848 0.08661 -0.0266 C 0.09055 -0.02772 0.09433 -0.02828 0.09811 -0.02912 C 0.1011 -0.03024 0.10394 -0.03248 0.10709 -0.0336 C 0.11087 -0.035 0.11464 -0.03528 0.11842 -0.03612 C 0.1222 -0.03724 0.12567 -0.0392 0.12913 -0.0406 C 0.13291 -0.04172 0.13685 -0.042 0.14063 -0.04312 C 0.14472 -0.04452 0.14866 -0.04732 0.15291 -0.04872 C 0.15905 -0.05096 0.16567 -0.05152 0.17181 -0.05432 C 0.17464 -0.05572 0.17764 -0.05767 0.18079 -0.05823 C 0.18346 -0.05935 0.18614 -0.05935 0.18898 -0.05991 C 0.1926 -0.06047 0.20803 -0.06355 0.20945 -0.06411 C 0.21386 -0.06579 0.21811 -0.06803 0.22236 -0.06971 C 0.22803 -0.07139 0.23354 -0.07251 0.2389 -0.07503 C 0.24189 -0.07643 0.24488 -0.07839 0.24787 -0.07923 C 0.25386 -0.08147 0.26 -0.08175 0.26583 -0.08483 C 0.26866 -0.08623 0.27134 -0.08763 0.27417 -0.08903 C 0.27653 -0.09015 0.27905 -0.09071 0.28142 -0.09183 C 0.29433 -0.09771 0.28346 -0.09463 0.29527 -0.09715 C 0.29716 -0.09827 0.29921 -0.09939 0.3011 -0.10023 C 0.30299 -0.10079 0.30488 -0.10107 0.30677 -0.10135 C 0.31008 -0.10219 0.31354 -0.10303 0.31669 -0.10415 C 0.31937 -0.10527 0.32205 -0.10583 0.32472 -0.10695 L 0.3315 -0.10975 C 0.3422 -0.11899 0.32882 -0.10807 0.33716 -0.11395 C 0.33827 -0.11479 0.33921 -0.11591 0.34031 -0.11647 C 0.34142 -0.11731 0.34252 -0.11731 0.34378 -0.11815 C 0.34488 -0.11871 0.34583 -0.1201 0.34693 -0.12094 C 0.34803 -0.1215 0.34913 -0.12178 0.35024 -0.12234 C 0.35134 -0.1229 0.35228 -0.1243 0.35339 -0.12486 C 0.35449 -0.1257 0.35559 -0.1257 0.35669 -0.12626 C 0.35795 -0.1271 0.35905 -0.1285 0.36016 -0.12934 C 0.36094 -0.1299 0.36173 -0.1299 0.36252 -0.13046 C 0.3685 -0.13494 0.36299 -0.13214 0.36898 -0.13466 C 0.37008 -0.13578 0.37118 -0.1369 0.37228 -0.13746 C 0.37795 -0.1411 0.37354 -0.1369 0.37811 -0.14026 C 0.37921 -0.1411 0.38016 -0.14222 0.38126 -0.14306 C 0.38268 -0.14418 0.38409 -0.14474 0.38535 -0.14558 C 0.38646 -0.1467 0.38772 -0.14754 0.38882 -0.14866 C 0.39323 -0.15286 0.38913 -0.15034 0.39527 -0.15538 C 0.39606 -0.15622 0.39685 -0.1565 0.39764 -0.15706 C 0.39842 -0.1579 0.39937 -0.15874 0.40016 -0.15958 C 0.40142 -0.16154 0.40283 -0.1635 0.40425 -0.16518 C 0.40819 -0.16966 0.40661 -0.16602 0.40992 -0.17078 C 0.41087 -0.17218 0.4115 -0.17358 0.41244 -0.1747 C 0.41386 -0.17694 0.41559 -0.17862 0.41732 -0.1803 C 0.42016 -0.18365 0.42094 -0.18449 0.42394 -0.18869 C 0.42504 -0.19037 0.42598 -0.19261 0.42709 -0.19429 C 0.4285 -0.19625 0.42992 -0.19765 0.43118 -0.19989 C 0.43181 -0.20101 0.43213 -0.20269 0.43291 -0.20381 C 0.43386 -0.20577 0.43512 -0.20689 0.43622 -0.20829 C 0.43779 -0.20997 0.43968 -0.21137 0.4411 -0.21361 C 0.44835 -0.22593 0.43921 -0.21081 0.44598 -0.22061 C 0.45102 -0.22761 0.44567 -0.22257 0.45181 -0.22761 C 0.4526 -0.22901 0.45323 -0.23069 0.45417 -0.23153 C 0.45795 -0.23713 0.45543 -0.23153 0.45905 -0.23853 C 0.45984 -0.24049 0.46063 -0.24245 0.46142 -0.2444 C 0.4652 -0.2514 0.46268 -0.2458 0.46646 -0.25112 C 0.47276 -0.2598 0.46535 -0.2514 0.47134 -0.25812 L 0.47464 -0.26652 L 0.47622 -0.27044 C 0.47764 -0.27688 0.47716 -0.27324 0.47716 -0.28136 L 0.47716 -0.28136 " pathEditMode="relative" rAng="0" ptsTypes="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8" y="-140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7717E-6 3.01232E-6 L 2.67717E-6 0.00028 C -0.00173 -0.09379 -0.00378 -0.18701 -0.00378 -0.28024 L -0.00693 -0.28024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" y="-139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858E-6 3.41545E-6 L -1.33858E-6 0.00056 C 0.00126 -0.02352 -0.00063 -0.04704 0.00441 -0.07055 C 0.00504 -0.07419 0.0063 -0.07755 0.0063 -0.08119 C 0.00693 -0.15006 0.0063 -0.21865 0.0063 -0.28752 L -1.33858E-6 -0.28836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14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0945E-6 4.04255E-6 L -4.40945E-6 0.00028 C -0.01007 -0.00364 -0.00645 -0.0028 -0.01811 -0.00532 C -0.02015 -0.00588 -0.02189 -0.00644 -0.02393 -0.00672 C -0.0274 -0.00728 -0.03102 -0.00728 -0.03433 -0.00784 C -0.03795 -0.0084 -0.04126 -0.01008 -0.04488 -0.01036 C -0.05385 -0.01148 -0.06267 -0.0112 -0.07165 -0.01176 L -0.09181 -0.01428 C -0.09464 -0.01456 -0.09716 -0.01512 -0.1 -0.01568 C -0.10409 -0.01596 -0.1085 -0.01624 -0.11259 -0.01652 C -0.11574 -0.01708 -0.11905 -0.01764 -0.1222 -0.01792 C -0.12708 -0.01932 -0.13165 -0.021 -0.13637 -0.02184 L -0.15133 -0.02436 C -0.15464 -0.02464 -0.15779 -0.02492 -0.1611 -0.02548 C -0.16929 -0.02744 -0.1811 -0.03108 -0.18944 -0.03304 C -0.19259 -0.03416 -0.1959 -0.03444 -0.19905 -0.03556 L -0.21165 -0.0406 C -0.21669 -0.04256 -0.22173 -0.04396 -0.22661 -0.04592 L -0.23039 -0.04732 C -0.24 -0.05376 -0.22834 -0.0462 -0.23763 -0.05096 C -0.24078 -0.05236 -0.24378 -0.0546 -0.24677 -0.056 C -0.2507 -0.05795 -0.25464 -0.05935 -0.25858 -0.06103 C -0.26031 -0.06187 -0.2622 -0.06271 -0.26393 -0.06355 C -0.26488 -0.06411 -0.26566 -0.06551 -0.26677 -0.06607 C -0.2707 -0.06831 -0.27149 -0.06831 -0.27496 -0.06999 C -0.27574 -0.07027 -0.27653 -0.07111 -0.27732 -0.07139 C -0.27921 -0.07167 -0.28126 -0.07195 -0.2833 -0.07251 C -0.28692 -0.07671 -0.28393 -0.07391 -0.2885 -0.07615 C -0.29212 -0.07839 -0.2959 -0.08063 -0.29952 -0.08259 C -0.30126 -0.08343 -0.30315 -0.08399 -0.30488 -0.08511 C -0.31637 -0.09127 -0.31007 -0.08903 -0.31826 -0.09127 C -0.32078 -0.09295 -0.32708 -0.09659 -0.33023 -0.09771 C -0.33196 -0.09855 -0.33354 -0.09883 -0.33527 -0.09911 C -0.33716 -0.10023 -0.33889 -0.10191 -0.34047 -0.10303 C -0.3422 -0.10387 -0.34409 -0.10443 -0.34582 -0.10527 C -0.34976 -0.10695 -0.3537 -0.10807 -0.35779 -0.11059 C -0.35858 -0.11087 -0.35921 -0.11115 -0.35984 -0.11171 C -0.36204 -0.11255 -0.36897 -0.11507 -0.3696 -0.11535 C -0.37291 -0.11647 -0.37606 -0.11703 -0.37937 -0.11815 C -0.40204 -0.12514 -0.3685 -0.11535 -0.39354 -0.1243 C -0.39559 -0.12514 -0.39795 -0.12514 -0.40031 -0.1257 C -0.40283 -0.12654 -0.41149 -0.12962 -0.41433 -0.13074 C -0.41622 -0.1313 -0.41826 -0.1327 -0.42031 -0.13326 C -0.42252 -0.13382 -0.42472 -0.13382 -0.42708 -0.13466 C -0.42913 -0.13494 -0.43149 -0.13634 -0.4337 -0.1369 C -0.43669 -0.13802 -0.43968 -0.13858 -0.44252 -0.13942 C -0.46157 -0.14614 -0.43527 -0.13774 -0.45448 -0.14586 C -0.45637 -0.1467 -0.45858 -0.1467 -0.46063 -0.14698 C -0.46378 -0.1481 -0.46692 -0.14978 -0.47023 -0.1509 C -0.4748 -0.15258 -0.47385 -0.15146 -0.47763 -0.15342 C -0.47921 -0.15426 -0.48063 -0.15538 -0.48204 -0.15594 C -0.48204 -0.15566 -0.49039 -0.15846 -0.49259 -0.15986 C -0.49385 -0.16042 -0.49511 -0.16182 -0.49622 -0.16238 C -0.49858 -0.1635 -0.50141 -0.16406 -0.50362 -0.1649 C -0.50488 -0.16518 -0.50614 -0.16574 -0.50755 -0.1663 C -0.5085 -0.16658 -0.50929 -0.16686 -0.51039 -0.16742 C -0.51212 -0.16826 -0.51385 -0.16938 -0.51559 -0.16994 C -0.51732 -0.1705 -0.51905 -0.17078 -0.52094 -0.17106 C -0.52189 -0.1719 -0.52267 -0.1733 -0.52378 -0.17386 C -0.52503 -0.17442 -0.52629 -0.17442 -0.52755 -0.17498 C -0.52866 -0.17526 -0.52944 -0.17582 -0.53055 -0.17638 C -0.53228 -0.17722 -0.53401 -0.17806 -0.53574 -0.17862 C -0.53637 -0.17918 -0.53716 -0.17974 -0.53795 -0.18002 C -0.53921 -0.18058 -0.54047 -0.18086 -0.54173 -0.18142 C -0.54771 -0.18533 -0.54409 -0.18309 -0.55212 -0.18757 C -0.55291 -0.18813 -0.55354 -0.18869 -0.55433 -0.18897 C -0.55543 -0.18953 -0.55637 -0.18953 -0.55732 -0.19037 C -0.55889 -0.19121 -0.56031 -0.19289 -0.56189 -0.19401 C -0.56252 -0.19429 -0.5633 -0.19485 -0.56393 -0.19513 C -0.56456 -0.19597 -0.56488 -0.19737 -0.56551 -0.19793 C -0.56645 -0.19849 -0.56755 -0.19849 -0.5685 -0.19905 C -0.56929 -0.19933 -0.56992 -0.19989 -0.5707 -0.20045 C -0.57196 -0.20129 -0.57322 -0.20213 -0.57448 -0.20269 C -0.57527 -0.20325 -0.57606 -0.20353 -0.57669 -0.20409 C -0.57763 -0.20493 -0.57858 -0.20605 -0.57968 -0.20661 C -0.58141 -0.20773 -0.5833 -0.20829 -0.58488 -0.20913 C -0.5874 -0.21053 -0.59653 -0.21585 -0.59748 -0.21697 C -0.59905 -0.21809 -0.60047 -0.21949 -0.60204 -0.22061 C -0.60488 -0.22229 -0.60818 -0.22313 -0.61086 -0.22565 C -0.62189 -0.23489 -0.60976 -0.22481 -0.61921 -0.23209 C -0.62015 -0.23293 -0.62126 -0.23377 -0.6222 -0.23433 C -0.62299 -0.23517 -0.62362 -0.23657 -0.62425 -0.23713 C -0.62582 -0.23797 -0.6274 -0.23853 -0.62881 -0.23965 C -0.6296 -0.23993 -0.63039 -0.24021 -0.63102 -0.24105 C -0.63196 -0.24189 -0.63307 -0.24217 -0.63401 -0.24329 C -0.6359 -0.2458 -0.63669 -0.24804 -0.63763 -0.25084 C -0.63763 -0.26036 -0.63795 -0.2696 -0.63716 -0.27884 C -0.63685 -0.28136 -0.63511 -0.28136 -0.63401 -0.28136 L -0.63401 -0.28108 " pathEditMode="relative" rAng="0" ptsTypes="AAAAAAAAAA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0" y="-140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22E-7 -4.88242E-6 L 2.3622E-7 0.00028 C -0.00095 -0.00363 -0.00158 -0.00727 -0.00252 -0.01035 C -0.00441 -0.01651 -0.00535 -0.01791 -0.00787 -0.02211 C -0.00961 -0.03135 -0.00709 -0.01987 -0.01323 -0.03359 C -0.02441 -0.05879 -0.01339 -0.03667 -0.02 -0.04675 C -0.02173 -0.04899 -0.02315 -0.05179 -0.02457 -0.05431 C -0.02567 -0.05599 -0.02661 -0.05767 -0.02772 -0.05935 C -0.02898 -0.06131 -0.03024 -0.06271 -0.0315 -0.06438 C -0.03228 -0.06578 -0.03291 -0.06746 -0.0337 -0.0683 C -0.03811 -0.07446 -0.03386 -0.06746 -0.03906 -0.07334 C -0.04 -0.07446 -0.04063 -0.07614 -0.04142 -0.07754 C -0.04236 -0.07866 -0.04346 -0.08006 -0.04441 -0.08118 C -0.0452 -0.0823 -0.04598 -0.08314 -0.04677 -0.0837 C -0.04772 -0.0851 -0.04866 -0.0865 -0.04976 -0.0879 C -0.05071 -0.08874 -0.05181 -0.08902 -0.05276 -0.09014 C -0.05496 -0.09266 -0.05654 -0.0963 -0.0589 -0.09798 C -0.06945 -0.10498 -0.05654 -0.09574 -0.06583 -0.10442 C -0.06693 -0.10554 -0.06835 -0.10582 -0.06961 -0.10694 C -0.07071 -0.10806 -0.0715 -0.11002 -0.0726 -0.11086 C -0.07512 -0.11282 -0.0778 -0.1145 -0.08032 -0.1159 C -0.08158 -0.11674 -0.08283 -0.11758 -0.08409 -0.1187 C -0.08646 -0.12038 -0.08976 -0.12374 -0.09244 -0.12514 C -0.0937 -0.1257 -0.09496 -0.1257 -0.09622 -0.12625 C -0.09937 -0.12793 -0.10236 -0.12989 -0.10535 -0.13129 C -0.10693 -0.13213 -0.1085 -0.13297 -0.10992 -0.13409 C -0.11181 -0.13549 -0.11354 -0.13633 -0.11528 -0.13773 C -0.11685 -0.13913 -0.11827 -0.14081 -0.11984 -0.14165 C -0.12472 -0.14529 -0.12598 -0.14557 -0.13055 -0.14809 C -0.1326 -0.14949 -0.13465 -0.15089 -0.13669 -0.15201 C -0.14016 -0.15397 -0.14378 -0.15537 -0.1474 -0.15705 C -0.14913 -0.15789 -0.15087 -0.15929 -0.1526 -0.15985 C -0.15449 -0.16013 -0.15622 -0.16041 -0.15795 -0.16097 C -0.16158 -0.16237 -0.16504 -0.16517 -0.16866 -0.16629 L -0.18472 -0.16993 L -0.19008 -0.17133 L -0.19606 -0.17273 L -0.20142 -0.17385 L -0.20756 -0.17525 C -0.20929 -0.17553 -0.21102 -0.17637 -0.21291 -0.17637 C -0.21843 -0.17721 -0.22409 -0.17721 -0.22961 -0.17777 L -0.24189 -0.17889 C -0.30488 -0.17637 -0.28063 -0.17693 -0.38378 -0.17889 C -0.38803 -0.17889 -0.39244 -0.18001 -0.39669 -0.18029 C -0.40992 -0.18141 -0.41449 -0.18113 -0.42646 -0.18309 C -0.42866 -0.18337 -0.43102 -0.18337 -0.43323 -0.18421 C -0.43449 -0.18449 -0.43591 -0.18505 -0.43717 -0.18533 C -0.43811 -0.18589 -0.43906 -0.18645 -0.44016 -0.18673 C -0.44268 -0.18729 -0.4452 -0.18757 -0.44772 -0.18813 C -0.45827 -0.1926 -0.44205 -0.18561 -0.45465 -0.19064 C -0.45669 -0.19148 -0.45874 -0.19232 -0.46079 -0.19316 C -0.46173 -0.19372 -0.46283 -0.19372 -0.46378 -0.19428 C -0.46504 -0.19512 -0.4663 -0.19596 -0.46756 -0.19708 C -0.46866 -0.19792 -0.46961 -0.19904 -0.47055 -0.1996 C -0.47874 -0.20464 -0.46787 -0.19596 -0.47748 -0.20352 C -0.48583 -0.20968 -0.48079 -0.20772 -0.4874 -0.20968 C -0.49591 -0.21696 -0.4852 -0.20856 -0.49354 -0.21388 C -0.50063 -0.21836 -0.49197 -0.21472 -0.50032 -0.21752 C -0.50661 -0.22284 -0.50016 -0.21808 -0.50646 -0.22144 C -0.50772 -0.22228 -0.50898 -0.2234 -0.51024 -0.22424 C -0.51228 -0.22508 -0.51449 -0.22508 -0.51638 -0.22648 C -0.51732 -0.22732 -0.51827 -0.22844 -0.51937 -0.22928 C -0.52032 -0.22984 -0.52142 -0.23012 -0.52252 -0.2304 C -0.52378 -0.23096 -0.52504 -0.23208 -0.5263 -0.23292 C -0.52709 -0.23348 -0.52787 -0.23376 -0.5285 -0.23432 C -0.53528 -0.2402 -0.52378 -0.23404 -0.53701 -0.23964 L -0.54614 -0.24328 L -0.55213 -0.24608 L -0.55528 -0.2472 C -0.55622 -0.24804 -0.55717 -0.24888 -0.55827 -0.24972 C -0.56032 -0.25139 -0.56142 -0.25139 -0.56362 -0.25223 L -0.57039 -0.25643 L -0.57496 -0.25867 C -0.57575 -0.25923 -0.57654 -0.25951 -0.57732 -0.26007 C -0.57858 -0.26091 -0.57984 -0.26203 -0.5811 -0.26259 C -0.58268 -0.26343 -0.58425 -0.26399 -0.58567 -0.26511 C -0.58677 -0.26623 -0.58772 -0.26707 -0.58882 -0.26763 C -0.59024 -0.26875 -0.5926 -0.26959 -0.59402 -0.27043 C -0.59764 -0.27435 -0.59543 -0.27239 -0.60095 -0.27547 C -0.60173 -0.27603 -0.60252 -0.27603 -0.60331 -0.27687 C -0.60693 -0.28079 -0.60409 -0.27827 -0.6085 -0.28051 C -0.61008 -0.28135 -0.61181 -0.28163 -0.61307 -0.28303 L -0.61764 -0.28807 L -0.61764 -0.28807 " pathEditMode="relative" rAng="0" ptsTypes="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82" y="-14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5">
            <a:extLst>
              <a:ext uri="{FF2B5EF4-FFF2-40B4-BE49-F238E27FC236}">
                <a16:creationId xmlns:a16="http://schemas.microsoft.com/office/drawing/2014/main" id="{0DC8063E-CC47-4E6E-BCEB-4576626DE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-1979613"/>
            <a:ext cx="1439863" cy="126047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4497 h 21600"/>
              <a:gd name="T14" fmla="*/ 13143 w 21600"/>
              <a:gd name="T15" fmla="*/ 171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10" y="0"/>
                </a:moveTo>
                <a:lnTo>
                  <a:pt x="21600" y="10800"/>
                </a:lnTo>
                <a:lnTo>
                  <a:pt x="7110" y="21800"/>
                </a:lnTo>
                <a:lnTo>
                  <a:pt x="7110" y="17103"/>
                </a:lnTo>
                <a:lnTo>
                  <a:pt x="4000" y="17103"/>
                </a:lnTo>
                <a:lnTo>
                  <a:pt x="4000" y="4497"/>
                </a:lnTo>
                <a:lnTo>
                  <a:pt x="7110" y="4497"/>
                </a:lnTo>
                <a:lnTo>
                  <a:pt x="7110" y="0"/>
                </a:lnTo>
                <a:moveTo>
                  <a:pt x="0" y="4497"/>
                </a:moveTo>
                <a:lnTo>
                  <a:pt x="0" y="17103"/>
                </a:lnTo>
                <a:lnTo>
                  <a:pt x="1000" y="17103"/>
                </a:lnTo>
                <a:lnTo>
                  <a:pt x="1000" y="4497"/>
                </a:lnTo>
                <a:lnTo>
                  <a:pt x="0" y="4497"/>
                </a:lnTo>
                <a:moveTo>
                  <a:pt x="2000" y="4497"/>
                </a:moveTo>
                <a:lnTo>
                  <a:pt x="2000" y="17103"/>
                </a:lnTo>
                <a:lnTo>
                  <a:pt x="3000" y="17103"/>
                </a:lnTo>
                <a:lnTo>
                  <a:pt x="3000" y="4497"/>
                </a:lnTo>
                <a:lnTo>
                  <a:pt x="2000" y="4497"/>
                </a:lnTo>
                <a:close/>
              </a:path>
            </a:pathLst>
          </a:custGeom>
          <a:solidFill>
            <a:srgbClr val="18A303"/>
          </a:solidFill>
          <a:ln w="9525" cap="flat">
            <a:solidFill>
              <a:srgbClr val="3465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170979"/>
            <a:ext cx="7887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 dirty="0">
                <a:solidFill>
                  <a:srgbClr val="A33E03"/>
                </a:solidFill>
              </a:rPr>
              <a:t>12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9C5F458-706C-4236-B430-A0131ADDE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" y="1072505"/>
            <a:ext cx="1393294" cy="1044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EC9D243-FCD9-45B0-B5CB-4A25528655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72" y="1062733"/>
            <a:ext cx="1384267" cy="104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C973AA1-7C2C-4A17-8BAB-0D2C209CB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36" y="1082550"/>
            <a:ext cx="1388133" cy="1044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468BDEE-269C-4B9B-A1BF-BC716C878F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57" y="1082550"/>
            <a:ext cx="1388133" cy="1044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0250C05-F61F-45DD-BE99-6BB931A8B6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32" y="1082550"/>
            <a:ext cx="1388133" cy="1044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EE50E67-901B-4E16-B084-25AAA30FB7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96" y="1082550"/>
            <a:ext cx="1388133" cy="1044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822A80A-25B9-446F-8B3C-369AC2B631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03" y="3740231"/>
            <a:ext cx="1085094" cy="54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3BC39A9-33E8-4ADD-B92E-D352E373AF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78" y="3735138"/>
            <a:ext cx="1324528" cy="54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009B95F-19B4-4684-AB60-F7758FD2B4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27" y="3747915"/>
            <a:ext cx="1085094" cy="5400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D2CD5372-F829-4F52-B52F-368420C98F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78" y="3735138"/>
            <a:ext cx="1248113" cy="5400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20C1330-693B-49C1-ACAC-CAD4351EA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4" y="3735138"/>
            <a:ext cx="1085094" cy="5400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BBAADE43-0BCD-4C24-B47D-6261EAF741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51" y="3747915"/>
            <a:ext cx="108509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721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9921E-7 3.37066E-6 L -6.29921E-7 0.00028 C 0.00299 -0.00196 0.00614 -0.00308 0.00913 -0.00532 C 0.01039 -0.00616 0.01165 -0.007 0.01291 -0.00784 C 0.01433 -0.00868 0.01591 -0.00952 0.01748 -0.01008 C 0.01827 -0.01064 0.01906 -0.01092 0.01969 -0.01148 C 0.02142 -0.01288 0.02315 -0.01456 0.0252 -0.0154 C 0.02693 -0.01596 0.02882 -0.01596 0.03055 -0.01652 C 0.03575 -0.01792 0.0315 -0.01708 0.03591 -0.01904 C 0.03717 -0.0196 0.03843 -0.0196 0.03969 -0.02016 C 0.04504 -0.02212 0.04063 -0.02044 0.04504 -0.02296 C 0.04598 -0.02296 0.04709 -0.02324 0.04803 -0.0238 C 0.04913 -0.02464 0.05024 -0.02604 0.05134 -0.02632 C 0.05858 -0.03024 0.05858 -0.0294 0.06425 -0.03136 C 0.06535 -0.03192 0.0663 -0.03248 0.06724 -0.03276 L 0.07417 -0.03528 C 0.08473 -0.0392 0.07654 -0.0364 0.08425 -0.03892 C 0.08551 -0.03976 0.08677 -0.0406 0.08803 -0.04144 C 0.08898 -0.042 0.09008 -0.04228 0.09102 -0.04284 C 0.09465 -0.04396 0.09827 -0.04508 0.10189 -0.0462 C 0.10394 -0.04732 0.10598 -0.04844 0.10803 -0.049 C 0.11008 -0.04956 0.11213 -0.04956 0.11417 -0.05012 C 0.11622 -0.05068 0.11811 -0.0518 0.12016 -0.05291 L 0.12646 -0.05515 C 0.12646 -0.05487 0.1326 -0.05767 0.1326 -0.05739 C 0.13354 -0.05851 0.13449 -0.05935 0.13559 -0.06019 C 0.13748 -0.06131 0.14173 -0.06243 0.14331 -0.06271 C 0.14882 -0.06719 0.14394 -0.06383 0.1526 -0.06635 C 0.15339 -0.06663 0.15402 -0.06719 0.1548 -0.06775 C 0.1652 -0.07251 0.15701 -0.06859 0.16473 -0.07139 C 0.16677 -0.07223 0.16882 -0.07307 0.17087 -0.07391 C 0.18252 -0.07755 0.16803 -0.07279 0.1778 -0.07643 C 0.17906 -0.07671 0.18047 -0.07699 0.18173 -0.07755 C 0.18299 -0.07839 0.1841 -0.07951 0.18551 -0.08007 C 0.18803 -0.08091 0.19055 -0.08091 0.19307 -0.08147 C 0.19433 -0.08231 0.19559 -0.08315 0.19685 -0.08399 C 0.19827 -0.08455 0.20441 -0.08595 0.20551 -0.08623 C 0.21354 -0.09183 0.20457 -0.08623 0.21386 -0.09015 C 0.22614 -0.09519 0.21102 -0.09071 0.22299 -0.09379 C 0.23134 -0.09911 0.22221 -0.09379 0.2315 -0.09771 C 0.24819 -0.10443 0.22252 -0.09575 0.24142 -0.10247 C 0.24299 -0.10303 0.24457 -0.10331 0.24598 -0.10387 C 0.24976 -0.10555 0.25323 -0.10723 0.25685 -0.10891 C 0.25858 -0.10947 0.26032 -0.11087 0.26221 -0.11143 L 0.26756 -0.11255 C 0.27417 -0.11395 0.27276 -0.11339 0.27906 -0.11506 C 0.2885 -0.11758 0.27858 -0.11506 0.28898 -0.11898 C 0.29087 -0.11954 0.29717 -0.12094 0.2989 -0.1215 C 0.30063 -0.12178 0.30221 -0.12234 0.30362 -0.12234 C 0.30535 -0.1229 0.30724 -0.12346 0.30898 -0.12374 C 0.31055 -0.1243 0.31197 -0.12486 0.31354 -0.12514 C 0.32598 -0.12794 0.3137 -0.12486 0.3252 -0.12766 C 0.3389 -0.13102 0.31937 -0.12626 0.33512 -0.1299 C 0.33654 -0.13102 0.33811 -0.13186 0.33969 -0.13242 C 0.34236 -0.13382 0.34614 -0.13438 0.34882 -0.13522 L 0.35811 -0.13746 C 0.36473 -0.13942 0.36378 -0.13914 0.3726 -0.14138 C 0.37449 -0.14194 0.37622 -0.14222 0.37811 -0.1425 L 0.38268 -0.1439 C 0.38441 -0.14418 0.38614 -0.14474 0.38803 -0.1453 C 0.38945 -0.14558 0.39102 -0.14586 0.3926 -0.14614 C 0.39858 -0.14726 0.41102 -0.14894 0.41102 -0.14866 C 0.41354 -0.1495 0.42 -0.15202 0.42315 -0.15258 C 0.42583 -0.15314 0.4285 -0.15314 0.43102 -0.1537 C 0.43244 -0.15426 0.43402 -0.15454 0.43559 -0.1551 C 0.43685 -0.15566 0.43811 -0.15594 0.43937 -0.15622 C 0.44236 -0.15678 0.44551 -0.15706 0.4485 -0.15762 C 0.46 -0.1607 0.4441 -0.1565 0.46236 -0.16014 C 0.46362 -0.16042 0.46488 -0.16098 0.46614 -0.16126 C 0.46929 -0.1621 0.47228 -0.16266 0.47543 -0.16378 C 0.47669 -0.16434 0.47795 -0.1649 0.47937 -0.16518 C 0.4811 -0.16546 0.48284 -0.16574 0.48457 -0.1663 C 0.48598 -0.16658 0.48724 -0.16742 0.4885 -0.1677 C 0.49181 -0.16826 0.49512 -0.16854 0.49843 -0.16882 C 0.50756 -0.1719 0.49622 -0.16826 0.50772 -0.17134 C 0.50898 -0.17162 0.51024 -0.17218 0.5115 -0.17246 C 0.51323 -0.17302 0.51496 -0.1733 0.51685 -0.17386 C 0.51827 -0.1747 0.51984 -0.17554 0.52142 -0.1761 C 0.52583 -0.17777 0.53039 -0.17777 0.53449 -0.18001 C 0.54835 -0.18757 0.53102 -0.17861 0.54284 -0.18365 C 0.55874 -0.19093 0.53764 -0.18197 0.5515 -0.18869 C 0.55291 -0.18953 0.55858 -0.19093 0.55984 -0.19121 C 0.57134 -0.19485 0.56347 -0.19317 0.57528 -0.19513 L 0.58126 -0.19765 C 0.58236 -0.19793 0.58347 -0.19821 0.58441 -0.19849 C 0.58567 -0.19961 0.58693 -0.20073 0.58819 -0.20129 C 0.59039 -0.20213 0.59276 -0.20269 0.59496 -0.20381 C 0.60221 -0.20633 0.5937 -0.20353 0.60205 -0.20605 C 0.60693 -0.21025 0.60394 -0.20829 0.61118 -0.21137 L 0.61118 -0.21109 C 0.61244 -0.21193 0.6137 -0.21305 0.61496 -0.21389 C 0.61638 -0.21445 0.62032 -0.21529 0.62189 -0.21613 C 0.6241 -0.21781 0.62583 -0.22061 0.62819 -0.22145 C 0.6326 -0.22257 0.6337 -0.22285 0.63874 -0.22509 C 0.64079 -0.22565 0.64299 -0.22593 0.64488 -0.22761 C 0.64598 -0.22845 0.64693 -0.22929 0.64787 -0.22985 C 0.65244 -0.23265 0.65055 -0.22929 0.65575 -0.23377 C 0.65669 -0.23461 0.6578 -0.23545 0.65874 -0.23629 C 0.66189 -0.23825 0.66347 -0.23853 0.66646 -0.23992 C 0.66709 -0.24076 0.66787 -0.2416 0.66866 -0.24244 C 0.66976 -0.24328 0.67307 -0.24468 0.67417 -0.24496 C 0.67496 -0.2458 0.67559 -0.24692 0.67654 -0.24748 C 0.67717 -0.24804 0.67795 -0.24832 0.67874 -0.2486 C 0.68 -0.24944 0.68126 -0.25056 0.68252 -0.2514 C 0.68724 -0.25392 0.68661 -0.25308 0.69087 -0.25616 C 0.69197 -0.257 0.69291 -0.25812 0.69402 -0.25868 C 0.69543 -0.25952 0.69874 -0.2612 0.69874 -0.26092 C 0.69969 -0.26232 0.70063 -0.264 0.70173 -0.26484 C 0.70315 -0.26652 0.70535 -0.2682 0.70709 -0.26848 C 0.70835 -0.26904 0.70961 -0.26932 0.71087 -0.26988 C 0.71244 -0.27072 0.71386 -0.27156 0.71543 -0.2724 L 0.71858 -0.2738 C 0.72551 -0.27296 0.7274 -0.2738 0.73244 -0.27128 C 0.73402 -0.27044 0.73543 -0.2696 0.73701 -0.26848 L 0.73921 -0.26736 L 0.7485 -0.27464 " pathEditMode="relative" rAng="0" ptsTypes="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17" y="-13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1102E-6 3.19149E-6 L 1.81102E-6 0.00028 L 0.00598 -0.0042 C 0.00756 -0.00504 0.00913 -0.00588 0.01055 -0.007 C 0.01181 -0.00756 0.01323 -0.0084 0.01449 -0.00924 C 0.01527 -0.0098 0.01606 -0.01036 0.01685 -0.01064 C 0.01779 -0.0112 0.0189 -0.01148 0.01984 -0.01204 C 0.02094 -0.01288 0.02189 -0.014 0.02299 -0.01484 C 0.02394 -0.0154 0.02504 -0.0154 0.02614 -0.01596 C 0.03417 -0.02128 0.02425 -0.01652 0.03228 -0.01988 C 0.04 -0.02632 0.03023 -0.01876 0.03921 -0.0238 C 0.04031 -0.02436 0.04126 -0.02576 0.04236 -0.02632 C 0.04362 -0.02716 0.04488 -0.02716 0.04614 -0.02772 C 0.04708 -0.02828 0.04819 -0.02856 0.04913 -0.02912 C 0.05071 -0.02996 0.05181 -0.03108 0.05307 -0.03164 C 0.05512 -0.03276 0.05732 -0.03304 0.05921 -0.03416 C 0.06488 -0.03752 0.05795 -0.0336 0.06472 -0.03696 C 0.06551 -0.03724 0.0663 -0.03808 0.06708 -0.03836 C 0.06897 -0.03892 0.07307 -0.04088 0.07307 -0.0406 C 0.07417 -0.04172 0.07512 -0.04284 0.07638 -0.0434 C 0.07827 -0.04452 0.08047 -0.0448 0.08236 -0.0462 C 0.08724 -0.04928 0.08488 -0.04816 0.08945 -0.05012 C 0.09338 -0.05459 0.08992 -0.05123 0.09559 -0.05403 C 0.10409 -0.05795 0.09701 -0.05515 0.10252 -0.05795 L 0.10787 -0.06047 C 0.10866 -0.06103 0.10945 -0.06159 0.11023 -0.06187 C 0.11118 -0.06243 0.11228 -0.06243 0.11323 -0.06299 C 0.11716 -0.06747 0.11417 -0.06467 0.11874 -0.06691 C 0.1211 -0.06831 0.12331 -0.06971 0.12551 -0.07083 C 0.1263 -0.07139 0.12724 -0.07195 0.12803 -0.07223 C 0.13086 -0.07335 0.13197 -0.07363 0.13496 -0.07615 C 0.13575 -0.07699 0.13638 -0.07811 0.13716 -0.07867 C 0.13716 -0.07839 0.14299 -0.08203 0.14425 -0.08287 L 0.14882 -0.08539 C 0.14945 -0.08595 0.15039 -0.08595 0.15102 -0.08651 C 0.15181 -0.08735 0.1526 -0.08847 0.15354 -0.08931 C 0.15417 -0.08987 0.15496 -0.09015 0.15575 -0.09071 C 0.15701 -0.09155 0.15827 -0.09239 0.15953 -0.09323 C 0.16063 -0.09379 0.16157 -0.09491 0.16268 -0.09575 C 0.16394 -0.09687 0.16535 -0.09743 0.16661 -0.09855 C 0.16771 -0.09939 0.1685 -0.10051 0.1696 -0.10107 C 0.17086 -0.10163 0.17212 -0.10191 0.17354 -0.10219 C 0.18378 -0.11087 0.17102 -0.10051 0.1789 -0.10639 C 0.18 -0.10723 0.18094 -0.10835 0.18205 -0.10891 C 0.18268 -0.10947 0.18362 -0.10947 0.18425 -0.11003 C 0.19386 -0.1173 0.18205 -0.10891 0.1896 -0.11562 C 0.1937 -0.1187 0.19575 -0.11814 0.19968 -0.12346 C 0.20094 -0.12514 0.20362 -0.12822 0.2052 -0.1299 C 0.20614 -0.13074 0.20724 -0.13186 0.20819 -0.1327 C 0.20897 -0.13298 0.20976 -0.13326 0.21055 -0.13354 C 0.21181 -0.13438 0.21307 -0.1355 0.21433 -0.13634 C 0.21968 -0.14054 0.21543 -0.13802 0.22063 -0.14054 C 0.22142 -0.1411 0.22205 -0.14222 0.22283 -0.14278 C 0.22724 -0.14642 0.22929 -0.14754 0.23291 -0.1495 C 0.23779 -0.15594 0.2348 -0.1523 0.2422 -0.15846 C 0.24331 -0.15958 0.24441 -0.16014 0.24535 -0.16126 C 0.2463 -0.16266 0.24724 -0.16406 0.24834 -0.16518 C 0.25023 -0.16714 0.2526 -0.16798 0.25464 -0.1705 C 0.26047 -0.17805 0.2548 -0.17134 0.26063 -0.17693 C 0.26157 -0.17777 0.2622 -0.17861 0.26299 -0.17973 C 0.26409 -0.18085 0.26488 -0.18225 0.26614 -0.18337 C 0.26693 -0.18421 0.26771 -0.18449 0.2685 -0.18477 C 0.26897 -0.18617 0.26929 -0.18757 0.27008 -0.18869 C 0.27071 -0.18981 0.27165 -0.19037 0.27228 -0.19121 C 0.27307 -0.19261 0.2737 -0.19429 0.27464 -0.19541 C 0.27527 -0.19625 0.27622 -0.19681 0.27685 -0.19793 C 0.28205 -0.20493 0.27638 -0.19821 0.28157 -0.20717 C 0.28457 -0.21221 0.28315 -0.20717 0.28535 -0.21221 C 0.29086 -0.22481 0.28614 -0.21613 0.29071 -0.22425 C 0.29102 -0.22537 0.29102 -0.22677 0.29165 -0.22789 C 0.29795 -0.24412 0.29039 -0.22089 0.29543 -0.23573 C 0.29606 -0.23741 0.29638 -0.23936 0.29701 -0.24104 C 0.29748 -0.24244 0.29811 -0.24356 0.29858 -0.24496 C 0.3022 -0.25896 0.29811 -0.24804 0.30157 -0.257 C 0.30189 -0.2584 0.30205 -0.26036 0.30236 -0.26204 C 0.30252 -0.26344 0.30283 -0.26456 0.30315 -0.26596 C 0.30346 -0.26792 0.30409 -0.27268 0.30409 -0.2724 L 0.30409 -0.27352 " pathEditMode="relative" rAng="0" ptsTypes="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7" y="-13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7402E-8 3.01232E-6 L 7.87402E-8 0.00028 C -0.00079 -0.00476 -0.00142 -0.00896 -0.0022 -0.01344 C -0.00252 -0.01484 -0.00331 -0.01568 -0.00378 -0.01708 C -0.00425 -0.0196 -0.00457 -0.0224 -0.00504 -0.02492 C -0.00535 -0.02604 -0.00535 -0.02772 -0.00583 -0.02884 C -0.00646 -0.03052 -0.00724 -0.0322 -0.00803 -0.03388 C -0.00835 -0.035 -0.00882 -0.03668 -0.00929 -0.0378 C -0.01039 -0.0406 -0.01228 -0.04284 -0.01339 -0.04564 C -0.01701 -0.05403 -0.01465 -0.04928 -0.02032 -0.05991 C -0.02126 -0.06159 -0.02205 -0.06355 -0.02315 -0.06495 C -0.02488 -0.06691 -0.02709 -0.06887 -0.02866 -0.07139 C -0.03055 -0.07391 -0.0326 -0.07615 -0.03449 -0.07895 C -0.0422 -0.09379 -0.03528 -0.08231 -0.04126 -0.08931 C -0.04236 -0.09071 -0.04315 -0.09211 -0.04409 -0.09351 C -0.04488 -0.09407 -0.04535 -0.09603 -0.0463 -0.09715 C -0.04709 -0.09799 -0.04803 -0.09799 -0.04882 -0.09827 C -0.05087 -0.10107 -0.05244 -0.10415 -0.05465 -0.10611 C -0.05543 -0.10723 -0.05654 -0.10779 -0.05717 -0.10891 C -0.05906 -0.11087 -0.06252 -0.11674 -0.06441 -0.11786 L -0.0663 -0.11926 C -0.07134 -0.12542 -0.0652 -0.11786 -0.07118 -0.1243 C -0.07197 -0.12514 -0.0726 -0.12598 -0.07339 -0.12682 C -0.0748 -0.12794 -0.07606 -0.12822 -0.07748 -0.12934 L -0.08583 -0.13718 C -0.08677 -0.13802 -0.08772 -0.13858 -0.08866 -0.1397 C -0.09008 -0.14138 -0.09134 -0.1439 -0.09291 -0.14502 C -0.09354 -0.1453 -0.09433 -0.14558 -0.09496 -0.14586 C -0.09937 -0.15062 -0.09953 -0.1523 -0.10346 -0.15902 L -0.10346 -0.15874 L -0.10756 -0.16406 C -0.10787 -0.16546 -0.10819 -0.16714 -0.10882 -0.16826 C -0.10945 -0.16938 -0.11039 -0.16966 -0.11102 -0.17078 C -0.11197 -0.17274 -0.11291 -0.17581 -0.1137 -0.17833 C -0.11402 -0.17973 -0.11449 -0.18113 -0.11512 -0.18225 C -0.11575 -0.18365 -0.11654 -0.18477 -0.11717 -0.18617 C -0.11811 -0.18841 -0.11906 -0.19121 -0.12 -0.19401 L -0.12142 -0.19765 C -0.12189 -0.19905 -0.1222 -0.20045 -0.12283 -0.20185 C -0.12346 -0.20297 -0.12409 -0.20409 -0.12488 -0.20549 C -0.12866 -0.21417 -0.12409 -0.20493 -0.12693 -0.21333 C -0.12724 -0.21417 -0.12803 -0.21501 -0.12835 -0.21585 C -0.12976 -0.22257 -0.12819 -0.21669 -0.13039 -0.22341 C -0.13402 -0.23517 -0.12992 -0.22285 -0.13323 -0.23265 L -0.13606 -0.24832 C -0.13622 -0.24944 -0.13622 -0.25084 -0.13669 -0.25168 C -0.1389 -0.25784 -0.13795 -0.2542 -0.13953 -0.26372 L -0.14094 -0.27128 C -0.1411 -0.27268 -0.14157 -0.2738 -0.14173 -0.27492 L -0.14205 -0.28192 L -0.14205 -0.28248 " pathEditMode="relative" rAng="0" ptsTypes="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2" y="-14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1732E-6 3.1467E-6 L 1.41732E-6 0.00028 C -0.00142 -0.00336 -0.00236 -0.007 -0.00394 -0.00924 C -0.0052 -0.01176 -0.00725 -0.01232 -0.00835 -0.01456 C -0.00914 -0.01596 -0.00961 -0.01764 -0.01055 -0.01848 C -0.01213 -0.01988 -0.01606 -0.02156 -0.01811 -0.0224 C -0.0189 -0.02324 -0.01953 -0.02436 -0.02032 -0.02464 C -0.02189 -0.02604 -0.02347 -0.0266 -0.02473 -0.02744 C -0.02551 -0.028 -0.02614 -0.02828 -0.02693 -0.02856 C -0.02788 -0.02912 -0.02898 -0.0294 -0.02992 -0.02996 C -0.03103 -0.03052 -0.03181 -0.03192 -0.03276 -0.03276 C -0.0348 -0.03388 -0.03638 -0.0336 -0.03811 -0.03528 C -0.03906 -0.03612 -0.03953 -0.03724 -0.04032 -0.0378 C -0.04331 -0.03976 -0.04488 -0.0378 -0.04772 -0.04144 C -0.04851 -0.04256 -0.04929 -0.0434 -0.05008 -0.04424 C -0.05118 -0.04536 -0.05417 -0.04648 -0.05512 -0.04704 C -0.06047 -0.05291 -0.05402 -0.0462 -0.06047 -0.0504 C -0.06236 -0.05207 -0.06425 -0.05431 -0.0663 -0.05599 C -0.06756 -0.05655 -0.06898 -0.05739 -0.07008 -0.05823 C -0.07213 -0.05991 -0.07402 -0.06187 -0.07606 -0.06355 C -0.07732 -0.06439 -0.07827 -0.06523 -0.07953 -0.06607 C -0.08032 -0.06635 -0.0811 -0.06663 -0.08189 -0.06719 C -0.08315 -0.06831 -0.08441 -0.07027 -0.08551 -0.07139 C -0.08677 -0.07251 -0.08819 -0.07279 -0.08929 -0.07391 C -0.09717 -0.08119 -0.09055 -0.07699 -0.09764 -0.08147 C -0.09906 -0.08259 -0.10205 -0.08427 -0.10205 -0.08399 C -0.10268 -0.08483 -0.10347 -0.08623 -0.10425 -0.08651 C -0.10504 -0.08707 -0.10614 -0.08735 -0.10725 -0.08791 C -0.11465 -0.09183 -0.10315 -0.08623 -0.11228 -0.09043 C -0.11874 -0.09799 -0.10992 -0.08847 -0.11748 -0.09435 C -0.11937 -0.09575 -0.1211 -0.09799 -0.12284 -0.09939 C -0.12394 -0.10051 -0.12709 -0.10163 -0.12803 -0.10219 C -0.12882 -0.10303 -0.12961 -0.10387 -0.1304 -0.10471 C -0.13213 -0.10751 -0.13307 -0.11031 -0.13465 -0.11339 C -0.13606 -0.11702 -0.13685 -0.12066 -0.13921 -0.12262 C -0.14126 -0.12486 -0.14473 -0.12542 -0.1474 -0.12654 C -0.14803 -0.12682 -0.14866 -0.12738 -0.14945 -0.12794 C -0.1515 -0.12878 -0.1537 -0.12934 -0.15559 -0.13046 C -0.15622 -0.13102 -0.15685 -0.1313 -0.15764 -0.13186 C -0.15858 -0.13242 -0.15953 -0.13382 -0.16063 -0.13438 C -0.16189 -0.13522 -0.16315 -0.13522 -0.16425 -0.1355 C -0.16504 -0.13578 -0.16583 -0.13634 -0.16662 -0.1369 C -0.17465 -0.14082 -0.17008 -0.1383 -0.17638 -0.14082 C -0.17732 -0.14138 -0.17827 -0.14166 -0.17921 -0.14194 C -0.18095 -0.1425 -0.18268 -0.14278 -0.18441 -0.14334 C -0.18945 -0.14446 -0.19181 -0.14502 -0.19701 -0.14614 C -0.20331 -0.14866 -0.19795 -0.1467 -0.20898 -0.14838 C -0.21087 -0.14866 -0.21291 -0.14922 -0.2148 -0.14978 C -0.21591 -0.15006 -0.21685 -0.1509 -0.2178 -0.15118 C -0.22126 -0.15146 -0.22488 -0.15174 -0.22819 -0.1523 C -0.23843 -0.15538 -0.22756 -0.1523 -0.24693 -0.15482 C -0.24898 -0.1551 -0.2548 -0.15678 -0.25717 -0.15762 C -0.25827 -0.1579 -0.25921 -0.15874 -0.26032 -0.15902 C -0.26284 -0.15958 -0.26551 -0.15986 -0.26835 -0.16042 C -0.27575 -0.16238 -0.26819 -0.16042 -0.2789 -0.16238 C -0.28016 -0.16294 -0.28173 -0.1635 -0.28331 -0.16378 C -0.28504 -0.16434 -0.28662 -0.1649 -0.28835 -0.16518 C -0.29386 -0.16854 -0.28662 -0.16434 -0.29575 -0.16798 C -0.31165 -0.17358 -0.29843 -0.17022 -0.31087 -0.17274 L -0.31654 -0.17554 C -0.31764 -0.17582 -0.31858 -0.17637 -0.31953 -0.17693 C -0.32032 -0.17721 -0.3211 -0.17777 -0.32173 -0.17833 C -0.32284 -0.17889 -0.32378 -0.18001 -0.32488 -0.18057 C -0.32583 -0.18141 -0.32677 -0.18141 -0.32772 -0.18197 C -0.32851 -0.18225 -0.32929 -0.18309 -0.33008 -0.18337 C -0.33103 -0.18393 -0.33213 -0.18421 -0.33307 -0.18477 C -0.33386 -0.18505 -0.33449 -0.18533 -0.33528 -0.18589 C -0.33622 -0.18617 -0.33717 -0.18673 -0.33827 -0.18701 C -0.3389 -0.18757 -0.33953 -0.18813 -0.34032 -0.18841 C -0.34205 -0.18897 -0.34378 -0.18897 -0.34551 -0.18953 C -0.35354 -0.19429 -0.34992 -0.19289 -0.35606 -0.19485 C -0.35685 -0.19597 -0.35748 -0.19709 -0.35827 -0.19737 C -0.36551 -0.20297 -0.35575 -0.19261 -0.36551 -0.20129 C -0.36945 -0.20465 -0.37008 -0.20549 -0.37528 -0.20773 C -0.37622 -0.20801 -0.37732 -0.20829 -0.37827 -0.20913 C -0.37937 -0.20941 -0.38032 -0.21053 -0.38126 -0.21137 C -0.38205 -0.21221 -0.38268 -0.21361 -0.38347 -0.21417 C -0.38441 -0.21501 -0.38551 -0.21501 -0.38646 -0.21557 C -0.38725 -0.21641 -0.38803 -0.21725 -0.38866 -0.21809 C -0.38961 -0.21865 -0.39071 -0.21893 -0.3915 -0.21921 C -0.39307 -0.22005 -0.39465 -0.22117 -0.39606 -0.22201 C -0.39669 -0.22229 -0.39764 -0.22229 -0.39827 -0.22313 C -0.39906 -0.22397 -0.39969 -0.22537 -0.40047 -0.22593 C -0.40252 -0.22677 -0.40646 -0.22817 -0.40646 -0.22789 C -0.41087 -0.23349 -0.40662 -0.22901 -0.41103 -0.23237 C -0.41197 -0.23321 -0.41291 -0.23433 -0.41402 -0.23489 C -0.41543 -0.23573 -0.41701 -0.23629 -0.41843 -0.23713 C -0.42032 -0.23908 -0.42205 -0.2416 -0.42425 -0.24272 C -0.42977 -0.24524 -0.42488 -0.24244 -0.43024 -0.24636 C -0.43465 -0.24944 -0.4304 -0.24552 -0.4348 -0.25028 C -0.43575 -0.2528 -0.43717 -0.25504 -0.43764 -0.25812 C -0.43795 -0.25924 -0.43811 -0.26064 -0.43843 -0.26176 C -0.4389 -0.26316 -0.43969 -0.26428 -0.44 -0.26568 C -0.44063 -0.2682 -0.44095 -0.271 -0.44158 -0.27352 C -0.44221 -0.27716 -0.44252 -0.27828 -0.44284 -0.28276 C -0.44284 -0.28304 -0.44284 -0.28332 -0.44284 -0.28332 L -0.44284 -0.28332 " pathEditMode="relative" rAng="0" ptsTypes="AAAAAAAAAAAAAAAAAA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2" y="-14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748E-6 3.81859E-6 L -1.5748E-6 0.00028 C -0.00173 -0.00364 -0.00331 -0.007 -0.00488 -0.01064 C -0.00661 -0.01484 -0.00598 -0.01456 -0.00866 -0.0182 C -0.00929 -0.01932 -0.01008 -0.02016 -0.01086 -0.021 C -0.01338 -0.02744 -0.01165 -0.0238 -0.01701 -0.02996 L -0.01937 -0.03248 C -0.02 -0.0336 -0.02079 -0.03388 -0.02157 -0.035 C -0.02283 -0.03696 -0.02409 -0.03892 -0.02535 -0.04004 C -0.02661 -0.04172 -0.02803 -0.04284 -0.02929 -0.04424 C -0.03008 -0.04508 -0.03086 -0.04592 -0.03165 -0.04676 C -0.03417 -0.04928 -0.03685 -0.05124 -0.03921 -0.0546 C -0.04031 -0.05599 -0.04126 -0.05711 -0.04236 -0.05823 C -0.04299 -0.05907 -0.04394 -0.05907 -0.04457 -0.05963 C -0.04535 -0.06047 -0.04614 -0.06159 -0.04693 -0.06215 C -0.04756 -0.06271 -0.0485 -0.06271 -0.04913 -0.06355 C -0.05134 -0.06551 -0.05323 -0.06775 -0.05543 -0.06999 C -0.05622 -0.07083 -0.05685 -0.07195 -0.05779 -0.07251 C -0.05842 -0.07335 -0.05937 -0.07335 -0.06 -0.07363 C -0.06268 -0.07615 -0.06488 -0.07979 -0.06756 -0.08147 C -0.06834 -0.08203 -0.06913 -0.08231 -0.06992 -0.08287 C -0.07197 -0.08483 -0.0737 -0.08791 -0.07606 -0.08931 C -0.07685 -0.08987 -0.07764 -0.09015 -0.07827 -0.09043 C -0.0863 -0.09799 -0.08016 -0.09407 -0.08535 -0.09687 L -0.08992 -0.10219 C -0.09071 -0.10303 -0.09134 -0.10387 -0.09212 -0.10471 C -0.09338 -0.10611 -0.0948 -0.10751 -0.09606 -0.10863 L -0.10063 -0.11367 C -0.10126 -0.11451 -0.10205 -0.11591 -0.10283 -0.11647 C -0.10409 -0.11731 -0.10551 -0.11786 -0.10677 -0.11898 C -0.10834 -0.12038 -0.1096 -0.12318 -0.11134 -0.1243 C -0.1137 -0.12542 -0.11433 -0.12542 -0.11669 -0.12794 C -0.11827 -0.12962 -0.11953 -0.13214 -0.12126 -0.13326 C -0.12394 -0.13466 -0.12378 -0.13438 -0.12661 -0.1369 C -0.12787 -0.1383 -0.12913 -0.1397 -0.13039 -0.1411 C -0.13197 -0.1425 -0.13338 -0.14502 -0.13512 -0.14614 C -0.1359 -0.1467 -0.13669 -0.14726 -0.13748 -0.14726 C -0.13842 -0.14782 -0.13953 -0.14782 -0.14047 -0.14866 C -0.14205 -0.14978 -0.14362 -0.15118 -0.14504 -0.15258 C -0.14583 -0.15314 -0.14646 -0.15454 -0.1474 -0.1551 C -0.14834 -0.15594 -0.14945 -0.15594 -0.15039 -0.1565 C -0.15622 -0.16294 -0.14882 -0.15538 -0.15575 -0.16014 C -0.15653 -0.16098 -0.15716 -0.16238 -0.15811 -0.16294 C -0.15905 -0.16378 -0.16031 -0.1635 -0.16126 -0.16434 C -0.16236 -0.16462 -0.16331 -0.16602 -0.16425 -0.16686 C -0.1652 -0.16742 -0.1663 -0.16742 -0.1674 -0.16798 C -0.16834 -0.16882 -0.16929 -0.16994 -0.17039 -0.1705 C -0.17228 -0.1719 -0.17386 -0.17218 -0.17575 -0.1733 C -0.18331 -0.17694 -0.17149 -0.17162 -0.1811 -0.17554 C -0.18189 -0.17666 -0.18252 -0.17778 -0.18331 -0.17834 L -0.1926 -0.18337 C -0.19338 -0.18393 -0.19417 -0.18421 -0.19496 -0.18477 C -0.19622 -0.18561 -0.19748 -0.18673 -0.19874 -0.18729 C -0.19953 -0.18785 -0.20031 -0.18813 -0.2011 -0.18869 C -0.20205 -0.18953 -0.20299 -0.19065 -0.20409 -0.19121 C -0.20551 -0.19233 -0.20724 -0.19261 -0.20866 -0.19373 C -0.21307 -0.19765 -0.21071 -0.19569 -0.21638 -0.19877 C -0.21716 -0.19933 -0.21795 -0.19989 -0.21874 -0.20017 C -0.22567 -0.20325 -0.21716 -0.19961 -0.22709 -0.20409 C -0.22819 -0.20465 -0.22913 -0.20465 -0.23023 -0.20549 C -0.23118 -0.20605 -0.23212 -0.20745 -0.23323 -0.20801 C -0.23417 -0.20885 -0.23527 -0.20885 -0.23622 -0.20941 C -0.23732 -0.20997 -0.23827 -0.21109 -0.23937 -0.21193 C -0.24142 -0.21333 -0.24268 -0.21333 -0.24472 -0.21445 L -0.25165 -0.21837 L -0.25401 -0.21977 C -0.25464 -0.22005 -0.25559 -0.22033 -0.25622 -0.22089 C -0.25732 -0.22173 -0.25827 -0.22285 -0.25921 -0.22341 C -0.26031 -0.22425 -0.26142 -0.22425 -0.26236 -0.22481 C -0.26787 -0.22817 -0.26331 -0.22621 -0.26787 -0.23013 C -0.2685 -0.23069 -0.26945 -0.23069 -0.27008 -0.23125 C -0.27165 -0.23265 -0.27291 -0.23545 -0.27464 -0.23657 C -0.27811 -0.23825 -0.27622 -0.23713 -0.28 -0.24021 C -0.2811 -0.243 -0.28173 -0.2458 -0.28299 -0.24804 C -0.28378 -0.24916 -0.28472 -0.25028 -0.28535 -0.25196 C -0.28646 -0.25448 -0.28787 -0.25672 -0.28834 -0.2598 C -0.28945 -0.26484 -0.28866 -0.2626 -0.29071 -0.26624 C -0.29086 -0.26736 -0.29102 -0.26876 -0.29149 -0.26988 C -0.29338 -0.27604 -0.29291 -0.27156 -0.29291 -0.2766 L -0.29291 -0.27744 " pathEditMode="relative" rAng="0" ptsTypes="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1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1 0.0056 L -0.00111 0.0056 C -0.00063 0.0014 -0.00032 -0.0028 0.00047 -0.00672 C 0.0011 -0.01064 0.00267 -0.01372 0.00346 -0.01764 C 0.00425 -0.02156 0.00441 -0.02324 0.00567 -0.02716 C 0.00645 -0.02912 0.0074 -0.03052 0.00803 -0.03248 C 0.00866 -0.03416 0.00897 -0.03612 0.0096 -0.0378 C 0.01023 -0.04032 0.01118 -0.04228 0.01181 -0.0448 C 0.01291 -0.04816 0.01338 -0.05235 0.0148 -0.05543 L 0.01795 -0.06243 C 0.01952 -0.07083 0.01732 -0.06159 0.02173 -0.07167 C 0.0274 -0.08511 0.01968 -0.07027 0.02472 -0.08119 C 0.02551 -0.08287 0.02645 -0.08371 0.02708 -0.08539 C 0.03055 -0.09407 0.0263 -0.08819 0.03086 -0.09351 C 0.03118 -0.09491 0.03133 -0.09631 0.03165 -0.09743 C 0.03275 -0.10135 0.0337 -0.10275 0.03543 -0.10555 C 0.03574 -0.10695 0.0359 -0.10835 0.03622 -0.10975 C 0.037 -0.11255 0.03921 -0.11674 0.04 -0.11926 C 0.04063 -0.12094 0.04094 -0.1229 0.04157 -0.12458 C 0.04283 -0.1285 0.04299 -0.1285 0.04456 -0.1313 C 0.04645 -0.1411 0.04519 -0.13718 0.04771 -0.14362 C 0.0474 -0.1481 0.04787 -0.15286 0.04693 -0.15706 C 0.04614 -0.16014 0.04441 -0.16154 0.04299 -0.16406 C 0.04157 -0.16686 0.04141 -0.16742 0.03921 -0.16938 C 0.03732 -0.17134 0.03511 -0.17246 0.03322 -0.1747 C 0.03133 -0.17694 0.03008 -0.17861 0.02787 -0.18029 C 0.02677 -0.18085 0.02582 -0.18113 0.02472 -0.18141 C 0.02031 -0.18673 0.02456 -0.18225 0.02015 -0.18561 C 0.01921 -0.18645 0.01826 -0.18757 0.01716 -0.18841 C 0.01574 -0.18925 0.01401 -0.18981 0.01259 -0.19093 C 0.00866 -0.19457 0.0107 -0.19317 0.00645 -0.19513 C -0.00016 -0.20297 0.01055 -0.19093 -0.00032 -0.20045 C -0.00142 -0.20129 -0.00237 -0.20241 -0.00347 -0.20325 C -0.00851 -0.20661 -0.00441 -0.20269 -0.00867 -0.20605 C -0.00977 -0.20661 -0.01071 -0.20801 -0.01181 -0.20857 C -0.01323 -0.20969 -0.01496 -0.20969 -0.01638 -0.21137 C -0.02095 -0.21697 -0.01607 -0.21165 -0.02174 -0.21529 C -0.02268 -0.21613 -0.02363 -0.21753 -0.02473 -0.21809 C -0.02567 -0.21865 -0.02678 -0.21893 -0.02772 -0.21949 C -0.02914 -0.22033 -0.03024 -0.22145 -0.03166 -0.22229 C -0.03229 -0.22257 -0.03307 -0.22313 -0.03386 -0.22369 C -0.04441 -0.23069 -0.0326 -0.22229 -0.04 -0.22901 C -0.04126 -0.23013 -0.04252 -0.23097 -0.04378 -0.23181 C -0.04788 -0.23433 -0.04772 -0.23405 -0.05134 -0.23573 C -0.05213 -0.23657 -0.05292 -0.23769 -0.0537 -0.23853 C -0.05717 -0.24104 -0.05607 -0.23853 -0.05906 -0.24104 C -0.06426 -0.2458 -0.05796 -0.24244 -0.06441 -0.24524 C -0.06504 -0.24608 -0.06583 -0.2472 -0.06662 -0.24804 C -0.06756 -0.2486 -0.06867 -0.24888 -0.06961 -0.24916 C -0.0704 -0.24972 -0.07118 -0.25028 -0.07197 -0.25056 C -0.07859 -0.2584 -0.07024 -0.24916 -0.07654 -0.25476 C -0.07733 -0.25532 -0.07796 -0.25672 -0.0789 -0.25756 C -0.07985 -0.2584 -0.08095 -0.25924 -0.08189 -0.26008 C -0.08268 -0.26092 -0.08331 -0.26204 -0.0841 -0.26288 C -0.08489 -0.26344 -0.08567 -0.26344 -0.08646 -0.26428 C -0.08804 -0.26568 -0.08945 -0.26792 -0.09103 -0.2696 L -0.09323 -0.2724 L -0.0978 -0.27772 C -0.09859 -0.27856 -0.09953 -0.2794 -0.10016 -0.28052 L -0.10174 -0.28304 L -0.10237 -0.28304 " pathEditMode="relative" ptsTypes="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2A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n 2">
            <a:extLst>
              <a:ext uri="{FF2B5EF4-FFF2-40B4-BE49-F238E27FC236}">
                <a16:creationId xmlns:a16="http://schemas.microsoft.com/office/drawing/2014/main" id="{DE00074D-EC58-4828-9F8C-7CDA1E9F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819150"/>
            <a:ext cx="737235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agen 4">
            <a:extLst>
              <a:ext uri="{FF2B5EF4-FFF2-40B4-BE49-F238E27FC236}">
                <a16:creationId xmlns:a16="http://schemas.microsoft.com/office/drawing/2014/main" id="{ADF02EE3-6395-4183-B044-AEB9CB1FD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4092575"/>
            <a:ext cx="12255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uadroTexto 5">
            <a:extLst>
              <a:ext uri="{FF2B5EF4-FFF2-40B4-BE49-F238E27FC236}">
                <a16:creationId xmlns:a16="http://schemas.microsoft.com/office/drawing/2014/main" id="{4AA0C52D-5283-49EC-ADF5-E7099106F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211763"/>
            <a:ext cx="7542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/>
              <a:t>Actividad creada por el autor para el alumnado de la E.I. “EL CASTILLO”</a:t>
            </a:r>
          </a:p>
        </p:txBody>
      </p:sp>
      <p:pic>
        <p:nvPicPr>
          <p:cNvPr id="37893" name="Imagen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D7C76C6-12CB-4A5F-BEEB-0AFF9C751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171450"/>
            <a:ext cx="8842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E7BA006-B2ED-49E3-9504-B129E59D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5" y="66675"/>
            <a:ext cx="5397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1</a:t>
            </a:r>
          </a:p>
        </p:txBody>
      </p:sp>
      <p:pic>
        <p:nvPicPr>
          <p:cNvPr id="17415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5189B5-52C5-4E26-91B4-D284692E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D939C-EEFD-48AE-A19A-D6DAAFDA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22F780-A2AF-4BEB-86FB-2A3564F88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2" y="857250"/>
            <a:ext cx="3419475" cy="25717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139C71-0C42-4C3F-A0DC-10369926C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0" y="857250"/>
            <a:ext cx="3419475" cy="25717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31AF8D0-19C7-4D15-BB4C-304C51B240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3" y="4820442"/>
            <a:ext cx="1956852" cy="8501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F498C2-42E9-47EC-A810-91CDC89D4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26" y="4804567"/>
            <a:ext cx="2750821" cy="850108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7953E-6 -0.00028 L -3.77953E-6 0.00056 C 0.00583 -0.00392 0.01181 -0.00728 0.01622 -0.01092 C 0.0178 -0.01204 0.01922 -0.01344 0.02063 -0.01456 C 0.02363 -0.01651 0.02819 -0.01791 0.03103 -0.02015 C 0.03402 -0.02239 0.03701 -0.02519 0.04 -0.02771 C 0.04142 -0.02911 0.043 -0.03051 0.04441 -0.03163 C 0.0578 -0.03807 0.05181 -0.03527 0.06378 -0.04087 C 0.06819 -0.04507 0.07118 -0.04871 0.07859 -0.05263 C 0.08457 -0.05543 0.09339 -0.05739 0.0978 -0.06047 C 0.10237 -0.06215 0.1052 -0.06383 0.10819 -0.06551 C 0.11717 -0.07027 0.12898 -0.07419 0.13796 -0.07894 C 0.14095 -0.08062 0.14378 -0.0823 0.14835 -0.08398 C 0.15276 -0.0865 0.16016 -0.0893 0.16756 -0.09182 C 0.17197 -0.09406 0.17654 -0.09602 0.18095 -0.09854 C 0.18394 -0.09966 0.18394 -0.10106 0.18693 -0.10218 C 0.19134 -0.10498 0.20016 -0.10778 0.20615 -0.1103 L 0.21512 -0.11394 C 0.21953 -0.11534 0.22252 -0.11702 0.22552 -0.11842 C 0.22835 -0.1201 0.23134 -0.12178 0.23433 -0.12346 C 0.23874 -0.12486 0.24331 -0.12626 0.24473 -0.12766 C 0.24914 -0.12906 0.25071 -0.13102 0.2537 -0.1327 C 0.26111 -0.13522 0.26993 -0.13774 0.27449 -0.14054 C 0.28189 -0.14669 0.27591 -0.14333 0.2937 -0.14977 C 0.31591 -0.16769 0.29229 -0.14921 0.31307 -0.16265 C 0.32489 -0.17021 0.30851 -0.16293 0.32788 -0.17049 C 0.3367 -0.17945 0.32788 -0.17245 0.34268 -0.18225 C 0.3441 -0.18393 0.34567 -0.18505 0.34867 -0.18645 C 0.35008 -0.18813 0.35449 -0.18981 0.35748 -0.19149 C 0.36048 -0.19429 0.36347 -0.19681 0.36788 -0.19933 L 0.37685 -0.20716 L 0.38725 -0.21528 C 0.38725 -0.2164 0.39024 -0.21752 0.39024 -0.21892 L 0.39024 -0.2318 L 0.39024 -0.23152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2" y="-1153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0236E-6 -2.81075E-6 L -1.10236E-6 0.00028 C -0.00063 -0.01371 0.00063 -0.02575 -0.00425 -0.03723 C -0.0074 -0.04535 -0.00961 -0.05151 -0.01496 -0.05711 C -0.01748 -0.05991 -0.01953 -0.06327 -0.0222 -0.06523 C -0.02409 -0.06635 -0.0263 -0.06775 -0.02803 -0.06943 C -0.03024 -0.07083 -0.03228 -0.07307 -0.03464 -0.07447 C -0.03842 -0.07698 -0.0422 -0.0795 -0.04614 -0.08118 C -0.05134 -0.0837 -0.05653 -0.08566 -0.06157 -0.0879 C -0.06913 -0.09126 -0.07653 -0.0949 -0.08378 -0.09854 L -0.09449 -0.10358 C -0.09606 -0.1047 -0.09764 -0.10582 -0.09953 -0.10638 C -0.10299 -0.10778 -0.10661 -0.10862 -0.11008 -0.1103 C -0.1159 -0.11338 -0.12126 -0.11926 -0.1274 -0.12094 C -0.13165 -0.12234 -0.13622 -0.12318 -0.14047 -0.12514 C -0.14315 -0.12626 -0.14583 -0.12794 -0.14866 -0.12906 C -0.15134 -0.1299 -0.15417 -0.13074 -0.15685 -0.13158 C -0.16425 -0.1341 -0.17464 -0.14137 -0.17984 -0.14221 L -0.18724 -0.14333 C -0.20425 -0.15285 -0.19527 -0.14921 -0.21433 -0.15425 C -0.22079 -0.15957 -0.21496 -0.15537 -0.22661 -0.15957 C -0.2285 -0.16013 -0.23039 -0.16181 -0.23228 -0.16209 C -0.24 -0.16349 -0.25527 -0.16489 -0.25527 -0.16461 C -0.25685 -0.16573 -0.25842 -0.16657 -0.26031 -0.16741 C -0.26362 -0.16881 -0.26929 -0.16937 -0.2726 -0.16993 C -0.27401 -0.17021 -0.27527 -0.17105 -0.27669 -0.17133 C -0.28283 -0.17273 -0.28929 -0.17301 -0.29543 -0.17413 C -0.29795 -0.17497 -0.30047 -0.17637 -0.30283 -0.17665 C -0.30772 -0.17749 -0.31275 -0.17749 -0.31764 -0.17805 C -0.32063 -0.17833 -0.32378 -0.17917 -0.32661 -0.17945 C -0.34583 -0.18869 -0.32661 -0.17973 -0.33984 -0.18477 C -0.34063 -0.18505 -0.34142 -0.18589 -0.3422 -0.18617 C -0.3463 -0.18729 -0.34976 -0.18757 -0.3537 -0.18869 C -0.35512 -0.18925 -0.35638 -0.18981 -0.35779 -0.18981 C -0.35874 -0.19093 -0.35953 -0.19205 -0.36031 -0.19289 C -0.36378 -0.19513 -0.3652 -0.19513 -0.3685 -0.19653 C -0.36929 -0.19709 -0.37008 -0.19765 -0.37102 -0.19793 C -0.37291 -0.19905 -0.3748 -0.19961 -0.37669 -0.20045 C -0.38236 -0.20296 -0.37779 -0.20073 -0.38236 -0.20324 C -0.38331 -0.20464 -0.38425 -0.20576 -0.38504 -0.20716 C -0.38614 -0.20968 -0.38677 -0.21304 -0.38819 -0.21528 C -0.38898 -0.2164 -0.38992 -0.2178 -0.39071 -0.2192 C -0.39716 -0.23292 -0.39149 -0.22312 -0.39543 -0.22956 L -0.39543 -0.22956 " pathEditMode="relative" rAng="0" ptsTypes="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80" y="-1147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>
            <a:extLst>
              <a:ext uri="{FF2B5EF4-FFF2-40B4-BE49-F238E27FC236}">
                <a16:creationId xmlns:a16="http://schemas.microsoft.com/office/drawing/2014/main" id="{B9A71569-13E6-4233-8DB9-D068BB3DA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0"/>
            <a:ext cx="5397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2</a:t>
            </a:r>
          </a:p>
        </p:txBody>
      </p:sp>
      <p:pic>
        <p:nvPicPr>
          <p:cNvPr id="19464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87443BF-D056-47AC-BCF6-96BCCADA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3ACC6A-3156-4D33-8F9E-91B876D8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951217-C117-4BE1-B234-1DCD22770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62" y="991796"/>
            <a:ext cx="3298090" cy="24804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1BFEAD-4E67-4CA1-B902-48BDC873CF7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97" y="1035050"/>
            <a:ext cx="3183067" cy="23939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D1E857E-ADF7-4A49-8D5C-7BE39BB66D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647" y="4851499"/>
            <a:ext cx="1775187" cy="8326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F2B1D9-A732-4B2D-976B-84863B6A5E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0" y="4829479"/>
            <a:ext cx="1673074" cy="83261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85E-6 -3.1243E-6 L 1.9685E-6 0.00028 C 0.00378 -0.00252 0.00567 -0.00392 0.00913 -0.00532 C 0.01165 -0.00616 0.01401 -0.00672 0.01638 -0.00756 L 0.02205 -0.01008 C 0.02299 -0.01036 0.02394 -0.01092 0.02488 -0.0112 L 0.03212 -0.01371 C 0.03323 -0.01427 0.03449 -0.01427 0.03559 -0.01511 C 0.03921 -0.01679 0.03701 -0.01595 0.04205 -0.01735 C 0.04331 -0.01819 0.04456 -0.01903 0.04582 -0.01987 C 0.04677 -0.02043 0.04771 -0.02043 0.04866 -0.02127 C 0.0526 -0.02407 0.05102 -0.02463 0.05433 -0.02603 C 0.05575 -0.02659 0.05716 -0.02659 0.05858 -0.02715 C 0.05937 -0.02743 0.06 -0.02827 0.06079 -0.02855 C 0.06346 -0.02939 0.06834 -0.03023 0.07071 -0.03079 C 0.07149 -0.03107 0.07212 -0.03163 0.07291 -0.03191 C 0.0759 -0.03331 0.07827 -0.03359 0.08142 -0.03443 C 0.08299 -0.03499 0.08441 -0.03527 0.08582 -0.03583 C 0.08645 -0.03611 0.0874 -0.03667 0.08803 -0.03695 C 0.08945 -0.03751 0.09086 -0.03779 0.09228 -0.03807 C 0.09433 -0.03891 0.09622 -0.03975 0.09811 -0.04059 C 0.09905 -0.04115 0.1 -0.04143 0.10094 -0.04199 C 0.10236 -0.04283 0.10394 -0.04283 0.10519 -0.04451 C 0.10598 -0.04535 0.10661 -0.04619 0.1074 -0.04675 C 0.10866 -0.04787 0.11039 -0.04759 0.11165 -0.04927 C 0.11228 -0.05011 0.11307 -0.05123 0.11386 -0.05179 C 0.11464 -0.05235 0.11575 -0.05235 0.11669 -0.05291 C 0.11764 -0.05347 0.11858 -0.05459 0.11953 -0.05515 C 0.12016 -0.05571 0.12094 -0.05599 0.12157 -0.05655 C 0.12268 -0.05739 0.12346 -0.05823 0.12456 -0.05907 C 0.12519 -0.05963 0.12598 -0.05991 0.12661 -0.06047 C 0.12756 -0.06075 0.1285 -0.06215 0.12945 -0.06271 C 0.13071 -0.06327 0.13197 -0.06355 0.13323 -0.06383 C 0.13417 -0.06439 0.13512 -0.06467 0.13606 -0.06523 C 0.13685 -0.06607 0.13748 -0.06719 0.13827 -0.06775 C 0.13905 -0.06831 0.14016 -0.06831 0.1411 -0.06859 C 0.14173 -0.06915 0.14252 -0.06943 0.14315 -0.06999 C 0.14425 -0.07083 0.14504 -0.07195 0.14614 -0.07251 C 0.14787 -0.07363 0.14992 -0.07391 0.15181 -0.07502 C 0.15685 -0.07782 0.15055 -0.07446 0.15685 -0.07726 C 0.15748 -0.07754 0.15827 -0.0781 0.1589 -0.07866 C 0.16079 -0.0795 0.16283 -0.07978 0.16456 -0.08118 C 0.17228 -0.08622 0.16425 -0.08118 0.17181 -0.08454 L 0.17842 -0.08846 C 0.17905 -0.08874 0.17984 -0.0893 0.18047 -0.08958 C 0.18173 -0.09014 0.18283 -0.09042 0.18409 -0.09098 C 0.18551 -0.09126 0.18693 -0.09266 0.18834 -0.09322 C 0.18929 -0.0935 0.19023 -0.09406 0.19118 -0.09434 C 0.19197 -0.0949 0.1926 -0.09546 0.19338 -0.09574 C 0.19449 -0.0963 0.19575 -0.09658 0.19701 -0.09714 C 0.19842 -0.0977 0.19968 -0.09882 0.20126 -0.09938 C 0.21197 -0.10302 0.19858 -0.09854 0.20771 -0.1019 C 0.20882 -0.10218 0.21008 -0.10246 0.21118 -0.10302 C 0.21244 -0.10386 0.21354 -0.10498 0.2148 -0.10554 C 0.21575 -0.1061 0.21669 -0.1061 0.21764 -0.10666 C 0.21921 -0.10834 0.22047 -0.11058 0.22205 -0.1117 C 0.22693 -0.11422 0.22094 -0.11114 0.22787 -0.11394 C 0.2285 -0.11422 0.22929 -0.11478 0.22992 -0.11534 C 0.23102 -0.11562 0.23386 -0.11674 0.23496 -0.11786 C 0.23575 -0.11842 0.23622 -0.11954 0.23701 -0.12038 C 0.23842 -0.1215 0.24 -0.12178 0.24142 -0.12262 C 0.24205 -0.1229 0.24283 -0.12318 0.24346 -0.12374 C 0.24441 -0.12458 0.24535 -0.1257 0.2463 -0.12626 C 0.24708 -0.12682 0.24787 -0.1271 0.2485 -0.12766 C 0.25543 -0.1341 0.25008 -0.1313 0.25559 -0.13382 C 0.25653 -0.13494 0.25748 -0.13662 0.25858 -0.13717 C 0.25984 -0.13829 0.26142 -0.13885 0.26299 -0.13969 L 0.26724 -0.14221 C 0.26787 -0.14277 0.26866 -0.14305 0.26945 -0.14361 C 0.27055 -0.14417 0.27181 -0.14501 0.27291 -0.14585 C 0.2737 -0.14641 0.27433 -0.14641 0.27512 -0.14697 C 0.27606 -0.14781 0.27701 -0.14893 0.27795 -0.14949 C 0.2789 -0.15033 0.27984 -0.15033 0.28079 -0.15089 C 0.28283 -0.15201 0.28456 -0.15453 0.28645 -0.15565 C 0.29165 -0.15873 0.28929 -0.15761 0.2937 -0.15929 C 0.29795 -0.16433 0.29338 -0.15957 0.29858 -0.16293 C 0.30378 -0.16657 0.29937 -0.16461 0.30362 -0.16685 C 0.30567 -0.16741 0.30771 -0.16769 0.30945 -0.16909 C 0.31071 -0.16993 0.31197 -0.17077 0.31307 -0.17161 C 0.31386 -0.17217 0.31449 -0.17245 0.31527 -0.17301 C 0.31638 -0.17357 0.31764 -0.17469 0.31874 -0.17525 C 0.31953 -0.17553 0.32031 -0.17581 0.32094 -0.17637 C 0.32173 -0.17721 0.32236 -0.17833 0.32315 -0.17889 C 0.32394 -0.17973 0.32504 -0.17973 0.32598 -0.18029 C 0.32693 -0.18085 0.32787 -0.18197 0.32882 -0.18253 C 0.33023 -0.18365 0.33228 -0.18449 0.33386 -0.18505 C 0.33921 -0.19121 0.33228 -0.18393 0.33874 -0.18869 C 0.34567 -0.19373 0.33559 -0.18897 0.34378 -0.19233 C 0.34724 -0.19625 0.34519 -0.19429 0.35039 -0.19737 C 0.35102 -0.19765 0.35197 -0.19765 0.3526 -0.19849 C 0.35323 -0.19932 0.35386 -0.20044 0.35464 -0.201 C 0.35606 -0.20212 0.35748 -0.20268 0.3589 -0.20352 L 0.36331 -0.20576 L 0.3696 -0.20968 C 0.37039 -0.20996 0.37118 -0.20996 0.37181 -0.2108 C 0.37527 -0.21444 0.37307 -0.21248 0.37827 -0.21556 C 0.3789 -0.21612 0.37968 -0.21612 0.38031 -0.21696 C 0.38173 -0.21864 0.38299 -0.2206 0.38472 -0.22172 C 0.38614 -0.22256 0.38771 -0.22284 0.38897 -0.22424 C 0.39149 -0.22732 0.39039 -0.2262 0.39275 -0.2276 L 0.39275 -0.2276 " pathEditMode="relative" rAng="0" ptsTypes="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8" y="-1136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5354E-6 3.24748E-7 L -1.65354E-6 0.00028 C -0.00094 -0.007 -0.00189 -0.01904 -0.00488 -0.02464 L -0.0074 -0.02884 C -0.00787 -0.03136 -0.00834 -0.03387 -0.00897 -0.03611 C -0.01008 -0.03947 -0.01307 -0.04535 -0.01464 -0.04759 C -0.02551 -0.06327 -0.01401 -0.04507 -0.02362 -0.05767 C -0.02567 -0.06047 -0.0296 -0.06607 -0.03165 -0.06775 C -0.03323 -0.06915 -0.0348 -0.07083 -0.03653 -0.07223 C -0.03732 -0.07279 -0.03811 -0.07307 -0.0389 -0.07363 C -0.0452 -0.08203 -0.03937 -0.07503 -0.04457 -0.07923 C -0.0537 -0.08679 -0.04803 -0.08371 -0.05433 -0.08651 C -0.05937 -0.09239 -0.05386 -0.08679 -0.06079 -0.09099 C -0.06189 -0.09155 -0.06283 -0.09295 -0.06409 -0.09379 C -0.06614 -0.09491 -0.07055 -0.09658 -0.07055 -0.0963 C -0.07165 -0.0977 -0.0726 -0.0991 -0.0737 -0.09938 C -0.0822 -0.10358 -0.08394 -0.10302 -0.09071 -0.10526 C -0.09354 -0.1061 -0.09622 -0.10666 -0.0989 -0.10806 C -0.10504 -0.1117 -0.10205 -0.11058 -0.10771 -0.11254 C -0.10913 -0.11338 -0.11039 -0.11478 -0.11181 -0.11534 C -0.11449 -0.11674 -0.11984 -0.11814 -0.11984 -0.11786 C -0.12268 -0.1201 -0.12598 -0.1229 -0.12882 -0.12402 C -0.13622 -0.12738 -0.13102 -0.12374 -0.13779 -0.12682 C -0.13937 -0.12766 -0.14094 -0.12906 -0.14252 -0.1299 C -0.15181 -0.13438 -0.14063 -0.1257 -0.15638 -0.1369 L -0.16441 -0.14278 C -0.16583 -0.14362 -0.16708 -0.14474 -0.1685 -0.14558 C -0.17008 -0.1467 -0.17181 -0.14754 -0.17338 -0.14838 C -0.17464 -0.1495 -0.17606 -0.15062 -0.17748 -0.15146 C -0.17921 -0.15258 -0.18126 -0.15286 -0.18315 -0.15426 C -0.18472 -0.15538 -0.1863 -0.15734 -0.18787 -0.15845 C -0.18976 -0.15985 -0.19165 -0.16041 -0.19354 -0.16153 C -0.19527 -0.16237 -0.19685 -0.16349 -0.19842 -0.16433 C -0.20063 -0.16545 -0.20283 -0.16601 -0.20488 -0.16713 C -0.20661 -0.16797 -0.20819 -0.16937 -0.20976 -0.17021 C -0.21165 -0.17077 -0.21354 -0.17105 -0.21543 -0.17161 C -0.21701 -0.17189 -0.21874 -0.17245 -0.22031 -0.17301 C -0.22173 -0.17385 -0.22299 -0.17525 -0.22441 -0.17581 C -0.22598 -0.17665 -0.22756 -0.17665 -0.22929 -0.17721 C -0.23039 -0.17777 -0.23134 -0.17833 -0.23244 -0.17861 C -0.23386 -0.17917 -0.23512 -0.17973 -0.23653 -0.18029 C -0.23764 -0.18113 -0.23858 -0.18225 -0.23968 -0.18309 C -0.24079 -0.18365 -0.24189 -0.18393 -0.24299 -0.18449 C -0.24771 -0.18701 -0.24299 -0.18505 -0.24866 -0.18729 C -0.25008 -0.18785 -0.25134 -0.18813 -0.25275 -0.18869 C -0.25354 -0.18925 -0.25433 -0.18981 -0.25512 -0.19037 C -0.25732 -0.19121 -0.25953 -0.19205 -0.26157 -0.19317 C -0.26268 -0.19373 -0.26378 -0.19429 -0.26488 -0.19457 C -0.27701 -0.19905 -0.26189 -0.19345 -0.27212 -0.19737 C -0.27354 -0.19793 -0.2748 -0.19821 -0.27622 -0.19877 C -0.28079 -0.20101 -0.27638 -0.19989 -0.28189 -0.20185 C -0.28378 -0.20241 -0.28567 -0.20269 -0.28756 -0.20325 C -0.29338 -0.20493 -0.28976 -0.20409 -0.2948 -0.20605 C -0.29748 -0.20717 -0.30016 -0.20801 -0.30283 -0.20885 C -0.30567 -0.20997 -0.30756 -0.21053 -0.31023 -0.21193 C -0.31102 -0.21221 -0.31181 -0.21277 -0.3126 -0.21333 C -0.3126 -0.21305 -0.31575 -0.21557 -0.31748 -0.21613 C -0.3189 -0.21669 -0.32016 -0.21753 -0.32157 -0.21753 C -0.33527 -0.21837 -0.34913 -0.21865 -0.36283 -0.21893 C -0.36441 -0.21949 -0.36614 -0.22005 -0.36771 -0.22061 C -0.37023 -0.22144 -0.37102 -0.222 -0.37338 -0.2234 C -0.37984 -0.23096 -0.37197 -0.22088 -0.37748 -0.23068 C -0.37811 -0.2318 -0.37905 -0.23236 -0.37984 -0.23348 C -0.38047 -0.23656 -0.38079 -0.23992 -0.3822 -0.24216 C -0.38457 -0.2458 -0.3863 -0.2472 -0.38866 -0.24888 L -0.38866 -0.24888 L -0.38866 -0.24888 " pathEditMode="relative" rAng="0" ptsTypes="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33" y="-1243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>
            <a:extLst>
              <a:ext uri="{FF2B5EF4-FFF2-40B4-BE49-F238E27FC236}">
                <a16:creationId xmlns:a16="http://schemas.microsoft.com/office/drawing/2014/main" id="{875D782B-5F85-4356-B0EA-80A81F5FF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44450"/>
            <a:ext cx="5397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3</a:t>
            </a:r>
          </a:p>
        </p:txBody>
      </p:sp>
      <p:pic>
        <p:nvPicPr>
          <p:cNvPr id="21511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CB299D-A20D-4EDC-8AC5-897267B32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A40624-8712-48A9-910A-5168CA00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41085C3-67A9-4B17-929D-06B0C9D4E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5" y="877444"/>
            <a:ext cx="3419475" cy="25622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CAF537-C93F-4068-9D87-CD821CD860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68" y="895611"/>
            <a:ext cx="3419475" cy="25717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A9BF1FD-111B-41B9-9D9A-6F3DB4DF36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75" y="4793106"/>
            <a:ext cx="2684845" cy="9121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5E7326-019F-48D3-863F-C956231B93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62" y="4793106"/>
            <a:ext cx="2202950" cy="877444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346E-6 -2.31803E-6 L 2.28346E-6 0.00028 C 0.00204 -0.0028 0.00409 -0.0056 0.00645 -0.00784 C 0.00771 -0.00924 0.00929 -0.0098 0.01055 -0.01064 C 0.01653 -0.01512 0.01134 -0.01204 0.01622 -0.01456 C 0.01716 -0.0154 0.01795 -0.01652 0.0189 -0.01707 C 0.01984 -0.01763 0.0211 -0.01791 0.02204 -0.01847 C 0.02299 -0.01875 0.02378 -0.01931 0.02456 -0.01987 C 0.03055 -0.02379 0.02504 -0.02127 0.03118 -0.02351 C 0.03228 -0.02463 0.03323 -0.02547 0.03449 -0.02603 C 0.03716 -0.02743 0.04267 -0.02883 0.04267 -0.02855 C 0.0496 -0.03415 0.04204 -0.02883 0.05008 -0.03275 C 0.05149 -0.03331 0.05275 -0.03471 0.05433 -0.03527 C 0.05638 -0.03639 0.05858 -0.03695 0.06079 -0.03807 L 0.0674 -0.04059 L 0.07401 -0.04311 C 0.07512 -0.04339 0.07622 -0.04395 0.07732 -0.04423 C 0.08204 -0.04591 0.08929 -0.04815 0.09307 -0.04955 L 0.09968 -0.05207 C 0.10079 -0.05263 0.10189 -0.05291 0.10283 -0.05347 C 0.10819 -0.05655 0.10551 -0.05571 0.11039 -0.05739 C 0.11622 -0.06383 0.1085 -0.05627 0.11701 -0.06131 C 0.11921 -0.06271 0.1211 -0.06551 0.12346 -0.06635 L 0.13008 -0.06887 C 0.13118 -0.06943 0.13228 -0.06971 0.13338 -0.07027 C 0.13512 -0.07139 0.13669 -0.07251 0.13842 -0.07307 L 0.14504 -0.07419 C 0.15559 -0.07978 0.14472 -0.07447 0.15401 -0.07811 C 0.15858 -0.07978 0.1559 -0.0809 0.16315 -0.08202 C 0.16661 -0.08258 0.1726 -0.0837 0.17622 -0.08454 C 0.17732 -0.08482 0.17842 -0.08566 0.17968 -0.08594 C 0.18126 -0.0865 0.18283 -0.08678 0.18456 -0.08706 C 0.18551 -0.08762 0.18661 -0.08818 0.18771 -0.08846 C 0.18976 -0.0893 0.19512 -0.09098 0.19685 -0.09126 C 0.20047 -0.09182 0.20393 -0.0921 0.20771 -0.09238 C 0.2096 -0.09294 0.21653 -0.09462 0.21827 -0.0949 C 0.22409 -0.09574 0.22976 -0.09602 0.23559 -0.0963 C 0.23827 -0.09714 0.24441 -0.0991 0.2463 -0.10022 C 0.24771 -0.10106 0.24897 -0.10218 0.25039 -0.10274 C 0.25165 -0.1033 0.25275 -0.10358 0.25386 -0.10414 C 0.25464 -0.1047 0.25543 -0.10498 0.25622 -0.10526 C 0.25748 -0.1061 0.2589 -0.1061 0.26047 -0.10694 C 0.27197 -0.1117 0.25937 -0.10722 0.26945 -0.11058 C 0.27086 -0.11142 0.27212 -0.11254 0.27354 -0.1131 C 0.27512 -0.11422 0.27701 -0.1145 0.27858 -0.1159 C 0.28677 -0.12346 0.27827 -0.11618 0.29008 -0.12346 C 0.29134 -0.12458 0.2948 -0.12682 0.29669 -0.12766 C 0.29811 -0.12794 0.29937 -0.12822 0.30079 -0.12878 C 0.31165 -0.13746 0.29811 -0.1271 0.30661 -0.1327 C 0.30771 -0.13326 0.30866 -0.13466 0.30976 -0.1355 C 0.31464 -0.1383 0.31496 -0.1369 0.3189 -0.14193 C 0.32771 -0.15285 0.31827 -0.14193 0.32393 -0.15089 C 0.32519 -0.15285 0.32645 -0.15453 0.32787 -0.15593 C 0.33071 -0.15873 0.33386 -0.16097 0.33701 -0.16265 C 0.33811 -0.16321 0.33921 -0.16349 0.34047 -0.16377 C 0.34614 -0.17021 0.3389 -0.16321 0.34614 -0.16769 C 0.34834 -0.16909 0.35275 -0.17301 0.35275 -0.17273 C 0.35354 -0.17413 0.35417 -0.17609 0.35512 -0.17665 C 0.35606 -0.17777 0.35732 -0.17749 0.35858 -0.17833 C 0.36094 -0.17945 0.3622 -0.18141 0.36425 -0.18337 C 0.36472 -0.18589 0.36519 -0.18925 0.36661 -0.19121 C 0.3674 -0.19177 0.36834 -0.19205 0.36929 -0.19233 C 0.3748 -0.19849 0.37228 -0.19681 0.37669 -0.19905 C 0.37842 -0.20185 0.37921 -0.20381 0.38157 -0.20548 C 0.38236 -0.20604 0.38315 -0.20632 0.38393 -0.20688 C 0.39023 -0.21332 0.38236 -0.20548 0.38976 -0.21052 C 0.39071 -0.21136 0.39134 -0.21248 0.39228 -0.21332 C 0.39386 -0.21444 0.39716 -0.21584 0.39716 -0.21556 C 0.39968 -0.21836 0.39937 -0.21864 0.40204 -0.21976 C 0.40236 -0.21976 0.40267 -0.21976 0.40315 -0.21976 L 0.40315 -0.21948 " pathEditMode="relative" rAng="0" ptsTypes="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7" y="-1097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5354E-6 -9.74244E-7 L -1.65354E-6 0.00028 C -0.00252 -0.00112 -0.00488 -0.00168 -0.00724 -0.00308 C -0.01338 -0.00616 -0.00756 -0.00504 -0.01275 -0.007 C -0.01858 -0.00924 -0.02441 -0.00896 -0.03055 -0.00952 C -0.03165 -0.01008 -0.03275 -0.01064 -0.03386 -0.0112 C -0.03449 -0.01148 -0.03527 -0.01204 -0.03606 -0.01232 C -0.03795 -0.01288 -0.03968 -0.01316 -0.04157 -0.01372 L -0.0485 -0.01764 C -0.04929 -0.0182 -0.05023 -0.01848 -0.05102 -0.01904 C -0.05197 -0.01988 -0.05291 -0.021 -0.05401 -0.02184 C -0.05559 -0.02296 -0.05716 -0.02352 -0.05874 -0.02436 L -0.0611 -0.02575 C -0.06189 -0.02631 -0.06268 -0.02659 -0.06346 -0.02687 C -0.06441 -0.02799 -0.06535 -0.02911 -0.06661 -0.02995 C -0.06756 -0.03051 -0.0685 -0.03079 -0.0696 -0.03107 C -0.07748 -0.03471 -0.06535 -0.02967 -0.07512 -0.03387 C -0.0759 -0.03471 -0.07669 -0.03583 -0.07748 -0.03639 C -0.08205 -0.04003 -0.08205 -0.03863 -0.08677 -0.04059 C -0.08897 -0.04143 -0.09086 -0.04255 -0.09307 -0.04311 L -0.09779 -0.04451 C -0.1011 -0.04535 -0.10472 -0.04619 -0.10787 -0.04703 C -0.11307 -0.04899 -0.10945 -0.04899 -0.11653 -0.05011 C -0.12063 -0.05039 -0.12488 -0.05067 -0.12897 -0.05123 L -0.13669 -0.05403 C -0.13811 -0.05431 -0.13937 -0.05487 -0.14079 -0.05515 L -0.14614 -0.05655 C -0.15386 -0.06103 -0.13968 -0.05319 -0.15401 -0.05935 C -0.16945 -0.06579 -0.15134 -0.06215 -0.17197 -0.06467 C -0.18315 -0.06803 -0.17827 -0.06663 -0.18693 -0.06887 C -0.19197 -0.07167 -0.18771 -0.06943 -0.19685 -0.07139 C -0.19874 -0.07167 -0.20063 -0.07223 -0.20236 -0.07279 C -0.20551 -0.07335 -0.20882 -0.07363 -0.21181 -0.07531 C -0.21638 -0.07783 -0.21197 -0.07587 -0.21874 -0.07811 C -0.21984 -0.07839 -0.22094 -0.07923 -0.22205 -0.07951 C -0.22913 -0.08147 -0.22535 -0.07979 -0.23134 -0.08203 C -0.23338 -0.08287 -0.23764 -0.08483 -0.23764 -0.08455 C -0.23874 -0.08567 -0.23953 -0.08679 -0.24063 -0.08763 C -0.2452 -0.09042 -0.24331 -0.08707 -0.2485 -0.09154 C -0.2496 -0.09266 -0.25055 -0.0935 -0.25165 -0.09406 C -0.25307 -0.09518 -0.25622 -0.09686 -0.25622 -0.09658 C -0.26331 -0.10582 -0.25575 -0.09714 -0.26252 -0.10218 C -0.26346 -0.10302 -0.26409 -0.10414 -0.26488 -0.10498 C -0.26819 -0.10806 -0.26771 -0.1075 -0.27118 -0.1089 C -0.27197 -0.10974 -0.27275 -0.11114 -0.27338 -0.1117 C -0.27464 -0.11226 -0.27606 -0.11226 -0.27748 -0.11282 C -0.27842 -0.11338 -0.27953 -0.11394 -0.28063 -0.11422 C -0.28504 -0.11982 -0.28236 -0.11758 -0.28834 -0.12094 L -0.28834 -0.12066 C -0.28913 -0.12206 -0.28992 -0.12318 -0.29055 -0.12374 C -0.29165 -0.1243 -0.29275 -0.12458 -0.29386 -0.12514 C -0.29449 -0.12542 -0.29527 -0.12598 -0.29606 -0.12654 C -0.29811 -0.1285 -0.29937 -0.13046 -0.30157 -0.13158 C -0.30268 -0.13242 -0.30362 -0.1327 -0.30472 -0.13298 C -0.30945 -0.13858 -0.30441 -0.13354 -0.31023 -0.13718 C -0.31134 -0.13802 -0.31212 -0.13914 -0.31338 -0.1397 C -0.31496 -0.14082 -0.31653 -0.14138 -0.31795 -0.1425 L -0.32441 -0.14782 L -0.3274 -0.15061 C -0.32819 -0.15173 -0.32882 -0.15369 -0.32976 -0.15481 C -0.33039 -0.15537 -0.3348 -0.15705 -0.33527 -0.15733 C -0.33716 -0.15957 -0.33811 -0.16097 -0.34079 -0.16265 C -0.3422 -0.16377 -0.34535 -0.16545 -0.34535 -0.16517 C -0.35008 -0.17077 -0.34504 -0.16573 -0.35071 -0.16937 C -0.36079 -0.17581 -0.34819 -0.16853 -0.35622 -0.17469 C -0.35779 -0.17581 -0.35937 -0.17665 -0.36094 -0.17749 L -0.37039 -0.18281 C -0.37039 -0.18253 -0.37512 -0.18561 -0.37512 -0.18533 C -0.37575 -0.18617 -0.37653 -0.18757 -0.37732 -0.18813 C -0.37937 -0.18981 -0.38157 -0.18981 -0.38362 -0.19093 C -0.3852 -0.19149 -0.38677 -0.19261 -0.38834 -0.19345 L -0.39071 -0.19485 L -0.39291 -0.19625 C -0.3937 -0.19737 -0.39433 -0.19933 -0.39543 -0.20045 C -0.39606 -0.20129 -0.39701 -0.20101 -0.39764 -0.20157 C -0.39842 -0.20213 -0.39921 -0.20353 -0.4 -0.20437 C -0.40079 -0.20493 -0.40157 -0.20521 -0.40236 -0.20549 C -0.40315 -0.20633 -0.40394 -0.20773 -0.40472 -0.20829 C -0.40614 -0.20941 -0.40787 -0.20997 -0.40945 -0.21109 L -0.41181 -0.21249 C -0.41338 -0.21416 -0.41512 -0.21556 -0.41638 -0.21752 C -0.41937 -0.22284 -0.41795 -0.2206 -0.4211 -0.22452 L -0.42252 -0.22816 L -0.42252 -0.22816 " pathEditMode="relative" rAng="0" ptsTypes="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4" y="-113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>
            <a:extLst>
              <a:ext uri="{FF2B5EF4-FFF2-40B4-BE49-F238E27FC236}">
                <a16:creationId xmlns:a16="http://schemas.microsoft.com/office/drawing/2014/main" id="{DF52BCBB-402E-429B-880D-D144B9FE6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49213"/>
            <a:ext cx="43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4</a:t>
            </a:r>
          </a:p>
        </p:txBody>
      </p:sp>
      <p:pic>
        <p:nvPicPr>
          <p:cNvPr id="23559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19596B-54DE-4E27-90DD-A2300083A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6A3ABE-F9FF-4631-A09A-C771CC2E0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EB906C1-C90A-43AF-93C6-FD5E7B960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855221"/>
            <a:ext cx="3419475" cy="25717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8FECCC-FBDB-48BE-B5AA-CD5F246EB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84" y="862469"/>
            <a:ext cx="3419475" cy="25717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014A32D-2D0A-42C4-8D0C-198AB08DBD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88" y="4815329"/>
            <a:ext cx="1718510" cy="8552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08CE48-B3C0-4C03-922C-BE33D11A6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40" y="4815329"/>
            <a:ext cx="1968622" cy="855221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7 0.0014 L -0.00567 0.0014 L 0.08094 -0.00308 C 0.09764 -0.01148 0.07669 -0.0014 0.09149 -0.00728 C 0.09338 -0.00812 0.09512 -0.0098 0.09716 -0.01036 C 0.10299 -0.01176 0.10897 -0.01232 0.11496 -0.01316 L 0.13512 -0.01596 C 0.13779 -0.01708 0.14047 -0.01819 0.14331 -0.01875 C 0.14614 -0.01959 0.14913 -0.01987 0.15212 -0.02043 C 0.15748 -0.02127 0.16693 -0.02323 0.17323 -0.02463 L 0.1789 -0.02603 C 0.18394 -0.02911 0.18457 -0.02967 0.19023 -0.03191 C 0.19181 -0.03247 0.19338 -0.03275 0.19512 -0.03331 C 0.19984 -0.03471 0.20409 -0.03527 0.20882 -0.03751 C 0.21102 -0.03863 0.21307 -0.04059 0.21527 -0.04199 C 0.21874 -0.04395 0.22236 -0.04591 0.22583 -0.04759 C 0.22929 -0.04927 0.23291 -0.05039 0.23638 -0.05207 C 0.23905 -0.05319 0.24173 -0.05515 0.24441 -0.05627 C 0.24693 -0.05739 0.24929 -0.05823 0.25181 -0.05907 C 0.25401 -0.06019 0.25606 -0.06131 0.25827 -0.06215 C 0.25984 -0.06271 0.26157 -0.06299 0.26315 -0.06355 C 0.26567 -0.06467 0.27102 -0.06775 0.2737 -0.06915 C 0.28031 -0.07363 0.27496 -0.07111 0.28094 -0.07363 C 0.28992 -0.08174 0.27858 -0.07195 0.2874 -0.07783 C 0.2885 -0.07867 0.2896 -0.07979 0.29071 -0.0809 C 0.29149 -0.08174 0.29212 -0.08314 0.29307 -0.0837 C 0.29433 -0.08454 0.29575 -0.08454 0.29716 -0.0851 C 0.30157 -0.09042 0.29874 -0.08734 0.30598 -0.09378 C 0.30709 -0.09462 0.30834 -0.09546 0.30929 -0.09658 C 0.31338 -0.10218 0.31118 -0.1005 0.31575 -0.10246 C 0.33228 -0.1243 0.3148 -0.1019 0.3263 -0.11534 C 0.3274 -0.11674 0.32834 -0.11842 0.32945 -0.11954 C 0.33086 -0.12122 0.33228 -0.12234 0.33354 -0.12402 C 0.3348 -0.1257 0.33559 -0.12794 0.33685 -0.12962 C 0.33779 -0.1313 0.33905 -0.13242 0.34 -0.1341 C 0.34094 -0.1355 0.34157 -0.13718 0.34252 -0.1383 C 0.34535 -0.14278 0.34567 -0.14278 0.34897 -0.14557 C 0.35023 -0.14809 0.35149 -0.15061 0.35307 -0.15285 C 0.3537 -0.15397 0.35464 -0.15453 0.35543 -0.15565 C 0.35842 -0.15985 0.36142 -0.16433 0.36441 -0.16853 C 0.36535 -0.17021 0.36646 -0.17161 0.36756 -0.17301 C 0.36834 -0.17385 0.36929 -0.17469 0.37008 -0.17581 C 0.37086 -0.17721 0.37149 -0.17889 0.37244 -0.18001 C 0.37338 -0.18141 0.37464 -0.18169 0.37575 -0.18309 C 0.37653 -0.18421 0.37716 -0.18589 0.37811 -0.18729 C 0.37905 -0.18897 0.38031 -0.19037 0.38142 -0.19177 C 0.3822 -0.19261 0.38299 -0.19345 0.38378 -0.19457 C 0.39008 -0.20381 0.38252 -0.19457 0.38866 -0.20185 C 0.39165 -0.20968 0.38866 -0.20297 0.39275 -0.20884 C 0.39543 -0.21304 0.3959 -0.21668 0.4 -0.21892 L 0.40724 -0.2234 L 0.40976 -0.2248 C 0.4148 -0.23068 0.4126 -0.2304 0.41543 -0.2304 L 0.41543 -0.2304 " pathEditMode="relative" ptsTypes="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8189E-6 -2.31803E-6 L -4.88189E-6 0.00028 C -0.00677 -0.00336 -0.01023 -0.0056 -0.01716 -0.007 C -0.03149 -0.01092 -0.02944 -0.00952 -0.0444 -0.01148 C -0.0474 -0.01176 -0.05039 -0.01232 -0.05338 -0.01288 C -0.06094 -0.01372 -0.07779 -0.01484 -0.08488 -0.0154 C -0.09055 -0.01624 -0.09606 -0.01652 -0.10173 -0.01819 C -0.10488 -0.01931 -0.10818 -0.02043 -0.11133 -0.02099 C -0.11433 -0.02155 -0.11732 -0.02183 -0.12031 -0.02239 C -0.12267 -0.02267 -0.12519 -0.02323 -0.1274 -0.02379 C -0.13653 -0.02547 -0.13401 -0.02491 -0.14283 -0.02659 L -0.15732 -0.02911 L -0.17181 -0.03219 C -0.17417 -0.03303 -0.17669 -0.03443 -0.17905 -0.03499 C -0.18346 -0.03583 -0.18787 -0.03583 -0.19196 -0.03751 C -0.19401 -0.03863 -0.19622 -0.03975 -0.19842 -0.04059 C -0.20314 -0.04171 -0.20818 -0.04199 -0.21291 -0.04311 C -0.21889 -0.04479 -0.22472 -0.04647 -0.23055 -0.04871 C -0.23307 -0.04955 -0.23543 -0.05067 -0.23795 -0.05151 C -0.24031 -0.05207 -0.24283 -0.05235 -0.24519 -0.05291 C -0.25968 -0.05907 -0.24188 -0.05179 -0.2644 -0.05823 C -0.26661 -0.05907 -0.26881 -0.06047 -0.27102 -0.06131 C -0.27338 -0.06215 -0.27574 -0.06327 -0.27826 -0.06383 C -0.28267 -0.06551 -0.28834 -0.06719 -0.29259 -0.06971 C -0.2948 -0.07055 -0.297 -0.07223 -0.29921 -0.07363 C -0.30094 -0.07475 -0.30299 -0.07559 -0.30488 -0.07643 C -0.30645 -0.07755 -0.30803 -0.07811 -0.3096 -0.07923 C -0.31149 -0.08006 -0.31354 -0.08062 -0.31527 -0.08202 C -0.33496 -0.0949 -0.31937 -0.08678 -0.33212 -0.09294 C -0.34393 -0.10526 -0.32519 -0.08622 -0.3444 -0.10274 C -0.34866 -0.10638 -0.34645 -0.10498 -0.35149 -0.10834 C -0.35779 -0.11926 -0.34976 -0.1061 -0.35716 -0.11506 C -0.35811 -0.11646 -0.35874 -0.11814 -0.35952 -0.11954 C -0.36283 -0.1243 -0.36677 -0.12794 -0.36929 -0.13438 C -0.37291 -0.14389 -0.36834 -0.1327 -0.37417 -0.14557 C -0.3748 -0.14697 -0.37511 -0.14865 -0.37574 -0.14977 C -0.37653 -0.15089 -0.37732 -0.15173 -0.37826 -0.15257 C -0.38 -0.15733 -0.38393 -0.16769 -0.38456 -0.17049 C -0.38472 -0.17189 -0.38503 -0.17357 -0.38535 -0.17469 C -0.38677 -0.18057 -0.3874 -0.18141 -0.38944 -0.18729 C -0.39275 -0.19765 -0.38929 -0.18813 -0.39259 -0.19709 L -0.39417 -0.2052 C -0.39448 -0.2066 -0.39464 -0.20828 -0.39511 -0.2094 C -0.39559 -0.2108 -0.39622 -0.21192 -0.39669 -0.21332 C -0.397 -0.215 -0.39826 -0.22424 -0.39984 -0.22592 C -0.40141 -0.2276 -0.40314 -0.22788 -0.40472 -0.22872 L -0.4096 -0.23152 L -0.41102 -0.23264 L -0.41102 -0.23264 " pathEditMode="relative" rAng="0" ptsTypes="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51" y="-116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9270E670-5922-4B14-A6FC-2AC04F33C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90488"/>
            <a:ext cx="43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5</a:t>
            </a:r>
          </a:p>
        </p:txBody>
      </p:sp>
      <p:pic>
        <p:nvPicPr>
          <p:cNvPr id="25607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34B5DB3-8322-44F0-B131-64619242F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09BE90-3953-4D18-A99A-EC4963710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20BA7-BCE6-4BF3-9674-C507A6DE3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882273"/>
            <a:ext cx="3419475" cy="25717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7F4C16-38D2-4858-B677-73A8960E76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95" y="926733"/>
            <a:ext cx="3419475" cy="25622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A4BB3CE-CA5D-49FC-8D55-285BE1C238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03" y="4851499"/>
            <a:ext cx="2410792" cy="8190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8359A61-B647-40DD-BBA8-E77C32DDCD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94" y="4851499"/>
            <a:ext cx="1645829" cy="819051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336 L -0.00173 -0.00336 C -0.00283 -0.00784 -0.00393 -0.01204 -0.00504 -0.01652 C -0.00567 -0.01876 -0.00614 -0.02128 -0.00661 -0.02379 C -0.00708 -0.02575 -0.00787 -0.02743 -0.00834 -0.02939 C -0.00897 -0.03219 -0.00913 -0.03527 -0.00992 -0.03807 C -0.01039 -0.04003 -0.01118 -0.04171 -0.01149 -0.04395 C -0.01228 -0.04759 -0.01212 -0.05039 -0.01322 -0.05403 C -0.01354 -0.05543 -0.01417 -0.05683 -0.0148 -0.05823 C -0.01622 -0.06887 -0.01464 -0.05907 -0.01716 -0.06971 C -0.01748 -0.07111 -0.01763 -0.07279 -0.01795 -0.07419 C -0.01921 -0.07923 -0.01968 -0.07979 -0.02126 -0.08426 C -0.02315 -0.09434 -0.02189 -0.09014 -0.02456 -0.09714 C -0.02535 -0.1019 -0.02535 -0.10218 -0.02693 -0.10722 C -0.0274 -0.10862 -0.02803 -0.11002 -0.0285 -0.11142 C -0.02913 -0.11338 -0.0296 -0.11534 -0.03023 -0.1173 C -0.03181 -0.12262 -0.03259 -0.1243 -0.03417 -0.12878 C -0.03622 -0.1397 -0.03354 -0.12626 -0.03669 -0.13746 C -0.037 -0.13886 -0.03716 -0.14026 -0.03748 -0.14166 C -0.03795 -0.14418 -0.03842 -0.14669 -0.03905 -0.14893 C -0.03952 -0.15061 -0.04031 -0.15173 -0.04063 -0.15341 C -0.0411 -0.15453 -0.04126 -0.15621 -0.04157 -0.15761 C -0.04204 -0.16013 -0.04267 -0.16237 -0.04315 -0.16489 C -0.04378 -0.16769 -0.04378 -0.17105 -0.04472 -0.17357 C -0.04535 -0.17497 -0.04598 -0.17609 -0.0463 -0.17777 C -0.05023 -0.19317 -0.04598 -0.18085 -0.0496 -0.19065 C -0.05008 -0.19401 -0.05118 -0.20297 -0.05196 -0.20521 L -0.0537 -0.2094 C -0.05385 -0.21192 -0.05417 -0.21416 -0.05448 -0.21668 C -0.05464 -0.21864 -0.05511 -0.22032 -0.05527 -0.22228 C -0.05543 -0.22564 -0.05527 -0.229 -0.05527 -0.23236 L -0.05527 -0.23236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056 L -0.00079 -0.00028 C 0.00047 -0.00588 0.00205 -0.0126 0.00457 -0.01652 C 0.00535 -0.01792 0.0063 -0.01848 0.00709 -0.01904 C 0.01039 -0.02771 0.00646 -0.01904 0.01197 -0.02575 C 0.01307 -0.02743 0.01401 -0.02939 0.01512 -0.03107 C 0.0159 -0.03219 0.01685 -0.03275 0.01764 -0.03387 C 0.01842 -0.03499 0.01905 -0.03667 0.02 -0.03751 C 0.02709 -0.04647 0.0211 -0.03667 0.02709 -0.04563 C 0.02803 -0.04675 0.02866 -0.04843 0.0296 -0.04955 C 0.03039 -0.05067 0.03134 -0.05123 0.03197 -0.05207 C 0.0337 -0.05487 0.03527 -0.05767 0.03685 -0.06019 C 0.03764 -0.06131 0.03827 -0.06299 0.03937 -0.06411 L 0.04173 -0.06691 C 0.0422 -0.06803 0.04268 -0.06971 0.04331 -0.07055 C 0.04409 -0.07167 0.04504 -0.07251 0.04567 -0.07307 C 0.04677 -0.07447 0.04787 -0.07587 0.04882 -0.07727 C 0.05417 -0.08594 0.04646 -0.07671 0.05291 -0.08371 C 0.05685 -0.09378 0.05181 -0.08175 0.05701 -0.09154 C 0.05764 -0.09294 0.05795 -0.09434 0.05858 -0.09574 C 0.05937 -0.09742 0.06016 -0.09938 0.06094 -0.10078 C 0.06173 -0.10246 0.06268 -0.10358 0.06346 -0.10498 C 0.06897 -0.11674 0.06457 -0.1089 0.06819 -0.11674 C 0.07118 -0.12318 0.06976 -0.1201 0.07212 -0.12598 L 0.07386 -0.13382 C 0.07401 -0.13522 0.07417 -0.13662 0.07464 -0.13774 C 0.07512 -0.1397 0.07575 -0.14138 0.07622 -0.14306 C 0.07653 -0.14446 0.07685 -0.14586 0.07701 -0.14697 C 0.07732 -0.14893 0.07732 -0.15061 0.07779 -0.15229 C 0.07827 -0.15369 0.0789 -0.15509 0.07953 -0.15621 C 0.08205 -0.17273 0.07874 -0.15201 0.0811 -0.16545 C 0.08142 -0.16713 0.08142 -0.16909 0.08189 -0.17077 C 0.0822 -0.17217 0.08299 -0.17329 0.08346 -0.17469 L 0.08598 -0.18645 C 0.08614 -0.18813 0.0863 -0.18925 0.08677 -0.19065 L 0.08834 -0.19429 C 0.08866 -0.19681 0.08882 -0.19877 0.08913 -0.20101 C 0.0896 -0.20465 0.09086 -0.20801 0.09086 -0.21164 L 0.09086 -0.22452 L 0.09086 -0.22452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1119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>
            <a:extLst>
              <a:ext uri="{FF2B5EF4-FFF2-40B4-BE49-F238E27FC236}">
                <a16:creationId xmlns:a16="http://schemas.microsoft.com/office/drawing/2014/main" id="{251E8F55-22D0-4187-8408-3CDFA24A3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57150"/>
            <a:ext cx="431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6</a:t>
            </a:r>
          </a:p>
        </p:txBody>
      </p:sp>
      <p:pic>
        <p:nvPicPr>
          <p:cNvPr id="27655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024D112-5162-45CA-B5F6-E39E2FB7C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5674B1-D3DB-4268-ABDB-0537ADC7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0D15398-F8E4-406C-8919-D03D0313C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20" y="891059"/>
            <a:ext cx="3419475" cy="25622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730727E-2A8D-4D68-84E9-63587C748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38" y="915710"/>
            <a:ext cx="3419475" cy="25622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E242040-B827-4138-A8F0-23F1AB9698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38" y="4810703"/>
            <a:ext cx="1727806" cy="8598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5916FB-7EEE-4648-8AC6-39F2CFB8D2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16" y="4810703"/>
            <a:ext cx="1727806" cy="859847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189E-6 -2.31803E-6 L 4.88189E-6 0.00028 L 0.00897 -0.0028 C 0.01086 -0.00336 0.01291 -0.00364 0.0148 -0.0042 C 0.0159 -0.00448 0.017 -0.00504 0.01826 -0.00532 C 0.0222 -0.00672 0.02645 -0.00812 0.0307 -0.00952 C 0.03228 -0.00952 0.03385 -0.01036 0.03574 -0.01064 C 0.03921 -0.0112 0.04283 -0.01148 0.04661 -0.01204 C 0.05023 -0.01232 0.05354 -0.01372 0.05716 -0.01428 C 0.07023 -0.01735 0.06645 -0.01679 0.07811 -0.01847 C 0.07921 -0.01875 0.08015 -0.01931 0.08157 -0.01959 C 0.09622 -0.02211 0.08771 -0.01931 0.09984 -0.02211 C 0.1011 -0.02239 0.10251 -0.02323 0.10377 -0.02351 C 0.10692 -0.02407 0.10992 -0.02407 0.11307 -0.02463 C 0.11464 -0.02519 0.11653 -0.02575 0.11811 -0.02603 C 0.11937 -0.02659 0.12078 -0.02715 0.12236 -0.02743 C 0.12519 -0.02799 0.12834 -0.02827 0.13133 -0.02883 L 0.13984 -0.03135 C 0.1411 -0.03163 0.14251 -0.03219 0.14377 -0.03247 L 0.15385 -0.03359 C 0.15511 -0.03415 0.15653 -0.03499 0.15811 -0.03499 C 0.1644 -0.03611 0.17086 -0.03611 0.17716 -0.03779 C 0.18566 -0.04003 0.18031 -0.03863 0.19307 -0.04031 C 0.19574 -0.04087 0.19858 -0.04171 0.20125 -0.04283 C 0.20346 -0.04367 0.20645 -0.04507 0.20866 -0.04563 C 0.21149 -0.04591 0.21433 -0.04619 0.21716 -0.04675 C 0.22519 -0.04983 0.21496 -0.04591 0.22456 -0.04927 C 0.22566 -0.04983 0.22677 -0.05039 0.22803 -0.05067 C 0.22881 -0.05151 0.22944 -0.05263 0.23039 -0.05319 C 0.23244 -0.05431 0.237 -0.05571 0.237 -0.05543 C 0.24267 -0.06159 0.23574 -0.05543 0.24629 -0.05963 C 0.24724 -0.06019 0.24787 -0.06159 0.24866 -0.06243 C 0.24976 -0.06271 0.25102 -0.06299 0.25212 -0.06355 C 0.25291 -0.06439 0.2537 -0.06551 0.25448 -0.06607 C 0.26299 -0.07167 0.25181 -0.06131 0.26299 -0.06999 C 0.27401 -0.07867 0.26015 -0.06803 0.26881 -0.07391 C 0.26992 -0.07475 0.27086 -0.07559 0.27196 -0.07643 C 0.27275 -0.07699 0.27385 -0.07727 0.27464 -0.07755 C 0.27574 -0.07839 0.27669 -0.07978 0.27779 -0.08034 C 0.27968 -0.08146 0.28204 -0.08202 0.28362 -0.08286 C 0.28929 -0.08874 0.2822 -0.08202 0.29212 -0.08678 C 0.29307 -0.08706 0.2937 -0.08874 0.29448 -0.0893 C 0.29606 -0.0907 0.29779 -0.09182 0.29952 -0.09322 C 0.30031 -0.09378 0.30125 -0.09406 0.30188 -0.09434 C 0.30346 -0.09574 0.30472 -0.09714 0.30614 -0.09854 C 0.3085 -0.1005 0.30992 -0.10078 0.31196 -0.10358 C 0.31685 -0.11002 0.31165 -0.10582 0.31858 -0.11002 C 0.31937 -0.11114 0.32015 -0.11282 0.32125 -0.11366 C 0.3233 -0.11646 0.32551 -0.11898 0.32787 -0.1215 C 0.32897 -0.1229 0.32992 -0.1243 0.33102 -0.1257 C 0.33181 -0.12626 0.33291 -0.1271 0.3337 -0.12794 C 0.3348 -0.12934 0.3359 -0.13046 0.33685 -0.13186 C 0.33763 -0.13298 0.33795 -0.13494 0.33874 -0.13578 C 0.33937 -0.13662 0.34031 -0.13662 0.3411 -0.13718 C 0.3474 -0.14697 0.33874 -0.13382 0.3485 -0.14613 C 0.35007 -0.14781 0.35149 -0.14949 0.35275 -0.15145 C 0.35496 -0.15453 0.357 -0.15873 0.35937 -0.16181 C 0.36047 -0.16293 0.36173 -0.16433 0.36283 -0.16545 C 0.36362 -0.16657 0.3644 -0.16713 0.36519 -0.16825 C 0.36614 -0.16909 0.36708 -0.17077 0.36787 -0.17189 C 0.36803 -0.17329 0.36803 -0.17469 0.36866 -0.17581 C 0.36929 -0.17693 0.37023 -0.17749 0.37102 -0.17861 C 0.37196 -0.17945 0.37291 -0.18113 0.3737 -0.18225 C 0.37606 -0.18701 0.37559 -0.19037 0.38031 -0.19401 L 0.38346 -0.19653 C 0.38409 -0.19793 0.38456 -0.19933 0.38535 -0.20045 C 0.38976 -0.2066 0.38897 -0.20492 0.39354 -0.20688 C 0.39511 -0.20772 0.397 -0.20856 0.39858 -0.2094 L 0.40094 -0.21052 C 0.40157 -0.2122 0.40173 -0.21388 0.40283 -0.21472 C 0.40425 -0.21612 0.40598 -0.2164 0.40787 -0.21724 L 0.41023 -0.21836 C 0.41291 -0.21976 0.41181 -0.21976 0.4137 -0.21976 L 0.4137 -0.21948 " pathEditMode="relative" rAng="0" ptsTypes="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-1097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 0.01428 L 0.0011 0.01456 C -0.00095 0.0112 -0.00284 0.0084 -0.00473 0.0056 C -0.00819 -0.00028 -0.00756 -0.00168 -0.01355 -0.00588 C -0.01496 -0.007 -0.01622 -0.00784 -0.01764 -0.00896 C -0.01922 -0.01008 -0.02079 -0.01204 -0.02252 -0.01316 C -0.02615 -0.01596 -0.02929 -0.0168 -0.03307 -0.01903 C -0.03512 -0.02015 -0.03733 -0.02211 -0.03953 -0.02323 C -0.04504 -0.02631 -0.05544 -0.03107 -0.06221 -0.03331 C -0.06725 -0.03499 -0.07418 -0.03695 -0.07922 -0.03919 C -0.08221 -0.04031 -0.08504 -0.04199 -0.08803 -0.04339 C -0.09481 -0.04647 -0.10709 -0.05039 -0.11244 -0.05207 C -0.11528 -0.05291 -0.11827 -0.05431 -0.12126 -0.05487 L -0.12772 -0.05627 L -0.13512 -0.05767 C -0.13701 -0.05823 -0.1389 -0.05851 -0.14079 -0.05935 C -0.14268 -0.05991 -0.14441 -0.06131 -0.14646 -0.06215 C -0.15008 -0.06327 -0.15402 -0.06299 -0.1578 -0.06495 C -0.16032 -0.06635 -0.1674 -0.06999 -0.16992 -0.07083 C -0.17575 -0.07251 -0.18174 -0.07363 -0.18772 -0.07503 C -0.20977 -0.08035 -0.18961 -0.07531 -0.21607 -0.0823 C -0.21796 -0.08286 -0.21985 -0.08286 -0.22174 -0.0837 C -0.23843 -0.0921 -0.21748 -0.08202 -0.23229 -0.0879 C -0.24441 -0.09294 -0.23134 -0.0893 -0.24363 -0.09238 C -0.24945 -0.09574 -0.24835 -0.09546 -0.25496 -0.09798 C -0.25622 -0.09854 -0.25764 -0.09882 -0.2589 -0.09938 C -0.26221 -0.10134 -0.26552 -0.10302 -0.26866 -0.10526 C -0.27008 -0.1061 -0.27134 -0.1075 -0.27276 -0.10806 C -0.27402 -0.1089 -0.27544 -0.1089 -0.27685 -0.10946 C -0.2841 -0.11338 -0.27764 -0.11114 -0.2841 -0.11534 C -0.28504 -0.1159 -0.2863 -0.11618 -0.28725 -0.11674 C -0.28835 -0.11786 -0.28945 -0.11898 -0.29055 -0.11954 C -0.29166 -0.12038 -0.29276 -0.12066 -0.29386 -0.12094 C -0.29685 -0.12262 -0.30032 -0.12542 -0.30268 -0.12822 C -0.30426 -0.13018 -0.30567 -0.13298 -0.30756 -0.1341 C -0.30835 -0.13438 -0.30929 -0.13466 -0.30992 -0.1355 C -0.31134 -0.13662 -0.3126 -0.13858 -0.31402 -0.1397 C -0.31528 -0.14082 -0.31685 -0.14138 -0.31811 -0.14278 C -0.31922 -0.14389 -0.32016 -0.14585 -0.32126 -0.14697 C -0.32347 -0.14921 -0.32583 -0.15033 -0.32788 -0.15285 C -0.32866 -0.15369 -0.32929 -0.15481 -0.33024 -0.15565 C -0.3315 -0.15677 -0.33292 -0.15733 -0.33433 -0.15845 C -0.33544 -0.15929 -0.33638 -0.16041 -0.33748 -0.16125 C -0.34237 -0.16517 -0.33733 -0.15957 -0.34394 -0.16573 C -0.34536 -0.16685 -0.34662 -0.16853 -0.34803 -0.16993 C -0.34914 -0.17105 -0.35024 -0.17189 -0.35134 -0.17273 C -0.35213 -0.17385 -0.35292 -0.17469 -0.3537 -0.17581 C -0.35512 -0.17721 -0.35654 -0.17861 -0.3578 -0.18001 C -0.3589 -0.18141 -0.35985 -0.18309 -0.36095 -0.18449 C -0.36426 -0.18841 -0.36693 -0.19037 -0.36992 -0.19597 C -0.37103 -0.19793 -0.37197 -0.19989 -0.37323 -0.20157 C -0.37433 -0.20325 -0.37591 -0.20437 -0.37717 -0.20604 C -0.37969 -0.20912 -0.38189 -0.21304 -0.38457 -0.21612 C -0.38536 -0.21696 -0.38615 -0.2178 -0.38693 -0.21892 C -0.38803 -0.2206 -0.38898 -0.22312 -0.39024 -0.22452 C -0.39087 -0.22564 -0.39181 -0.22564 -0.3926 -0.2262 C -0.39402 -0.22788 -0.39544 -0.22984 -0.3967 -0.2318 C -0.40426 -0.24412 -0.39874 -0.23712 -0.40394 -0.24328 C -0.40441 -0.24468 -0.40489 -0.24636 -0.40552 -0.24776 C -0.41071 -0.2584 -0.40552 -0.24552 -0.40961 -0.25588 C -0.41008 -0.25476 -0.41118 -0.25364 -0.41118 -0.25196 C -0.4115 -0.2458 -0.4104 -0.2332 -0.4104 -0.23292 L -0.4104 -0.2346 " pathEditMode="relative" rAng="0" ptsTypes="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30" y="-1349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>
            <a:extLst>
              <a:ext uri="{FF2B5EF4-FFF2-40B4-BE49-F238E27FC236}">
                <a16:creationId xmlns:a16="http://schemas.microsoft.com/office/drawing/2014/main" id="{81D94361-C6B4-4C95-84F3-DF9E4438C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100013"/>
            <a:ext cx="43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7</a:t>
            </a:r>
          </a:p>
        </p:txBody>
      </p:sp>
      <p:pic>
        <p:nvPicPr>
          <p:cNvPr id="29703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3F4EE38-10F7-4CF3-9FD8-08B63163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10921B-BBCB-4FF4-B819-1DD23831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1492F5-51F5-4C50-A060-FDCEDBC39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8" y="857250"/>
            <a:ext cx="3419475" cy="25717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BE7949-087A-4C20-91DA-2565E91BE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63" y="857250"/>
            <a:ext cx="3419475" cy="25717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B938D70-69AF-4B34-9829-CD7FAD7D2E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62" y="4807935"/>
            <a:ext cx="1730721" cy="861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CB4377-E84A-4DE1-8C6D-E41E5868C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40" y="4813300"/>
            <a:ext cx="1978336" cy="855933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6 0.00028 L -0.00236 0.00028 C 2.67717E-6 -0.00028 0.00236 -0.00056 0.00488 -0.0014 C 0.00598 -0.00168 0.00693 -0.0028 0.00803 -0.0028 C 0.02315 -0.00364 0.03827 -0.00364 0.05338 -0.0042 C 0.06614 -0.00756 0.05055 -0.00364 0.07039 -0.007 C 0.07244 -0.00728 0.07417 -0.00812 0.07606 -0.0084 C 0.07968 -0.00924 0.08315 -0.00952 0.08661 -0.01008 C 0.09764 -0.01316 0.08425 -0.00952 0.10283 -0.01288 C 0.10724 -0.01372 0.11149 -0.01512 0.11575 -0.01568 C 0.11952 -0.01624 0.12346 -0.01652 0.12708 -0.01708 C 0.12913 -0.01736 0.13086 -0.01819 0.13291 -0.01847 C 0.14724 -0.02099 0.15197 -0.02155 0.16519 -0.02295 C 0.16787 -0.02379 0.17071 -0.02407 0.17338 -0.02575 C 0.17968 -0.03023 0.17496 -0.02743 0.18141 -0.03023 C 0.18362 -0.03107 0.18787 -0.03303 0.18787 -0.03303 C 0.19354 -0.03807 0.1896 -0.03499 0.19842 -0.03863 C 0.20063 -0.03975 0.20283 -0.04059 0.20488 -0.04171 C 0.20598 -0.04199 0.20708 -0.04255 0.20819 -0.04311 C 0.21086 -0.04395 0.2137 -0.04423 0.21622 -0.04591 C 0.21889 -0.04787 0.22189 -0.04899 0.22441 -0.05179 C 0.22567 -0.05319 0.22693 -0.05487 0.22834 -0.05599 C 0.22992 -0.05739 0.23165 -0.05795 0.23323 -0.05879 C 0.23464 -0.05991 0.2359 -0.06103 0.23732 -0.06187 C 0.24047 -0.06383 0.24393 -0.06523 0.24708 -0.06747 C 0.25685 -0.07447 0.24472 -0.06551 0.2559 -0.07475 C 0.25732 -0.07587 0.25858 -0.07671 0.26 -0.07755 C 0.26157 -0.07867 0.2633 -0.07923 0.26488 -0.08062 C 0.2663 -0.08174 0.26756 -0.0837 0.26897 -0.08482 C 0.27149 -0.08706 0.27464 -0.08762 0.27701 -0.0907 C 0.27811 -0.0921 0.27905 -0.09378 0.28031 -0.0949 C 0.28173 -0.0963 0.28362 -0.09658 0.28519 -0.0977 C 0.28661 -0.09882 0.28771 -0.10078 0.28913 -0.10218 C 0.29039 -0.1033 0.29197 -0.10386 0.29323 -0.10498 C 0.29433 -0.1061 0.29527 -0.10806 0.29653 -0.10918 C 0.29905 -0.11226 0.30173 -0.11534 0.30456 -0.11786 C 0.30614 -0.11926 0.30787 -0.12066 0.30945 -0.12234 C 0.31165 -0.12486 0.31354 -0.1285 0.3159 -0.13102 C 0.31732 -0.13242 0.31874 -0.13354 0.32 -0.13522 C 0.32094 -0.13634 0.32141 -0.1383 0.32236 -0.1397 C 0.3233 -0.14082 0.32456 -0.1411 0.32567 -0.1425 C 0.32819 -0.14557 0.33039 -0.14949 0.33291 -0.15257 L 0.33779 -0.15817 C 0.33952 -0.16041 0.34189 -0.16293 0.34346 -0.16545 C 0.34456 -0.16741 0.34551 -0.16937 0.34661 -0.17133 C 0.34929 -0.17525 0.34976 -0.17525 0.35228 -0.17833 C 0.35449 -0.18141 0.35732 -0.18309 0.35889 -0.18701 C 0.36173 -0.19457 0.35905 -0.18869 0.36362 -0.19569 C 0.36456 -0.19709 0.36519 -0.19877 0.36614 -0.20017 C 0.36771 -0.20213 0.36929 -0.20437 0.37102 -0.20576 C 0.37212 -0.20688 0.37323 -0.20744 0.37417 -0.20856 C 0.38346 -0.2206 0.36882 -0.20493 0.37984 -0.21724 C 0.38504 -0.22312 0.38141 -0.21696 0.3863 -0.22452 C 0.38724 -0.22592 0.38787 -0.2276 0.38882 -0.22872 C 0.38976 -0.23012 0.39102 -0.23068 0.39197 -0.2318 C 0.39638 -0.23628 0.39575 -0.23544 0.39779 -0.2388 L 0.39685 -0.2388 " pathEditMode="relative" ptsTypes="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3701E-7 -9.74244E-7 L -3.93701E-7 0.00028 C -0.00268 -0.00308 -0.00488 -0.00616 -0.00756 -0.0084 C -0.0085 -0.00952 -0.00976 -0.00924 -0.01071 -0.0098 C -0.01858 -0.01484 -0.00913 -0.0112 -0.01827 -0.014 C -0.02142 -0.01736 -0.02378 -0.01988 -0.02709 -0.0224 C -0.03228 -0.02603 -0.03102 -0.02436 -0.03622 -0.02631 C -0.03811 -0.02715 -0.04 -0.02827 -0.04189 -0.02911 C -0.04346 -0.03023 -0.04504 -0.03107 -0.04677 -0.03191 C -0.05071 -0.03387 -0.05449 -0.03555 -0.05827 -0.03723 L -0.06394 -0.04031 C -0.06583 -0.04115 -0.06772 -0.04255 -0.06976 -0.04311 L -0.07622 -0.04423 C -0.08583 -0.04955 -0.07622 -0.04479 -0.08693 -0.04843 C -0.09228 -0.05011 -0.09984 -0.05487 -0.10488 -0.05655 C -0.10976 -0.05879 -0.11905 -0.06243 -0.12283 -0.06495 C -0.12709 -0.06775 -0.13134 -0.07111 -0.13591 -0.07335 C -0.13779 -0.07419 -0.13984 -0.07475 -0.14157 -0.07587 C -0.14378 -0.07727 -0.14598 -0.07895 -0.14819 -0.08035 C -0.15197 -0.08203 -0.15591 -0.08343 -0.15968 -0.08567 C -0.16126 -0.08651 -0.16283 -0.08763 -0.16441 -0.08846 C -0.16598 -0.08902 -0.16772 -0.08902 -0.16945 -0.08986 C -0.18661 -0.09798 -0.17307 -0.0935 -0.18409 -0.09658 C -0.1874 -0.09854 -0.19055 -0.10106 -0.19402 -0.10218 C -0.19528 -0.10274 -0.19669 -0.10302 -0.19795 -0.10358 C -0.20819 -0.10834 -0.19764 -0.10498 -0.20787 -0.10778 C -0.22268 -0.11618 -0.20425 -0.10582 -0.21685 -0.1117 C -0.21842 -0.11254 -0.22016 -0.11394 -0.22173 -0.1145 C -0.22441 -0.1159 -0.22724 -0.11646 -0.22992 -0.1173 L -0.23811 -0.1201 C -0.23984 -0.12066 -0.24142 -0.12094 -0.24299 -0.1215 C -0.2452 -0.12234 -0.2474 -0.12346 -0.24945 -0.12402 L -0.25291 -0.12542 C -0.25291 -0.1257 -0.25937 -0.1285 -0.25937 -0.12822 C -0.26079 -0.12934 -0.26205 -0.13018 -0.26346 -0.13102 C -0.26551 -0.13214 -0.26772 -0.13298 -0.27008 -0.13382 L -0.27323 -0.13522 C -0.27905 -0.14026 -0.27402 -0.13662 -0.2822 -0.13942 C -0.28299 -0.1397 -0.28378 -0.14054 -0.28472 -0.14082 C -0.28661 -0.14138 -0.28866 -0.14166 -0.29055 -0.14222 L -0.30016 -0.14474 C -0.30157 -0.14586 -0.30283 -0.14698 -0.30441 -0.14782 C -0.30945 -0.15006 -0.30929 -0.14782 -0.31417 -0.15173 C -0.3189 -0.15565 -0.31622 -0.15397 -0.32236 -0.15733 C -0.32315 -0.15761 -0.32394 -0.15845 -0.32488 -0.15873 L -0.32961 -0.16013 C -0.33071 -0.16069 -0.33181 -0.16209 -0.33291 -0.16265 C -0.33449 -0.16349 -0.33622 -0.16349 -0.33795 -0.16405 C -0.33874 -0.16461 -0.33953 -0.16517 -0.34031 -0.16573 C -0.3411 -0.16657 -0.34189 -0.16741 -0.34283 -0.16825 C -0.34535 -0.17021 -0.34819 -0.17133 -0.35087 -0.17245 C -0.35244 -0.17357 -0.35417 -0.17525 -0.35591 -0.17665 C -0.35748 -0.17777 -0.35921 -0.17861 -0.36079 -0.17917 C -0.36157 -0.17973 -0.36236 -0.18001 -0.36315 -0.18057 C -0.36535 -0.18253 -0.3674 -0.18505 -0.36961 -0.18617 C -0.3715 -0.18701 -0.37323 -0.18757 -0.37465 -0.18897 C -0.37575 -0.18981 -0.37685 -0.19121 -0.37795 -0.19177 C -0.37953 -0.19261 -0.38283 -0.19457 -0.38283 -0.19429 C -0.38362 -0.19541 -0.38441 -0.19653 -0.3852 -0.19737 C -0.38598 -0.19793 -0.38693 -0.19793 -0.38787 -0.19849 L -0.39512 -0.20689 L -0.39748 -0.20969 C -0.39827 -0.21053 -0.39921 -0.21137 -0.4 -0.21221 C -0.4011 -0.21388 -0.40205 -0.21528 -0.40315 -0.2164 C -0.40394 -0.21752 -0.40504 -0.21808 -0.40583 -0.2192 C -0.41339 -0.22984 -0.40063 -0.215 -0.41307 -0.22872 L -0.41543 -0.23152 C -0.41606 -0.2332 -0.41638 -0.23488 -0.41716 -0.23572 C -0.41779 -0.23684 -0.41874 -0.2374 -0.41953 -0.23852 C -0.42016 -0.23936 -0.42063 -0.24048 -0.4211 -0.24104 L -0.4211 -0.24104 " pathEditMode="relative" rAng="0" ptsTypes="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-1203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7D7"/>
            </a:gs>
            <a:gs pos="100000">
              <a:srgbClr val="DDE8CB"/>
            </a:gs>
          </a:gsLst>
          <a:lin ang="14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5">
            <a:extLst>
              <a:ext uri="{FF2B5EF4-FFF2-40B4-BE49-F238E27FC236}">
                <a16:creationId xmlns:a16="http://schemas.microsoft.com/office/drawing/2014/main" id="{0DC8063E-CC47-4E6E-BCEB-4576626DE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-1979613"/>
            <a:ext cx="1439863" cy="126047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4497 h 21600"/>
              <a:gd name="T14" fmla="*/ 13143 w 21600"/>
              <a:gd name="T15" fmla="*/ 171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10" y="0"/>
                </a:moveTo>
                <a:lnTo>
                  <a:pt x="21600" y="10800"/>
                </a:lnTo>
                <a:lnTo>
                  <a:pt x="7110" y="21800"/>
                </a:lnTo>
                <a:lnTo>
                  <a:pt x="7110" y="17103"/>
                </a:lnTo>
                <a:lnTo>
                  <a:pt x="4000" y="17103"/>
                </a:lnTo>
                <a:lnTo>
                  <a:pt x="4000" y="4497"/>
                </a:lnTo>
                <a:lnTo>
                  <a:pt x="7110" y="4497"/>
                </a:lnTo>
                <a:lnTo>
                  <a:pt x="7110" y="0"/>
                </a:lnTo>
                <a:moveTo>
                  <a:pt x="0" y="4497"/>
                </a:moveTo>
                <a:lnTo>
                  <a:pt x="0" y="17103"/>
                </a:lnTo>
                <a:lnTo>
                  <a:pt x="1000" y="17103"/>
                </a:lnTo>
                <a:lnTo>
                  <a:pt x="1000" y="4497"/>
                </a:lnTo>
                <a:lnTo>
                  <a:pt x="0" y="4497"/>
                </a:lnTo>
                <a:moveTo>
                  <a:pt x="2000" y="4497"/>
                </a:moveTo>
                <a:lnTo>
                  <a:pt x="2000" y="17103"/>
                </a:lnTo>
                <a:lnTo>
                  <a:pt x="3000" y="17103"/>
                </a:lnTo>
                <a:lnTo>
                  <a:pt x="3000" y="4497"/>
                </a:lnTo>
                <a:lnTo>
                  <a:pt x="2000" y="4497"/>
                </a:lnTo>
                <a:close/>
              </a:path>
            </a:pathLst>
          </a:custGeom>
          <a:solidFill>
            <a:srgbClr val="18A303"/>
          </a:solidFill>
          <a:ln w="9525" cap="flat">
            <a:solidFill>
              <a:srgbClr val="3465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47" name="Text Box 8">
            <a:extLst>
              <a:ext uri="{FF2B5EF4-FFF2-40B4-BE49-F238E27FC236}">
                <a16:creationId xmlns:a16="http://schemas.microsoft.com/office/drawing/2014/main" id="{E671DBF2-67F6-495A-B562-66C88D3C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138113"/>
            <a:ext cx="4333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892" rIns="90000" bIns="45000"/>
          <a:lstStyle>
            <a:lvl1pPr>
              <a:lnSpc>
                <a:spcPct val="93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3"/>
              </a:spcBef>
            </a:pPr>
            <a:r>
              <a:rPr lang="es-ES" altLang="es-ES" sz="2800">
                <a:solidFill>
                  <a:srgbClr val="A33E03"/>
                </a:solidFill>
              </a:rPr>
              <a:t>8</a:t>
            </a:r>
          </a:p>
        </p:txBody>
      </p:sp>
      <p:pic>
        <p:nvPicPr>
          <p:cNvPr id="31752" name="Imagen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7C242-1C92-4BA3-A7D4-D1EE09D5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556125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EBD07E-4B24-4FCC-B3CC-14CBF026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622800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5143293-9140-4B49-9C77-40887AAD7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9" y="910158"/>
            <a:ext cx="3419475" cy="25717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DD09F6-E688-4A3F-B180-DDACDDC04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49" y="963067"/>
            <a:ext cx="3278778" cy="24659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7D4B5F-48C2-4722-827E-AD0682F1CD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07" y="4851499"/>
            <a:ext cx="1645829" cy="8190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33751D1-998C-4BF3-9F8C-A15D236816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686" y="4851499"/>
            <a:ext cx="1645828" cy="819051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5 0.00224 L -0.00205 0.00224 C -0.003 -0.00308 -0.00363 -0.00868 -0.00457 -0.01372 C -0.00489 -0.01568 -0.00567 -0.01736 -0.00615 -0.0196 C -0.00678 -0.02239 -0.00709 -0.02547 -0.00788 -0.02799 C -0.00835 -0.02995 -0.00898 -0.03191 -0.00945 -0.03387 C -0.01008 -0.03667 -0.01024 -0.03975 -0.01103 -0.04255 C -0.01638 -0.06159 -0.00992 -0.03779 -0.01355 -0.05263 C -0.01402 -0.05459 -0.01465 -0.05627 -0.01512 -0.05823 C -0.01544 -0.05963 -0.01559 -0.06131 -0.01591 -0.06271 C -0.01638 -0.06467 -0.01685 -0.06663 -0.01748 -0.06831 C -0.01874 -0.07223 -0.02079 -0.07559 -0.02158 -0.08007 C -0.02189 -0.08147 -0.02189 -0.08287 -0.02237 -0.08426 C -0.02331 -0.08678 -0.02457 -0.08902 -0.02567 -0.09154 C -0.02615 -0.09294 -0.02662 -0.09434 -0.02725 -0.09574 C -0.02929 -0.09966 -0.03197 -0.10274 -0.0337 -0.10722 C -0.03748 -0.11758 -0.03276 -0.10498 -0.0378 -0.1173 C -0.03827 -0.1187 -0.03874 -0.12038 -0.03937 -0.12178 C -0.04032 -0.12374 -0.04174 -0.12542 -0.04268 -0.12738 C -0.04378 -0.13018 -0.04473 -0.13326 -0.04583 -0.13606 L -0.04914 -0.14474 C -0.04914 -0.14474 -0.05229 -0.15341 -0.05229 -0.15341 L -0.05481 -0.15621 C -0.05654 -0.16601 -0.05418 -0.15425 -0.0589 -0.16769 C -0.05922 -0.16909 -0.05922 -0.17077 -0.05969 -0.17189 C -0.06032 -0.17441 -0.06126 -0.17665 -0.06205 -0.17917 C -0.06268 -0.18113 -0.063 -0.18309 -0.06363 -0.18505 C -0.06441 -0.18701 -0.06536 -0.18869 -0.06615 -0.19065 C -0.06725 -0.19345 -0.06929 -0.19933 -0.06929 -0.19933 C -0.07134 -0.21024 -0.06866 -0.19681 -0.07181 -0.20801 C -0.07213 -0.2094 -0.07213 -0.21108 -0.0726 -0.2122 C -0.07355 -0.21528 -0.07528 -0.2178 -0.07591 -0.22088 C -0.07701 -0.22704 -0.07622 -0.22396 -0.07827 -0.22956 L -0.07985 -0.23824 L -0.08063 -0.24244 L -0.08063 -0.24384 " pathEditMode="relative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6 0.00084 L -0.00126 0.00084 C 4.72441E-6 -0.00308 0.00126 -0.00728 0.00267 -0.01092 C 0.00346 -0.0126 0.0044 -0.01372 0.00519 -0.01512 C 0.00582 -0.01652 0.00614 -0.0182 0.00677 -0.0196 C 0.00834 -0.02239 0.01007 -0.02519 0.01165 -0.02799 L 0.01401 -0.03247 L 0.01653 -0.03667 C 0.01732 -0.03807 0.01795 -0.03975 0.01889 -0.04115 C 0.02 -0.04255 0.0211 -0.04367 0.0222 -0.04535 C 0.02409 -0.04871 0.02566 -0.05263 0.02787 -0.05543 C 0.02897 -0.05683 0.02992 -0.05851 0.03102 -0.05991 C 0.03244 -0.06131 0.03385 -0.06243 0.03511 -0.06411 C 0.03606 -0.06523 0.03669 -0.06719 0.03763 -0.06831 C 0.03889 -0.06999 0.04031 -0.07111 0.04157 -0.07279 C 0.04283 -0.07447 0.04377 -0.07671 0.04488 -0.07839 C 0.04582 -0.08007 0.04708 -0.08119 0.04818 -0.08287 C 0.04897 -0.08426 0.0496 -0.08594 0.05055 -0.08706 C 0.05165 -0.08874 0.05275 -0.08986 0.05385 -0.09154 C 0.05464 -0.09266 0.05527 -0.09462 0.05622 -0.09574 C 0.057 -0.09686 0.05795 -0.09742 0.05874 -0.09854 C 0.06031 -0.10134 0.06189 -0.10442 0.06346 -0.10722 C 0.06488 -0.10974 0.06645 -0.1117 0.06755 -0.1145 C 0.06992 -0.12094 0.06866 -0.11758 0.07165 -0.12458 C 0.0737 -0.1355 0.0707 -0.12262 0.0748 -0.13186 C 0.07543 -0.13298 0.07527 -0.13466 0.07574 -0.13606 C 0.07622 -0.13802 0.07685 -0.13998 0.07732 -0.14194 C 0.07763 -0.14334 0.07779 -0.14474 0.07811 -0.14614 C 0.07889 -0.14865 0.07984 -0.15089 0.08063 -0.15341 C 0.0811 -0.15537 0.08157 -0.15733 0.0822 -0.15929 C 0.08251 -0.16153 0.08251 -0.16405 0.08299 -0.16629 C 0.0833 -0.16853 0.08425 -0.17021 0.08456 -0.17217 C 0.08503 -0.17385 0.08503 -0.17609 0.08535 -0.17777 C 0.08566 -0.17945 0.08598 -0.18085 0.08629 -0.18225 C 0.08677 -0.18589 0.08787 -0.19345 0.08787 -0.19653 C 0.08803 -0.21052 0.08787 -0.22452 0.08787 -0.23824 L 0.08787 -0.23824 " pathEditMode="relative" ptsTypes="AAAAAAAAAAAAAAAAAAAAAAAAAA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59</Words>
  <Application>Microsoft Office PowerPoint</Application>
  <PresentationFormat>Personalizado</PresentationFormat>
  <Paragraphs>29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Microsoft YaHei</vt:lpstr>
      <vt:lpstr>Arial</vt:lpstr>
      <vt:lpstr>Liberation Sans:dlig</vt:lpstr>
      <vt:lpstr>Segoe UI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50</cp:revision>
  <cp:lastPrinted>1601-01-01T00:00:00Z</cp:lastPrinted>
  <dcterms:created xsi:type="dcterms:W3CDTF">2021-11-23T18:40:07Z</dcterms:created>
  <dcterms:modified xsi:type="dcterms:W3CDTF">2022-01-30T11:19:15Z</dcterms:modified>
</cp:coreProperties>
</file>