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6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2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7202E-637E-4603-B3DD-F8363324C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0C04B7-6E67-4C94-A45B-7E5DD837E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845627-41D7-4B3D-B1EA-0F025210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06/04/2022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47E519-B678-47AA-8343-9320EFAD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470A67-E5FA-442E-A18E-5D35AFC7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384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F4DB6-8DFA-4160-8732-493754A7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26FA48-BA8A-4DCE-AE79-851CF6FD3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746A0D-FCB4-4B66-9299-4F869523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06/04/2022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2EEE7A-4001-4408-8938-DBCF938A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35905-BFA2-4ABE-BB00-E3EA2CD4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473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909E6A-A3A8-4A82-9947-985636EA6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27BC5D-2AFD-4A3E-A4D3-803EFFF9C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1A06F1-2842-42DE-B242-3D564024A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06/04/2022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04BFC2-6B3B-4508-A7A3-3DCB56F9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7653CA-FFB7-47CF-9C7B-BB32B982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441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969B2-FFAA-4904-A7AC-5BBB7899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03426B-FDE0-4002-BFC8-EF5B62D25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845C0-5646-41D2-92DE-ADA75C38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06/04/2022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1ACA6D-ED36-4100-800B-CED81A36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5B5088-E410-4E2A-AF6B-6B65162F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730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BE976-E811-46B4-8ED2-570DE776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8AB0C9-45E6-4DB1-A3CE-C014C30FC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DA6A4D-AD78-4278-B037-48F78EC2F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06/04/2022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696FAA-305C-499F-94B8-721C4679E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2F7CA4-4FB4-4941-8A09-6257723EA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20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740CE-2C2A-4B4C-8815-E3C56EAB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21C298-1A3C-46A0-85AC-6F4D6ECF1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B6D4A9-159D-4D3C-91D6-114F2FA13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58C6EC-2CED-4F25-A7B8-1FD128473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06/04/2022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F7DC23-A8D7-4CF9-8CD4-8EF5E1C4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166390-B70D-452E-92DA-8E9DD487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11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1A666-B656-4BDB-BD01-290E0330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5C6BEA-0C4D-4659-8959-77C0A4D15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DCD0FC-E59B-4AE1-81FA-43AE1D842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E2C9D9-2E00-42B6-B6FF-9E6339946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71FDD7-245C-4455-A8F5-76CDEB048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70F68B6-25D7-4511-A834-8A5F6714A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06/04/2022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88FFB0-971B-4297-B647-BBDAB921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AE32E52-F63E-4CE6-9FF7-ECD500F6E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740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4700B-1C04-4C31-8ECC-1A141D0E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7849AB7-2F1D-4B2A-909A-026A5185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06/04/2022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D3E380-1027-488A-A7FD-F9CA2A8EB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D7383B-71C7-45F7-8188-D8D61B01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424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048486-57C5-4BBB-B4E1-EA5F4084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06/04/2022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EFE2A6-EEA5-4343-9395-477130BB0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18C731-EACD-4170-BA6B-711DB9BC5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35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FB9A9-015A-4E1A-A038-85D0F50D0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DE815-3508-4B1B-BF2E-4FE6C7294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DD4B30-2CA9-452A-9FFD-C31045E37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C5B955-8C8A-459C-93B6-A0116730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06/04/2022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4CA694-42FA-47F5-B192-F3D227DC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553768-3803-4016-BEDA-4D226981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97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D71DC-3765-4465-BB3A-2F0DBE9D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37C064-6284-4DCD-82FB-FD97C7B30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4712C7-6643-44ED-8381-2FA346CFC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D2B325-2CF3-4451-9080-DAB0222BF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06/04/2022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3F14BE-104C-4F01-8FEA-B58525DE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D854DC-A6A7-49A2-B787-750FF583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086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B6F914-5660-4A4C-817B-4689DD6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38A587-FDFB-4F87-BA64-5531DBB90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D96F74-B29A-4D38-9C7C-8F0AD6A6A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6C27B-B18E-4169-A2FB-65BF1B114CEA}" type="datetimeFigureOut">
              <a:rPr lang="es-ES" smtClean="0"/>
              <a:t>06/04/2022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E8D15D-C239-4A16-9CDF-B285B277B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9DABEA-8743-4CF6-A925-D3F666994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19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jpg"/><Relationship Id="rId7" Type="http://schemas.openxmlformats.org/officeDocument/2006/relationships/image" Target="../media/image1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6.jpg"/><Relationship Id="rId10" Type="http://schemas.openxmlformats.org/officeDocument/2006/relationships/image" Target="../media/image33.png"/><Relationship Id="rId4" Type="http://schemas.openxmlformats.org/officeDocument/2006/relationships/image" Target="../media/image5.jpg"/><Relationship Id="rId9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5.jpg"/><Relationship Id="rId7" Type="http://schemas.openxmlformats.org/officeDocument/2006/relationships/image" Target="../media/image1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13.jpg"/><Relationship Id="rId10" Type="http://schemas.openxmlformats.org/officeDocument/2006/relationships/image" Target="../media/image36.png"/><Relationship Id="rId4" Type="http://schemas.openxmlformats.org/officeDocument/2006/relationships/image" Target="../media/image6.jpg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21.jpg"/><Relationship Id="rId10" Type="http://schemas.openxmlformats.org/officeDocument/2006/relationships/image" Target="../media/image39.png"/><Relationship Id="rId4" Type="http://schemas.openxmlformats.org/officeDocument/2006/relationships/image" Target="../media/image38.jpg"/><Relationship Id="rId9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0.jpg"/><Relationship Id="rId7" Type="http://schemas.openxmlformats.org/officeDocument/2006/relationships/image" Target="../media/image1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23.jpg"/><Relationship Id="rId10" Type="http://schemas.openxmlformats.org/officeDocument/2006/relationships/image" Target="../media/image41.png"/><Relationship Id="rId4" Type="http://schemas.openxmlformats.org/officeDocument/2006/relationships/image" Target="../media/image6.jpg"/><Relationship Id="rId9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24.jpg"/><Relationship Id="rId10" Type="http://schemas.openxmlformats.org/officeDocument/2006/relationships/image" Target="../media/image42.png"/><Relationship Id="rId4" Type="http://schemas.openxmlformats.org/officeDocument/2006/relationships/image" Target="../media/image40.jpg"/><Relationship Id="rId9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7.jpg"/><Relationship Id="rId7" Type="http://schemas.openxmlformats.org/officeDocument/2006/relationships/image" Target="../media/image10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10" Type="http://schemas.openxmlformats.org/officeDocument/2006/relationships/image" Target="../media/image44.png"/><Relationship Id="rId4" Type="http://schemas.openxmlformats.org/officeDocument/2006/relationships/image" Target="../media/image38.jpg"/><Relationship Id="rId9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jpg"/><Relationship Id="rId7" Type="http://schemas.openxmlformats.org/officeDocument/2006/relationships/image" Target="../media/image1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34.jpg"/><Relationship Id="rId10" Type="http://schemas.openxmlformats.org/officeDocument/2006/relationships/image" Target="../media/image45.png"/><Relationship Id="rId4" Type="http://schemas.openxmlformats.org/officeDocument/2006/relationships/image" Target="../media/image17.jpg"/><Relationship Id="rId9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6.jpg"/><Relationship Id="rId7" Type="http://schemas.openxmlformats.org/officeDocument/2006/relationships/image" Target="../media/image1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34.jpg"/><Relationship Id="rId10" Type="http://schemas.openxmlformats.org/officeDocument/2006/relationships/image" Target="../media/image47.png"/><Relationship Id="rId4" Type="http://schemas.openxmlformats.org/officeDocument/2006/relationships/image" Target="../media/image40.jpg"/><Relationship Id="rId9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gif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jpg"/><Relationship Id="rId7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10" Type="http://schemas.openxmlformats.org/officeDocument/2006/relationships/image" Target="../media/image15.png"/><Relationship Id="rId4" Type="http://schemas.openxmlformats.org/officeDocument/2006/relationships/image" Target="../media/image5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jpg"/><Relationship Id="rId7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7.jpg"/><Relationship Id="rId10" Type="http://schemas.openxmlformats.org/officeDocument/2006/relationships/image" Target="../media/image19.png"/><Relationship Id="rId4" Type="http://schemas.openxmlformats.org/officeDocument/2006/relationships/image" Target="../media/image18.jp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jpg"/><Relationship Id="rId7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21.jpg"/><Relationship Id="rId10" Type="http://schemas.openxmlformats.org/officeDocument/2006/relationships/image" Target="../media/image22.png"/><Relationship Id="rId4" Type="http://schemas.openxmlformats.org/officeDocument/2006/relationships/image" Target="../media/image18.jp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jpg"/><Relationship Id="rId7" Type="http://schemas.openxmlformats.org/officeDocument/2006/relationships/image" Target="../media/image1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5.jpg"/><Relationship Id="rId10" Type="http://schemas.openxmlformats.org/officeDocument/2006/relationships/image" Target="../media/image26.png"/><Relationship Id="rId4" Type="http://schemas.openxmlformats.org/officeDocument/2006/relationships/image" Target="../media/image25.jp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10" Type="http://schemas.openxmlformats.org/officeDocument/2006/relationships/image" Target="../media/image27.png"/><Relationship Id="rId4" Type="http://schemas.openxmlformats.org/officeDocument/2006/relationships/image" Target="../media/image6.jpg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9.jpg"/><Relationship Id="rId7" Type="http://schemas.openxmlformats.org/officeDocument/2006/relationships/image" Target="../media/image1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7.jpg"/><Relationship Id="rId10" Type="http://schemas.openxmlformats.org/officeDocument/2006/relationships/image" Target="../media/image31.png"/><Relationship Id="rId4" Type="http://schemas.openxmlformats.org/officeDocument/2006/relationships/image" Target="../media/image30.jpg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2D4AD5A-A20C-49AC-83BA-4871734D3848}"/>
              </a:ext>
            </a:extLst>
          </p:cNvPr>
          <p:cNvSpPr txBox="1"/>
          <p:nvPr/>
        </p:nvSpPr>
        <p:spPr>
          <a:xfrm>
            <a:off x="293760" y="1991638"/>
            <a:ext cx="5802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Juega con palabras que llevan letras hasta: </a:t>
            </a:r>
            <a:r>
              <a:rPr lang="es-ES" sz="3600" b="1" dirty="0">
                <a:solidFill>
                  <a:srgbClr val="7030A0"/>
                </a:solidFill>
              </a:rPr>
              <a:t>F, H, CH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FD03D89-AEBE-429A-BCF2-FDED06AB5B50}"/>
              </a:ext>
            </a:extLst>
          </p:cNvPr>
          <p:cNvSpPr txBox="1"/>
          <p:nvPr/>
        </p:nvSpPr>
        <p:spPr>
          <a:xfrm>
            <a:off x="293760" y="3689260"/>
            <a:ext cx="580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Franklin Gothic Demi" panose="020B0703020102020204" pitchFamily="34" charset="0"/>
              </a:rPr>
              <a:t>Recuerda que utilizamos el método:</a:t>
            </a:r>
          </a:p>
          <a:p>
            <a:r>
              <a:rPr lang="es-ES" dirty="0">
                <a:latin typeface="Franklin Gothic Demi" panose="020B0703020102020204" pitchFamily="34" charset="0"/>
              </a:rPr>
              <a:t>“El País de las letras” (Edelvives)</a:t>
            </a:r>
          </a:p>
        </p:txBody>
      </p:sp>
      <p:pic>
        <p:nvPicPr>
          <p:cNvPr id="10" name="Imagen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745612-6770-404D-BB46-BF19059C3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53" y="2484262"/>
            <a:ext cx="3429000" cy="249555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1A58312-8C2C-4784-8988-BFCAB0D5D399}"/>
              </a:ext>
            </a:extLst>
          </p:cNvPr>
          <p:cNvSpPr txBox="1"/>
          <p:nvPr/>
        </p:nvSpPr>
        <p:spPr>
          <a:xfrm>
            <a:off x="5242142" y="6223731"/>
            <a:ext cx="554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Autor de este recurso educativo: maestro Blas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EA03E9-2CEC-4065-B25A-508415114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0" y="376204"/>
            <a:ext cx="8676620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14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95FBB80-B3DE-4DAD-A4B1-01BAF997A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0398"/>
            <a:ext cx="1728000" cy="13032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2F5248B-E844-4C0D-ACB1-4FA1617B6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74"/>
            <a:ext cx="1729519" cy="13043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8364D3E-EA35-41A6-B583-5EBEA8647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7140"/>
            <a:ext cx="1728000" cy="13032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9B59B46-D2AD-4B97-B4A6-09D4F7BD61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657"/>
            <a:ext cx="1728000" cy="130324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47" y="3645682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6420591"/>
            <a:ext cx="7498080" cy="3493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B264EA1-5375-4789-AF99-8B9B7F2CF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40143"/>
            <a:ext cx="1981200" cy="154228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D8FEC3A-BBB9-4519-856C-E83B9E542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1985051"/>
            <a:ext cx="1981200" cy="154228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7B3C093-9A13-44DE-AC49-32D0BE10D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3464286"/>
            <a:ext cx="1981200" cy="154228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8059545-A5E7-4835-8AF7-6640C1260D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5006574"/>
            <a:ext cx="1981200" cy="15422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8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D3A1B3-3DB1-454D-8ED7-8015C82544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87" y="1953151"/>
            <a:ext cx="3636302" cy="1395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8588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85105 -0.01389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52" y="-69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85456 0.00787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21" y="39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85456 0.00787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21" y="39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84818 0.01297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09" y="64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899DDA6-E7EA-4293-A451-AC3B7D0FC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359"/>
            <a:ext cx="1728000" cy="12990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D3CDD58-F9C4-4FBE-B450-218C7DE7D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1544"/>
            <a:ext cx="1698443" cy="12809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9B59B46-D2AD-4B97-B4A6-09D4F7BD6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657"/>
            <a:ext cx="1728000" cy="13032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D91FD1F-15C5-4477-A8B3-68CB139B5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726"/>
            <a:ext cx="1731837" cy="130613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47" y="3645682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6420591"/>
            <a:ext cx="7498080" cy="3493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B264EA1-5375-4789-AF99-8B9B7F2CF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40143"/>
            <a:ext cx="1981200" cy="154228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D8FEC3A-BBB9-4519-856C-E83B9E542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1985051"/>
            <a:ext cx="1981200" cy="154228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7B3C093-9A13-44DE-AC49-32D0BE10D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3464286"/>
            <a:ext cx="1981200" cy="154228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8059545-A5E7-4835-8AF7-6640C1260D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5006574"/>
            <a:ext cx="1981200" cy="15422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32EDE6-72C8-4065-9786-2F25CA7A4D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57" y="1953151"/>
            <a:ext cx="4523159" cy="1396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558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85117 0.0132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52" y="6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85456 0.00787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21" y="39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84805 -0.01389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96" y="-69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85 0.03565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00" y="1782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C46135DA-5E18-4DDD-BEB9-508C42AB3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72951"/>
            <a:ext cx="1703998" cy="12851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3BC1E48-0C42-4DBB-98CE-D476013D1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09237"/>
            <a:ext cx="1728000" cy="13032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F756A41-557F-486A-BB7D-A84C2B06F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7169"/>
            <a:ext cx="1721495" cy="129833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B0741A-41AE-44E2-85B2-8D953AC699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45524"/>
            <a:ext cx="1727999" cy="130323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47" y="3645682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6420591"/>
            <a:ext cx="7498080" cy="3493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B264EA1-5375-4789-AF99-8B9B7F2CF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40143"/>
            <a:ext cx="1981200" cy="154228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D8FEC3A-BBB9-4519-856C-E83B9E542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1985051"/>
            <a:ext cx="1981200" cy="154228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7B3C093-9A13-44DE-AC49-32D0BE10D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3464286"/>
            <a:ext cx="1981200" cy="154228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8059545-A5E7-4835-8AF7-6640C1260D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5006574"/>
            <a:ext cx="1981200" cy="15422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10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A219B0-C4E2-4511-BE33-63123677F5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65" y="2073657"/>
            <a:ext cx="3657962" cy="1303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2546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84818 0.00833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09" y="41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85456 0.00787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21" y="39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0.84935 -0.01065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61" y="-532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022E-16 L 0.84831 0.02662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09" y="1319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F86B050C-D11F-4EA8-A5FE-210C22A23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83" y="4935978"/>
            <a:ext cx="1753582" cy="132253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186FC59-2A35-4965-BA4E-BF6A12C2C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4" y="3500398"/>
            <a:ext cx="1741713" cy="13032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9B59B46-D2AD-4B97-B4A6-09D4F7BD6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657"/>
            <a:ext cx="1728000" cy="13032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BA36CBE-22EF-4371-B028-736AB722B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8077"/>
            <a:ext cx="1728000" cy="130324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47" y="3645682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6420591"/>
            <a:ext cx="7498080" cy="3493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B264EA1-5375-4789-AF99-8B9B7F2CF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40143"/>
            <a:ext cx="1981200" cy="154228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D8FEC3A-BBB9-4519-856C-E83B9E542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1985051"/>
            <a:ext cx="1981200" cy="154228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7B3C093-9A13-44DE-AC49-32D0BE10D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3464286"/>
            <a:ext cx="1981200" cy="154228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8059545-A5E7-4835-8AF7-6640C1260D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5006574"/>
            <a:ext cx="1981200" cy="15422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154F59-F8C5-42EA-962C-0014B2453C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63" y="2073657"/>
            <a:ext cx="3657962" cy="1303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563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84818 -0.01551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09" y="-78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85456 0.00787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21" y="39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85052 0.01713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26" y="85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85013 0.0294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00" y="145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8364D3E-EA35-41A6-B583-5EBEA8647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7140"/>
            <a:ext cx="1728000" cy="13032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C8B4B2-545E-4540-A007-6CE5D2E5A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7403"/>
            <a:ext cx="1728000" cy="13032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33F22F4-036F-415E-8113-7581FDC3D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657"/>
            <a:ext cx="1728000" cy="129297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21122C6-DA57-4696-8C64-E459ABDCA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650"/>
            <a:ext cx="1728000" cy="130324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47" y="3645682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6420591"/>
            <a:ext cx="7498080" cy="3493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B264EA1-5375-4789-AF99-8B9B7F2CF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40143"/>
            <a:ext cx="1981200" cy="154228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D8FEC3A-BBB9-4519-856C-E83B9E542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1985051"/>
            <a:ext cx="1981200" cy="154228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7B3C093-9A13-44DE-AC49-32D0BE10D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3464286"/>
            <a:ext cx="1981200" cy="154228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8059545-A5E7-4835-8AF7-6640C1260D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5006574"/>
            <a:ext cx="1981200" cy="15422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5E8986-2EDE-4D2C-A820-054B1705F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44" y="2073657"/>
            <a:ext cx="3505267" cy="1303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8160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85 0.01597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00" y="78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85456 0.00787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21" y="39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84818 -0.01574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09" y="-78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84818 0.00509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09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A4C8D6B9-54E6-4261-B515-4FEEC59AA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79454"/>
            <a:ext cx="1723416" cy="129978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6F6F364-B448-4DEC-B282-0BBC4EEEB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" y="3509238"/>
            <a:ext cx="1723416" cy="12997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2997303-6342-4529-B12E-D8E5E160A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5524"/>
            <a:ext cx="1727999" cy="130323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8D019BB-DE00-4170-8B9E-AF6356DA3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9911"/>
            <a:ext cx="1728000" cy="130324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47" y="3645682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6420591"/>
            <a:ext cx="7498080" cy="3493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B264EA1-5375-4789-AF99-8B9B7F2CF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40143"/>
            <a:ext cx="1981200" cy="154228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D8FEC3A-BBB9-4519-856C-E83B9E542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1985051"/>
            <a:ext cx="1981200" cy="154228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7B3C093-9A13-44DE-AC49-32D0BE10D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3464286"/>
            <a:ext cx="1981200" cy="154228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8059545-A5E7-4835-8AF7-6640C1260D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5006574"/>
            <a:ext cx="1981200" cy="15422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5E3459-A87F-4A9F-9087-6AB2E6102E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34" y="1982432"/>
            <a:ext cx="3421307" cy="1394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298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84974 0.00833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87" y="41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85091 -0.00602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9" y="-30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0.85052 0.01181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26" y="579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0.84779 0.03912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83" y="194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B384EF8-4DDE-441E-9796-781CA6DDC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44817"/>
            <a:ext cx="1728000" cy="130324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56FB628-3B9B-408E-91BA-FDF8B6A4B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9237"/>
            <a:ext cx="1727999" cy="13032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1A56DC1-4CBF-41D6-AFA7-489238C5B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658"/>
            <a:ext cx="1727999" cy="130323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0EF7047-AA96-486E-B1B5-E680062AB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" y="539222"/>
            <a:ext cx="1744767" cy="134412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47" y="3645682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6420591"/>
            <a:ext cx="7498080" cy="3493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B264EA1-5375-4789-AF99-8B9B7F2CF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40143"/>
            <a:ext cx="1981200" cy="154228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D8FEC3A-BBB9-4519-856C-E83B9E542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1985051"/>
            <a:ext cx="1981200" cy="154228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7B3C093-9A13-44DE-AC49-32D0BE10D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3464286"/>
            <a:ext cx="1981200" cy="154228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8059545-A5E7-4835-8AF7-6640C1260D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5006574"/>
            <a:ext cx="1981200" cy="15422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14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AA53C9-9F1C-4093-82B3-7C23538009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568" y="1953151"/>
            <a:ext cx="4556339" cy="1394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309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84974 0.0338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87" y="169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84727 -0.00417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57" y="-20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84974 0.0044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87" y="20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8487 0.01135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35" y="55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B384EF8-4DDE-441E-9796-781CA6DDC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44817"/>
            <a:ext cx="1728000" cy="130324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5B66D7E-1486-448A-A228-0D8AA71EB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" y="3509237"/>
            <a:ext cx="1727999" cy="13032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21D65F0-2149-49A2-8D46-56B2B112F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692"/>
            <a:ext cx="1741712" cy="130323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0EF7047-AA96-486E-B1B5-E680062AB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" y="539222"/>
            <a:ext cx="1744767" cy="134412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47" y="3645682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6420591"/>
            <a:ext cx="7498080" cy="3493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B264EA1-5375-4789-AF99-8B9B7F2CF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40143"/>
            <a:ext cx="1981200" cy="154228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D8FEC3A-BBB9-4519-856C-E83B9E542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1985051"/>
            <a:ext cx="1981200" cy="154228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7B3C093-9A13-44DE-AC49-32D0BE10D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3464286"/>
            <a:ext cx="1981200" cy="154228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8059545-A5E7-4835-8AF7-6640C1260D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5006574"/>
            <a:ext cx="1981200" cy="15422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15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897D5A-4DAE-449C-BA8E-08417CEDA3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229" y="1982431"/>
            <a:ext cx="3742245" cy="144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615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8496 0.00718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74" y="34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84974 0.0338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87" y="169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84727 -0.00417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57" y="-20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85026 0.01273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3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hlinkClick r:id="" action="ppaction://noaction">
              <a:snd r:embed="rId2" name="applause.wav"/>
            </a:hlinkClick>
            <a:hlinkHover r:id="" action="ppaction://noaction">
              <a:snd r:embed="rId2" name="applause.wav"/>
            </a:hlinkHover>
            <a:extLst>
              <a:ext uri="{FF2B5EF4-FFF2-40B4-BE49-F238E27FC236}">
                <a16:creationId xmlns:a16="http://schemas.microsoft.com/office/drawing/2014/main" id="{15E3EA22-348A-4FEB-9F67-B3D229AA6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0" y="2857522"/>
            <a:ext cx="3302537" cy="3355376"/>
          </a:xfrm>
          <a:prstGeom prst="rect">
            <a:avLst/>
          </a:prstGeom>
        </p:spPr>
      </p:pic>
      <p:pic>
        <p:nvPicPr>
          <p:cNvPr id="17" name="12 Imagen" descr="Imagen_maestro.png">
            <a:extLst>
              <a:ext uri="{FF2B5EF4-FFF2-40B4-BE49-F238E27FC236}">
                <a16:creationId xmlns:a16="http://schemas.microsoft.com/office/drawing/2014/main" id="{E62986E2-2319-4E4C-BDD8-82623CD79AF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88444" y="3723500"/>
            <a:ext cx="1833689" cy="2272180"/>
          </a:xfrm>
          <a:prstGeom prst="rect">
            <a:avLst/>
          </a:prstGeom>
        </p:spPr>
      </p:pic>
      <p:pic>
        <p:nvPicPr>
          <p:cNvPr id="19" name="Imagen 18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FB13AE4-9BBA-466C-B53B-CF6001FD0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916" y="474636"/>
            <a:ext cx="988389" cy="9883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8BA481-3EAF-4D02-9BB1-45A94B38D18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97" y="1137165"/>
            <a:ext cx="2286000" cy="304800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D404ECC5-B68B-4A92-AB89-4C6B2DCB8E32}"/>
              </a:ext>
            </a:extLst>
          </p:cNvPr>
          <p:cNvSpPr/>
          <p:nvPr/>
        </p:nvSpPr>
        <p:spPr>
          <a:xfrm>
            <a:off x="7002750" y="3261835"/>
            <a:ext cx="33025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Muy</a:t>
            </a:r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bien</a:t>
            </a:r>
          </a:p>
        </p:txBody>
      </p:sp>
    </p:spTree>
    <p:extLst>
      <p:ext uri="{BB962C8B-B14F-4D97-AF65-F5344CB8AC3E}">
        <p14:creationId xmlns:p14="http://schemas.microsoft.com/office/powerpoint/2010/main" val="46918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4FD03D89-AEBE-429A-BCF2-FDED06AB5B50}"/>
              </a:ext>
            </a:extLst>
          </p:cNvPr>
          <p:cNvSpPr txBox="1"/>
          <p:nvPr/>
        </p:nvSpPr>
        <p:spPr>
          <a:xfrm>
            <a:off x="3356975" y="545227"/>
            <a:ext cx="408274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7030A0"/>
                </a:solidFill>
                <a:latin typeface="Franklin Gothic Demi" panose="020B0703020102020204" pitchFamily="34" charset="0"/>
              </a:rPr>
              <a:t>¿Cómo jugar?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6FBCB31-4E3D-40E9-8CD8-930A163874A0}"/>
              </a:ext>
            </a:extLst>
          </p:cNvPr>
          <p:cNvSpPr txBox="1"/>
          <p:nvPr/>
        </p:nvSpPr>
        <p:spPr>
          <a:xfrm>
            <a:off x="651352" y="1323928"/>
            <a:ext cx="10371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FF0000"/>
                </a:solidFill>
                <a:latin typeface="Franklin Gothic Demi" panose="020B0703020102020204" pitchFamily="34" charset="0"/>
              </a:rPr>
              <a:t>Una vez que entres en cada una de las diapositivas verás que aparece a la izquierda una columna con cuatro tarjetas y a la derecha otras cuatro imágenes, son cajas en las que se esconderán las tarjetas de la izquierda.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FEA005-CBB7-4D3B-BBD7-80A4FD835613}"/>
              </a:ext>
            </a:extLst>
          </p:cNvPr>
          <p:cNvSpPr txBox="1"/>
          <p:nvPr/>
        </p:nvSpPr>
        <p:spPr>
          <a:xfrm>
            <a:off x="651352" y="2452968"/>
            <a:ext cx="10371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70C0"/>
                </a:solidFill>
                <a:latin typeface="Franklin Gothic Demi" panose="020B0703020102020204" pitchFamily="34" charset="0"/>
              </a:rPr>
              <a:t>Debes estar muy atento/a porque pronto aparece una palabra que has de leer y mirar dónde se encuentra su tarjeta. Tienes cinco segundos para ello porque pasado ese tiempo las tarjetas se desplazan a la derecha y se esconden.</a:t>
            </a:r>
            <a:endParaRPr lang="es-ES" sz="2400" dirty="0">
              <a:solidFill>
                <a:srgbClr val="0070C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330E11A-E11A-4AD0-B5D2-DD3CB004CC18}"/>
              </a:ext>
            </a:extLst>
          </p:cNvPr>
          <p:cNvSpPr txBox="1"/>
          <p:nvPr/>
        </p:nvSpPr>
        <p:spPr>
          <a:xfrm>
            <a:off x="651351" y="3618279"/>
            <a:ext cx="1037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Franklin Gothic Demi" panose="020B0703020102020204" pitchFamily="34" charset="0"/>
              </a:rPr>
              <a:t>Intenta recordar dónde está escondida la tarjeta que corresponde  a la palabra y haz clic allí. </a:t>
            </a:r>
            <a:endParaRPr lang="es-ES" sz="2400" dirty="0">
              <a:solidFill>
                <a:srgbClr val="00B05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A2FC8F-11F9-45BD-9CB8-78E5296DABC1}"/>
              </a:ext>
            </a:extLst>
          </p:cNvPr>
          <p:cNvSpPr txBox="1"/>
          <p:nvPr/>
        </p:nvSpPr>
        <p:spPr>
          <a:xfrm>
            <a:off x="651350" y="4277330"/>
            <a:ext cx="10371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C00000"/>
                </a:solidFill>
                <a:latin typeface="Franklin Gothic Demi" panose="020B0703020102020204" pitchFamily="34" charset="0"/>
              </a:rPr>
              <a:t>Si lo haces bien, te daremos un aplauso y tú debes pasar a la actividad siguiente tocando en el payaso. Tienes 15 actividades por delante.       ! Ánimo y a jugar ¡</a:t>
            </a:r>
            <a:endParaRPr lang="es-ES" sz="2400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4" name="Imagen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9B1708-DB52-4C39-A79D-209FDB17C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78" y="5213380"/>
            <a:ext cx="126869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35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DC0ECCD-A0C9-462B-A9A4-6FCF9D475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24" y="2048104"/>
            <a:ext cx="3791572" cy="1354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8364D3E-EA35-41A6-B583-5EBEA8647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7140"/>
            <a:ext cx="1728000" cy="13032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9B59B46-D2AD-4B97-B4A6-09D4F7BD6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657"/>
            <a:ext cx="1728000" cy="130324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3BC1E48-0C42-4DBB-98CE-D476013D1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09237"/>
            <a:ext cx="1728000" cy="130324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8D019BB-DE00-4170-8B9E-AF6356DA35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9911"/>
            <a:ext cx="1728000" cy="130324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47" y="3645682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6420591"/>
            <a:ext cx="7498080" cy="3493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B264EA1-5375-4789-AF99-8B9B7F2CFF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40143"/>
            <a:ext cx="1981200" cy="154228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D8FEC3A-BBB9-4519-856C-E83B9E5427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1985051"/>
            <a:ext cx="1981200" cy="154228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7B3C093-9A13-44DE-AC49-32D0BE10D2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3464286"/>
            <a:ext cx="1981200" cy="154228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8059545-A5E7-4835-8AF7-6640C1260D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5006574"/>
            <a:ext cx="1981200" cy="15422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8320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6">
                                          <p:stCondLst>
                                            <p:cond delay="16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4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6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4" decel="50000">
                                          <p:stCondLst>
                                            <p:cond delay="33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6">
                                          <p:stCondLst>
                                            <p:cond delay="41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4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6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4" decel="50000">
                                          <p:stCondLst>
                                            <p:cond delay="45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85091 -0.00602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9" y="-30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85456 0.00787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21" y="39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85456 0.00787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21" y="39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85456 0.00787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21" y="39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4377A6A-56E9-4A97-A448-2DF874034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7403"/>
            <a:ext cx="1727999" cy="13032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9D2B71-1587-459B-8622-30861F1B7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358"/>
            <a:ext cx="1727999" cy="130323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8364D3E-EA35-41A6-B583-5EBEA8647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7140"/>
            <a:ext cx="1728000" cy="130324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8D019BB-DE00-4170-8B9E-AF6356DA3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9911"/>
            <a:ext cx="1728000" cy="130324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47" y="3645682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6420591"/>
            <a:ext cx="7498080" cy="3493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B264EA1-5375-4789-AF99-8B9B7F2CF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40143"/>
            <a:ext cx="1981200" cy="154228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D8FEC3A-BBB9-4519-856C-E83B9E542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1985051"/>
            <a:ext cx="1981200" cy="154228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7B3C093-9A13-44DE-AC49-32D0BE10D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3464286"/>
            <a:ext cx="1981200" cy="154228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8059545-A5E7-4835-8AF7-6640C1260D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5006574"/>
            <a:ext cx="1981200" cy="15422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F9CF3A-E157-4C2E-B3CC-B51B8133A3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75" y="2073657"/>
            <a:ext cx="3802204" cy="1303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813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85091 -0.00602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9" y="-30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85456 0.00787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21" y="39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84766 0.00671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83" y="32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84792 0.01505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96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1010E80D-8A5A-476F-8A8C-E979740B1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27139"/>
            <a:ext cx="1727998" cy="13032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0589969-4832-44C2-9CEA-5EDA65964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45522"/>
            <a:ext cx="1727999" cy="13032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7321FE2-894C-4387-8864-18404986C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621"/>
            <a:ext cx="1727999" cy="130323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3BC1E48-0C42-4DBB-98CE-D476013D1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09237"/>
            <a:ext cx="1728000" cy="130324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47" y="3645682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6420591"/>
            <a:ext cx="7498080" cy="3493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B264EA1-5375-4789-AF99-8B9B7F2CF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40143"/>
            <a:ext cx="1981200" cy="154228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D8FEC3A-BBB9-4519-856C-E83B9E542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1985051"/>
            <a:ext cx="1981200" cy="154228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7B3C093-9A13-44DE-AC49-32D0BE10D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3464286"/>
            <a:ext cx="1981200" cy="154228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8059545-A5E7-4835-8AF7-6640C1260D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5006574"/>
            <a:ext cx="1981200" cy="15422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693490-219E-4D30-936F-9BEC676F04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04" y="2073657"/>
            <a:ext cx="3355467" cy="1303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8073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84948 -0.01389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74" y="-69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84948 0.00833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74" y="41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85456 0.00787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21" y="39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84948 0.03194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74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75AEA63-B9C2-4C5F-B812-4204BDB5E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8953"/>
            <a:ext cx="1728000" cy="130324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3D4D785-E646-424E-977C-BC5D5C5CD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7337"/>
            <a:ext cx="1728001" cy="130324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8B013CD-71ED-40BF-8A22-045FC35CA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398"/>
            <a:ext cx="1764228" cy="133056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1476140-313D-44A3-92FC-4B70E1619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970"/>
            <a:ext cx="1728000" cy="130324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47" y="3645682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6420591"/>
            <a:ext cx="7498080" cy="3493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B264EA1-5375-4789-AF99-8B9B7F2CF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40143"/>
            <a:ext cx="1981200" cy="154228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D8FEC3A-BBB9-4519-856C-E83B9E542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1985051"/>
            <a:ext cx="1981200" cy="154228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7B3C093-9A13-44DE-AC49-32D0BE10D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3464286"/>
            <a:ext cx="1981200" cy="154228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8059545-A5E7-4835-8AF7-6640C1260D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5006574"/>
            <a:ext cx="1981200" cy="15422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7EBDFB-1696-42F4-836F-28E89C2FE7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05" y="2046334"/>
            <a:ext cx="3578756" cy="1330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5993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84818 0.02292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09" y="113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85 -0.02199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00" y="-111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84583 0.00741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92" y="37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84909 0.01204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48" y="602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BDEB6987-C1D6-41F1-AAF0-685F642C9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" y="3614265"/>
            <a:ext cx="1721967" cy="129869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A75AB2F-0D15-4520-959D-7CCED4CFE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7325"/>
            <a:ext cx="1728000" cy="13032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BD1C17-EC4F-496E-A833-9733536E7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234"/>
            <a:ext cx="1728001" cy="13032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8364D3E-EA35-41A6-B583-5EBEA8647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6655"/>
            <a:ext cx="1728000" cy="130324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47" y="3645682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6420591"/>
            <a:ext cx="7498080" cy="3493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B264EA1-5375-4789-AF99-8B9B7F2CF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40143"/>
            <a:ext cx="1981200" cy="154228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D8FEC3A-BBB9-4519-856C-E83B9E542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1985051"/>
            <a:ext cx="1981200" cy="154228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7B3C093-9A13-44DE-AC49-32D0BE10D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3464286"/>
            <a:ext cx="1981200" cy="154228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8059545-A5E7-4835-8AF7-6640C1260D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5006574"/>
            <a:ext cx="1981200" cy="15422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C9C9A0-5995-466A-8F0A-BFAE3CB00B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76" y="2086035"/>
            <a:ext cx="4123304" cy="1303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929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84818 -0.00648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09" y="-32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456 0.00787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21" y="39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84792 0.00231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96" y="11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84818 -0.03171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09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8CA0860-5BA2-4803-9FBF-A88E47095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48282"/>
            <a:ext cx="1699967" cy="128209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3BC1E48-0C42-4DBB-98CE-D476013D1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09237"/>
            <a:ext cx="1728000" cy="13032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9B59B46-D2AD-4B97-B4A6-09D4F7BD6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657"/>
            <a:ext cx="1728000" cy="130324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8D019BB-DE00-4170-8B9E-AF6356DA3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9911"/>
            <a:ext cx="1728000" cy="130324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47" y="3645682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6420591"/>
            <a:ext cx="7498080" cy="3493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B264EA1-5375-4789-AF99-8B9B7F2CF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40143"/>
            <a:ext cx="1981200" cy="154228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D8FEC3A-BBB9-4519-856C-E83B9E542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1985051"/>
            <a:ext cx="1981200" cy="154228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7B3C093-9A13-44DE-AC49-32D0BE10D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3464286"/>
            <a:ext cx="1981200" cy="154228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8059545-A5E7-4835-8AF7-6640C1260D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5006574"/>
            <a:ext cx="1981200" cy="15422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6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9AB5EE-784D-4AEE-8707-76D0E443FC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96" y="1953151"/>
            <a:ext cx="3972911" cy="142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6596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84844 0.02615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22" y="129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85091 -0.00602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9" y="-30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85456 0.00787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21" y="39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85456 0.00787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21" y="39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05B1411-779E-4E4E-9D4A-9D8527B8B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" y="4909062"/>
            <a:ext cx="1728000" cy="130324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071B152-8F62-448F-80E5-550F3335E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45523"/>
            <a:ext cx="1728000" cy="13032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860EDF-DAA0-4312-8E61-ED80082C4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076"/>
            <a:ext cx="1728001" cy="130324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3BC1E48-0C42-4DBB-98CE-D476013D1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09237"/>
            <a:ext cx="1728000" cy="130324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47" y="3645682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6420591"/>
            <a:ext cx="7498080" cy="3493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B264EA1-5375-4789-AF99-8B9B7F2CF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40143"/>
            <a:ext cx="1981200" cy="154228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D8FEC3A-BBB9-4519-856C-E83B9E542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1985051"/>
            <a:ext cx="1981200" cy="154228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7B3C093-9A13-44DE-AC49-32D0BE10D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3464286"/>
            <a:ext cx="1981200" cy="154228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8059545-A5E7-4835-8AF7-6640C1260D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96" y="5006574"/>
            <a:ext cx="1981200" cy="15422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7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58DAED-D79E-4ABB-B795-22916DFEB0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21" y="2045523"/>
            <a:ext cx="3351234" cy="1303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698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84909 -0.01597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48" y="-81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84727 0.00833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57" y="417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85456 0.00787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21" y="39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84961 0.03518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74" y="1759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194</Words>
  <Application>Microsoft Office PowerPoint</Application>
  <PresentationFormat>Panorámica</PresentationFormat>
  <Paragraphs>25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Franklin Gothic Demi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90</cp:revision>
  <dcterms:created xsi:type="dcterms:W3CDTF">2022-03-29T17:34:06Z</dcterms:created>
  <dcterms:modified xsi:type="dcterms:W3CDTF">2022-04-06T18:26:18Z</dcterms:modified>
</cp:coreProperties>
</file>