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7202E-637E-4603-B3DD-F8363324C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0C04B7-6E67-4C94-A45B-7E5DD837E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845627-41D7-4B3D-B1EA-0F025210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47E519-B678-47AA-8343-9320EFAD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470A67-E5FA-442E-A18E-5D35AFC7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384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F4DB6-8DFA-4160-8732-493754A7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26FA48-BA8A-4DCE-AE79-851CF6FD3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746A0D-FCB4-4B66-9299-4F869523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2EEE7A-4001-4408-8938-DBCF938A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35905-BFA2-4ABE-BB00-E3EA2CD4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473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909E6A-A3A8-4A82-9947-985636EA6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27BC5D-2AFD-4A3E-A4D3-803EFFF9C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1A06F1-2842-42DE-B242-3D564024A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04BFC2-6B3B-4508-A7A3-3DCB56F9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7653CA-FFB7-47CF-9C7B-BB32B982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441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969B2-FFAA-4904-A7AC-5BBB7899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03426B-FDE0-4002-BFC8-EF5B62D25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845C0-5646-41D2-92DE-ADA75C38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1ACA6D-ED36-4100-800B-CED81A36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5B5088-E410-4E2A-AF6B-6B65162F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730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BE976-E811-46B4-8ED2-570DE776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8AB0C9-45E6-4DB1-A3CE-C014C30FC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DA6A4D-AD78-4278-B037-48F78EC2F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696FAA-305C-499F-94B8-721C4679E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2F7CA4-4FB4-4941-8A09-6257723E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20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740CE-2C2A-4B4C-8815-E3C56EAB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21C298-1A3C-46A0-85AC-6F4D6ECF1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B6D4A9-159D-4D3C-91D6-114F2FA13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58C6EC-2CED-4F25-A7B8-1FD128473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F7DC23-A8D7-4CF9-8CD4-8EF5E1C4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166390-B70D-452E-92DA-8E9DD487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11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1A666-B656-4BDB-BD01-290E0330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5C6BEA-0C4D-4659-8959-77C0A4D15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DCD0FC-E59B-4AE1-81FA-43AE1D842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E2C9D9-2E00-42B6-B6FF-9E6339946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71FDD7-245C-4455-A8F5-76CDEB048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70F68B6-25D7-4511-A834-8A5F6714A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88FFB0-971B-4297-B647-BBDAB921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AE32E52-F63E-4CE6-9FF7-ECD500F6E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740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4700B-1C04-4C31-8ECC-1A141D0E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7849AB7-2F1D-4B2A-909A-026A5185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D3E380-1027-488A-A7FD-F9CA2A8EB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D7383B-71C7-45F7-8188-D8D61B01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42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048486-57C5-4BBB-B4E1-EA5F4084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EFE2A6-EEA5-4343-9395-477130BB0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18C731-EACD-4170-BA6B-711DB9BC5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35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FB9A9-015A-4E1A-A038-85D0F50D0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DE815-3508-4B1B-BF2E-4FE6C7294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DD4B30-2CA9-452A-9FFD-C31045E37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C5B955-8C8A-459C-93B6-A0116730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4CA694-42FA-47F5-B192-F3D227DC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553768-3803-4016-BEDA-4D226981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97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D71DC-3765-4465-BB3A-2F0DBE9D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37C064-6284-4DCD-82FB-FD97C7B30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4712C7-6643-44ED-8381-2FA346CFC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D2B325-2CF3-4451-9080-DAB0222BF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C27B-B18E-4169-A2FB-65BF1B114CEA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3F14BE-104C-4F01-8FEA-B58525DE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D854DC-A6A7-49A2-B787-750FF583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086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81000">
              <a:schemeClr val="accent5">
                <a:lumMod val="40000"/>
                <a:lumOff val="60000"/>
                <a:alpha val="99000"/>
              </a:schemeClr>
            </a:gs>
            <a:gs pos="7000">
              <a:schemeClr val="accent6">
                <a:lumMod val="40000"/>
                <a:lumOff val="60000"/>
              </a:schemeClr>
            </a:gs>
            <a:gs pos="97000">
              <a:schemeClr val="accent2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B6F914-5660-4A4C-817B-4689DD6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38A587-FDFB-4F87-BA64-5531DBB90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D96F74-B29A-4D38-9C7C-8F0AD6A6A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6C27B-B18E-4169-A2FB-65BF1B114CEA}" type="datetimeFigureOut">
              <a:rPr lang="es-ES" smtClean="0"/>
              <a:t>17/04/2022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E8D15D-C239-4A16-9CDF-B285B277B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9DABEA-8743-4CF6-A925-D3F666994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98818-DB5F-48FA-9948-C26126BA4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19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43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image" Target="../media/image45.jpg"/><Relationship Id="rId10" Type="http://schemas.openxmlformats.org/officeDocument/2006/relationships/image" Target="../media/image11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Relationship Id="rId1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24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47.jpg"/><Relationship Id="rId9" Type="http://schemas.openxmlformats.org/officeDocument/2006/relationships/image" Target="../media/image48.png"/><Relationship Id="rId1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16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image" Target="../media/image40.jpg"/><Relationship Id="rId10" Type="http://schemas.openxmlformats.org/officeDocument/2006/relationships/image" Target="../media/image11.png"/><Relationship Id="rId4" Type="http://schemas.openxmlformats.org/officeDocument/2006/relationships/image" Target="../media/image18.jpg"/><Relationship Id="rId9" Type="http://schemas.openxmlformats.org/officeDocument/2006/relationships/image" Target="../media/image50.png"/><Relationship Id="rId1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2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image" Target="../media/image53.jpg"/><Relationship Id="rId10" Type="http://schemas.openxmlformats.org/officeDocument/2006/relationships/image" Target="../media/image11.png"/><Relationship Id="rId4" Type="http://schemas.openxmlformats.org/officeDocument/2006/relationships/image" Target="../media/image37.jpg"/><Relationship Id="rId9" Type="http://schemas.openxmlformats.org/officeDocument/2006/relationships/image" Target="../media/image54.png"/><Relationship Id="rId1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23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image" Target="../media/image33.jpg"/><Relationship Id="rId10" Type="http://schemas.openxmlformats.org/officeDocument/2006/relationships/image" Target="../media/image11.png"/><Relationship Id="rId4" Type="http://schemas.openxmlformats.org/officeDocument/2006/relationships/image" Target="../media/image21.jpg"/><Relationship Id="rId9" Type="http://schemas.openxmlformats.org/officeDocument/2006/relationships/image" Target="../media/image56.png"/><Relationship Id="rId1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image" Target="../media/image16.jpg"/><Relationship Id="rId10" Type="http://schemas.openxmlformats.org/officeDocument/2006/relationships/image" Target="../media/image11.png"/><Relationship Id="rId4" Type="http://schemas.openxmlformats.org/officeDocument/2006/relationships/image" Target="../media/image26.jpg"/><Relationship Id="rId9" Type="http://schemas.openxmlformats.org/officeDocument/2006/relationships/image" Target="../media/image57.png"/><Relationship Id="rId1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27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image" Target="../media/image51.jpg"/><Relationship Id="rId10" Type="http://schemas.openxmlformats.org/officeDocument/2006/relationships/image" Target="../media/image11.png"/><Relationship Id="rId4" Type="http://schemas.openxmlformats.org/officeDocument/2006/relationships/image" Target="../media/image19.jpg"/><Relationship Id="rId9" Type="http://schemas.openxmlformats.org/officeDocument/2006/relationships/image" Target="../media/image58.png"/><Relationship Id="rId1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23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22.jpg"/><Relationship Id="rId9" Type="http://schemas.openxmlformats.org/officeDocument/2006/relationships/image" Target="../media/image59.png"/><Relationship Id="rId1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gif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17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image" Target="../media/image19.jpg"/><Relationship Id="rId10" Type="http://schemas.openxmlformats.org/officeDocument/2006/relationships/image" Target="../media/image11.png"/><Relationship Id="rId4" Type="http://schemas.openxmlformats.org/officeDocument/2006/relationships/image" Target="../media/image18.jpg"/><Relationship Id="rId9" Type="http://schemas.openxmlformats.org/officeDocument/2006/relationships/image" Target="../media/image20.png"/><Relationship Id="rId1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22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image" Target="../media/image24.jpg"/><Relationship Id="rId10" Type="http://schemas.openxmlformats.org/officeDocument/2006/relationships/image" Target="../media/image11.png"/><Relationship Id="rId4" Type="http://schemas.openxmlformats.org/officeDocument/2006/relationships/image" Target="../media/image23.jpg"/><Relationship Id="rId9" Type="http://schemas.openxmlformats.org/officeDocument/2006/relationships/image" Target="../media/image25.png"/><Relationship Id="rId1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27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image" Target="../media/image29.jpg"/><Relationship Id="rId10" Type="http://schemas.openxmlformats.org/officeDocument/2006/relationships/image" Target="../media/image11.png"/><Relationship Id="rId4" Type="http://schemas.openxmlformats.org/officeDocument/2006/relationships/image" Target="../media/image28.jpg"/><Relationship Id="rId9" Type="http://schemas.openxmlformats.org/officeDocument/2006/relationships/image" Target="../media/image30.png"/><Relationship Id="rId1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21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image" Target="../media/image33.jpg"/><Relationship Id="rId10" Type="http://schemas.openxmlformats.org/officeDocument/2006/relationships/image" Target="../media/image11.png"/><Relationship Id="rId4" Type="http://schemas.openxmlformats.org/officeDocument/2006/relationships/image" Target="../media/image32.jpg"/><Relationship Id="rId9" Type="http://schemas.openxmlformats.org/officeDocument/2006/relationships/image" Target="../media/image34.png"/><Relationship Id="rId1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32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image" Target="../media/image37.jpg"/><Relationship Id="rId10" Type="http://schemas.openxmlformats.org/officeDocument/2006/relationships/image" Target="../media/image11.png"/><Relationship Id="rId4" Type="http://schemas.openxmlformats.org/officeDocument/2006/relationships/image" Target="../media/image36.jpg"/><Relationship Id="rId9" Type="http://schemas.openxmlformats.org/officeDocument/2006/relationships/image" Target="../media/image38.png"/><Relationship Id="rId1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17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image" Target="../media/image41.jpg"/><Relationship Id="rId10" Type="http://schemas.openxmlformats.org/officeDocument/2006/relationships/image" Target="../media/image11.png"/><Relationship Id="rId4" Type="http://schemas.openxmlformats.org/officeDocument/2006/relationships/image" Target="../media/image40.jp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2D4AD5A-A20C-49AC-83BA-4871734D3848}"/>
              </a:ext>
            </a:extLst>
          </p:cNvPr>
          <p:cNvSpPr txBox="1"/>
          <p:nvPr/>
        </p:nvSpPr>
        <p:spPr>
          <a:xfrm>
            <a:off x="293760" y="1991638"/>
            <a:ext cx="5802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Juega con palabras que llevan letras hasta: </a:t>
            </a:r>
            <a:r>
              <a:rPr lang="es-ES" sz="3600" b="1" dirty="0">
                <a:solidFill>
                  <a:srgbClr val="7030A0"/>
                </a:solidFill>
              </a:rPr>
              <a:t>K, C </a:t>
            </a:r>
            <a:r>
              <a:rPr lang="es-ES" sz="1400" b="1" dirty="0">
                <a:solidFill>
                  <a:srgbClr val="7030A0"/>
                </a:solidFill>
              </a:rPr>
              <a:t>(ca, </a:t>
            </a:r>
            <a:r>
              <a:rPr lang="es-ES" sz="1400" b="1" dirty="0" err="1">
                <a:solidFill>
                  <a:srgbClr val="7030A0"/>
                </a:solidFill>
              </a:rPr>
              <a:t>co</a:t>
            </a:r>
            <a:r>
              <a:rPr lang="es-ES" sz="1400" b="1" dirty="0">
                <a:solidFill>
                  <a:srgbClr val="7030A0"/>
                </a:solidFill>
              </a:rPr>
              <a:t>, </a:t>
            </a:r>
            <a:r>
              <a:rPr lang="es-ES" sz="1400" b="1" dirty="0" err="1">
                <a:solidFill>
                  <a:srgbClr val="7030A0"/>
                </a:solidFill>
              </a:rPr>
              <a:t>cu</a:t>
            </a:r>
            <a:r>
              <a:rPr lang="es-ES" sz="1400" b="1" dirty="0">
                <a:solidFill>
                  <a:srgbClr val="7030A0"/>
                </a:solidFill>
              </a:rPr>
              <a:t>), </a:t>
            </a:r>
            <a:r>
              <a:rPr lang="es-ES" sz="3600" b="1" dirty="0">
                <a:solidFill>
                  <a:srgbClr val="7030A0"/>
                </a:solidFill>
              </a:rPr>
              <a:t>Q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FD03D89-AEBE-429A-BCF2-FDED06AB5B50}"/>
              </a:ext>
            </a:extLst>
          </p:cNvPr>
          <p:cNvSpPr txBox="1"/>
          <p:nvPr/>
        </p:nvSpPr>
        <p:spPr>
          <a:xfrm>
            <a:off x="293760" y="3689260"/>
            <a:ext cx="580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Franklin Gothic Demi" panose="020B0703020102020204" pitchFamily="34" charset="0"/>
              </a:rPr>
              <a:t>Recuerda que utilizamos el método:</a:t>
            </a:r>
          </a:p>
          <a:p>
            <a:r>
              <a:rPr lang="es-ES" dirty="0">
                <a:latin typeface="Franklin Gothic Demi" panose="020B0703020102020204" pitchFamily="34" charset="0"/>
              </a:rPr>
              <a:t>“El País de las letras” (Edelvives)</a:t>
            </a:r>
          </a:p>
        </p:txBody>
      </p:sp>
      <p:pic>
        <p:nvPicPr>
          <p:cNvPr id="10" name="Imagen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745612-6770-404D-BB46-BF19059C3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53" y="2484262"/>
            <a:ext cx="3429000" cy="249555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1A58312-8C2C-4784-8988-BFCAB0D5D399}"/>
              </a:ext>
            </a:extLst>
          </p:cNvPr>
          <p:cNvSpPr txBox="1"/>
          <p:nvPr/>
        </p:nvSpPr>
        <p:spPr>
          <a:xfrm>
            <a:off x="5242142" y="6223731"/>
            <a:ext cx="554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Autor de este recurso educativo: maestro Blas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EA03E9-2CEC-4065-B25A-508415114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0" y="376204"/>
            <a:ext cx="867662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14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EA68ECB-6A7D-4E83-BD1B-8A3A6D4FC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16106"/>
            <a:ext cx="1728000" cy="130051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3C6F13-F0B3-4DBF-8B54-C6FD661E9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01155"/>
            <a:ext cx="1728000" cy="130051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3788B19-E2D1-47AA-B4BC-35675CA16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8622"/>
            <a:ext cx="1728000" cy="130051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BD50F3D-9EAD-40D8-94E5-16B5949A9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991"/>
            <a:ext cx="1728000" cy="130051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18" y="2674790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78" y="238218"/>
            <a:ext cx="7498080" cy="3493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8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DCAEFB6-555B-40C0-B445-E19F6B9D20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21" y="1600713"/>
            <a:ext cx="2620957" cy="115372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19926FA-FFF8-4AEE-8E1B-39D042292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772566"/>
            <a:ext cx="1916699" cy="1512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7D327A7-1D8D-44CB-9D60-4A3F7965A3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2192507"/>
            <a:ext cx="1911082" cy="1512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FEF1151-1EE4-4084-A1E1-8B4EFE711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3616622"/>
            <a:ext cx="1918225" cy="1512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5FFCA7C-FFA5-4037-B38E-E51AEEA01A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5030045"/>
            <a:ext cx="1918225" cy="1512000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913F2F71-106D-4E01-8778-610853D376B3}"/>
              </a:ext>
            </a:extLst>
          </p:cNvPr>
          <p:cNvGrpSpPr/>
          <p:nvPr/>
        </p:nvGrpSpPr>
        <p:grpSpPr>
          <a:xfrm>
            <a:off x="617904" y="6518276"/>
            <a:ext cx="11058475" cy="365940"/>
            <a:chOff x="617904" y="6518276"/>
            <a:chExt cx="11058475" cy="365940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E1EFAD0F-71B8-42A4-9ACC-60C8FCA7A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04" y="6556089"/>
              <a:ext cx="492190" cy="328127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8163F4BA-544C-4D03-AAD1-E747040E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782" y="6525496"/>
              <a:ext cx="492190" cy="328127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5B334A5B-EBCD-4CBC-A903-2C2DFA648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104" y="6525495"/>
              <a:ext cx="492190" cy="328127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DC6D4793-AD77-47AE-BB81-258135265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4189" y="6518276"/>
              <a:ext cx="492190" cy="328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8588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25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85365 -0.00093 " pathEditMode="relative" rAng="0" ptsTypes="AA">
                                      <p:cBhvr>
                                        <p:cTn id="27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9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28DC19A-76D3-4D28-90C9-ED07E001A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4" y="5124966"/>
            <a:ext cx="1728000" cy="13005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5DB3E0F-E502-4596-8FC3-B86485C7D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2" y="2284566"/>
            <a:ext cx="1728000" cy="130051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BE273B7-FAAB-4953-AEE2-1F4A93A26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4" y="3704507"/>
            <a:ext cx="1728000" cy="130051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DD53D4C-734A-4D1F-AEBB-243B65154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2" y="891991"/>
            <a:ext cx="1728000" cy="130051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86" y="2762675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96" y="124372"/>
            <a:ext cx="7498080" cy="3493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9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4345D0-E185-4971-AB79-3D90D6924E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504" y="1473488"/>
            <a:ext cx="4214737" cy="128094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4DB6F9E-1D71-4857-84D9-E010956F49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772566"/>
            <a:ext cx="1916699" cy="1512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A76908E-4354-4A4A-A842-EBDE5A1269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2192507"/>
            <a:ext cx="1911082" cy="1512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9C2E259-C0DC-45B0-BA24-B18C6F797A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3616622"/>
            <a:ext cx="1918225" cy="1512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65FA722-4594-40EB-A144-2F5D16FC42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5030045"/>
            <a:ext cx="1918225" cy="1512000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80E7DA76-EA2C-4D52-9565-82E117F0CD06}"/>
              </a:ext>
            </a:extLst>
          </p:cNvPr>
          <p:cNvGrpSpPr/>
          <p:nvPr/>
        </p:nvGrpSpPr>
        <p:grpSpPr>
          <a:xfrm>
            <a:off x="617904" y="6518276"/>
            <a:ext cx="11058475" cy="365940"/>
            <a:chOff x="617904" y="6518276"/>
            <a:chExt cx="11058475" cy="365940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A5870906-F7AC-4F3B-A2E0-F2363ACE1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04" y="6556089"/>
              <a:ext cx="492190" cy="328127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A7B666EB-0B3F-4498-9AF4-FC8ED59AA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782" y="6525496"/>
              <a:ext cx="492190" cy="328127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301EF4B9-1675-4A86-B0FC-F3FE223FD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104" y="6525495"/>
              <a:ext cx="492190" cy="328127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05F7B9F5-9A5D-4C3D-AD1D-4BCD7C81E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4189" y="6518276"/>
              <a:ext cx="492190" cy="328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558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25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7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9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DAA94D5-3236-41C5-B0DB-09464C3E0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2379651"/>
            <a:ext cx="1728000" cy="12861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15070C4-2491-450E-9BB7-477F1EECD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806586"/>
            <a:ext cx="1728000" cy="130051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D11D97D-C5B6-4B8E-A40C-481166DD1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055"/>
            <a:ext cx="1728000" cy="130051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C04D17A-C519-486F-9B54-957E39A3E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209182"/>
            <a:ext cx="1728000" cy="130051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17" y="2843249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05" y="5209182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98" y="385272"/>
            <a:ext cx="7498080" cy="3493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10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0BDA4A6-68C5-4DA9-8032-DF9C542C0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75" y="1451197"/>
            <a:ext cx="4033185" cy="130324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C8A834D-9BC7-4F6F-A252-26DD2A78AC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772566"/>
            <a:ext cx="1916699" cy="1512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5278E72-769D-4DE2-A334-0006C34BF6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2192507"/>
            <a:ext cx="1911082" cy="1512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6F6F993-0ECD-4C3E-94F7-50513A1ED4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3616622"/>
            <a:ext cx="1918225" cy="1512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9A1A61C-5B99-4749-B4C6-04C4A018BE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5030045"/>
            <a:ext cx="1918225" cy="1512000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A570F3F5-E90F-4A1F-9345-39E366704067}"/>
              </a:ext>
            </a:extLst>
          </p:cNvPr>
          <p:cNvGrpSpPr/>
          <p:nvPr/>
        </p:nvGrpSpPr>
        <p:grpSpPr>
          <a:xfrm>
            <a:off x="617904" y="6518276"/>
            <a:ext cx="11058475" cy="365940"/>
            <a:chOff x="617904" y="6518276"/>
            <a:chExt cx="11058475" cy="365940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8B0FFDAD-C30B-47B1-9503-A3C99C57F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04" y="6556089"/>
              <a:ext cx="492190" cy="328127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AAFA2245-7D6A-492D-9159-75131322B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782" y="6525496"/>
              <a:ext cx="492190" cy="328127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B8FA4EC1-3311-40B1-ACE6-F8E52670F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104" y="6525495"/>
              <a:ext cx="492190" cy="328127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A07E84A7-C7EF-489A-B563-D6C0C158A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4189" y="6518276"/>
              <a:ext cx="492190" cy="328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546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25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85287 -0.01273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43" y="-64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85209 -0.00417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04" y="-20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85209 -0.01435 " pathEditMode="relative" rAng="0" ptsTypes="AA">
                                      <p:cBhvr>
                                        <p:cTn id="2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04" y="-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9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92D223B-B7AC-4F0C-8BE2-0A336ADF4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6528"/>
            <a:ext cx="1728000" cy="13005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F2064B1-ABED-4527-977F-50D0861F6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8" y="2298249"/>
            <a:ext cx="1728000" cy="130051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13D9E1F-000C-447E-81DE-C077D027A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8" y="3734601"/>
            <a:ext cx="1728000" cy="130051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C95FB80-58D4-447C-A0C2-B35BBAAF5C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110"/>
            <a:ext cx="1728000" cy="130051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90" y="2674790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98" y="264318"/>
            <a:ext cx="7498080" cy="3493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FA5EA1-2387-4920-87B6-A92D403D7D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37" y="1374602"/>
            <a:ext cx="3664725" cy="13798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8312049-6ED0-4E64-9715-4E63752ECB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772566"/>
            <a:ext cx="1916699" cy="1512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4CDC2CE-345B-4867-B121-1ABE169954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2192507"/>
            <a:ext cx="1911082" cy="1512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C6C178B-177A-4517-9623-E9D392993D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3616622"/>
            <a:ext cx="1918225" cy="1512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3B15B4B-23D6-4F0B-8E69-3E2380EB50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5030045"/>
            <a:ext cx="1918225" cy="1512000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EB80B18B-30D8-4139-8A41-79C6ED252B62}"/>
              </a:ext>
            </a:extLst>
          </p:cNvPr>
          <p:cNvGrpSpPr/>
          <p:nvPr/>
        </p:nvGrpSpPr>
        <p:grpSpPr>
          <a:xfrm>
            <a:off x="617904" y="6518276"/>
            <a:ext cx="11058475" cy="365940"/>
            <a:chOff x="617904" y="6518276"/>
            <a:chExt cx="11058475" cy="365940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134F5F93-89BA-4F00-87A8-6653BBA2A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04" y="6556089"/>
              <a:ext cx="492190" cy="328127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2D13A0D8-B54D-405E-B534-9BBB64A0C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782" y="6525496"/>
              <a:ext cx="492190" cy="328127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1C8319FD-6950-40BA-BF66-36C618B77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104" y="6525495"/>
              <a:ext cx="492190" cy="328127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E262ED11-ECF7-4271-88D2-4FB0AAD08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4189" y="6518276"/>
              <a:ext cx="492190" cy="328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563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25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7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9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8AFF626-01F6-45F0-B4D5-44278F145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0221"/>
            <a:ext cx="1728000" cy="130051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6CBDB47-D240-49E3-B7C4-B848F50CC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6106"/>
            <a:ext cx="1728000" cy="130051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49517AD-7DFD-4591-96A9-935AF686F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4030"/>
            <a:ext cx="1728000" cy="130051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7ECFF21-4229-4CAD-9B97-FAD213A78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907"/>
            <a:ext cx="1728000" cy="13056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51" y="2762675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59" y="171025"/>
            <a:ext cx="7498080" cy="3493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093186-D44E-448E-9117-953351E1BD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48" y="1451197"/>
            <a:ext cx="3992903" cy="130324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7B7B4E1-8F58-4DDA-9319-CC79BD3E51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772566"/>
            <a:ext cx="1916699" cy="1512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B512F3C-4272-4CA7-8E2D-E3F5B4DA79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2192507"/>
            <a:ext cx="1911082" cy="1512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0B86B8F-7EF6-4529-AC4C-13C3D6F955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3616622"/>
            <a:ext cx="1918225" cy="1512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9990D66-D7F7-4F48-90CD-C0757FDADE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5030045"/>
            <a:ext cx="1918225" cy="1512000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89912F48-A42B-4B70-833B-8E63D3609DDB}"/>
              </a:ext>
            </a:extLst>
          </p:cNvPr>
          <p:cNvGrpSpPr/>
          <p:nvPr/>
        </p:nvGrpSpPr>
        <p:grpSpPr>
          <a:xfrm>
            <a:off x="617904" y="6518276"/>
            <a:ext cx="11058475" cy="365940"/>
            <a:chOff x="617904" y="6518276"/>
            <a:chExt cx="11058475" cy="365940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B21D86EB-29ED-444B-A4D2-DAA0C5689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04" y="6556089"/>
              <a:ext cx="492190" cy="328127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B7F40A72-B55F-47E2-BBEB-699EA4772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782" y="6525496"/>
              <a:ext cx="492190" cy="328127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4654F353-4028-4570-BE4E-BF8B2036D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104" y="6525495"/>
              <a:ext cx="492190" cy="328127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2B7047C7-6FDD-4FB4-8725-E706FB03C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4189" y="6518276"/>
              <a:ext cx="492190" cy="328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160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25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7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9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71E94486-FE54-48E7-853C-4D0C8801F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139"/>
            <a:ext cx="1728000" cy="130051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5DC4B02A-A735-4A1E-B4F5-1068D7DF8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" y="2334065"/>
            <a:ext cx="1728000" cy="130051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2A497E7-2097-4620-BBDF-9CD328F33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1728000" cy="130051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854A657-B47D-4BE5-B399-E14F5C7B7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991"/>
            <a:ext cx="1728000" cy="130051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26" y="2762675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98" y="153836"/>
            <a:ext cx="7498080" cy="3493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B043506-4E0C-418B-BBF4-CD92A5CEEC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17" y="1519606"/>
            <a:ext cx="2894565" cy="130324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B681CFA-4153-4191-A5C1-CEB5E8D9E3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772566"/>
            <a:ext cx="1916699" cy="1512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E4CA964-5DD0-4297-9FD5-BAFA859F30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2192507"/>
            <a:ext cx="1911082" cy="1512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758AC83-C139-4CCA-8A36-E034B86999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3616622"/>
            <a:ext cx="1918225" cy="1512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17C9034-EBC2-4D70-BEA5-CF88C5C39E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5030045"/>
            <a:ext cx="1918225" cy="1512000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D6275553-AA11-4BDC-9346-6C21FEF3AB0A}"/>
              </a:ext>
            </a:extLst>
          </p:cNvPr>
          <p:cNvGrpSpPr/>
          <p:nvPr/>
        </p:nvGrpSpPr>
        <p:grpSpPr>
          <a:xfrm>
            <a:off x="617904" y="6518276"/>
            <a:ext cx="11058475" cy="365940"/>
            <a:chOff x="617904" y="6518276"/>
            <a:chExt cx="11058475" cy="365940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5FE1FBBE-48C1-43B1-B8F5-87F300D50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04" y="6556089"/>
              <a:ext cx="492190" cy="328127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B8F043A9-DAFC-4615-BFDB-95F02AFD0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782" y="6525496"/>
              <a:ext cx="492190" cy="328127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F75504A7-E548-42AF-817D-9F4001974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104" y="6525495"/>
              <a:ext cx="492190" cy="328127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BEE3031D-A4EE-421E-96C9-DABAB2158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4189" y="6518276"/>
              <a:ext cx="492190" cy="328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298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25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7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9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A81FD83-6167-4818-B2D1-2A6653610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5896"/>
            <a:ext cx="1728000" cy="13005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738359D-73A7-48DD-A395-7FAEECA91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3412"/>
            <a:ext cx="1728000" cy="130051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6E9D2AD-32B4-4FBC-B483-5D4000979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0928"/>
            <a:ext cx="1728000" cy="129902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2A76F0F-8CD7-4852-BCF1-CD0A7D0DC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308"/>
            <a:ext cx="1728000" cy="130051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18" y="2724581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189862"/>
            <a:ext cx="7498080" cy="3493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14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5BE8DEE-6EC0-4DE7-90D5-5A2CC7677D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75" y="1451198"/>
            <a:ext cx="3484450" cy="130323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CBEAC7F-384C-456E-AE79-CE053177EE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772566"/>
            <a:ext cx="1916699" cy="1512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2F3B744-4E5A-4100-ABF1-D4D714DF83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2192507"/>
            <a:ext cx="1911082" cy="1512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00619BE-164C-48D2-B47E-8C1F6EDCEB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3616622"/>
            <a:ext cx="1918225" cy="1512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8AB93B6-258C-4811-93CF-A8344E003E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5030045"/>
            <a:ext cx="1918225" cy="1512000"/>
          </a:xfrm>
          <a:prstGeom prst="rect">
            <a:avLst/>
          </a:prstGeom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1957E549-BCFB-4BED-858F-8452FDC886C8}"/>
              </a:ext>
            </a:extLst>
          </p:cNvPr>
          <p:cNvGrpSpPr/>
          <p:nvPr/>
        </p:nvGrpSpPr>
        <p:grpSpPr>
          <a:xfrm>
            <a:off x="617904" y="6518276"/>
            <a:ext cx="11058475" cy="365940"/>
            <a:chOff x="617904" y="6518276"/>
            <a:chExt cx="11058475" cy="365940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C75695E8-FC00-4132-AFCD-3620515F9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04" y="6556089"/>
              <a:ext cx="492190" cy="328127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955358B9-34F4-4C39-A361-03B9030BC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782" y="6525496"/>
              <a:ext cx="492190" cy="328127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941570CF-36CB-47B7-8771-97FF4BC39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104" y="6525495"/>
              <a:ext cx="492190" cy="328127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46D21E9B-180D-4B85-A43B-3FD41305D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4189" y="6518276"/>
              <a:ext cx="492190" cy="328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309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25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85287 -0.00857 " pathEditMode="relative" rAng="0" ptsTypes="AA">
                                      <p:cBhvr>
                                        <p:cTn id="2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43" y="-44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85287 -0.00857 " pathEditMode="relative" rAng="0" ptsTypes="AA">
                                      <p:cBhvr>
                                        <p:cTn id="29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43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E7EDB72-BFDE-4A2E-9622-E3BE2BB05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050"/>
            <a:ext cx="1728000" cy="130051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2339067-EA60-453C-9C2A-CFA7FB0F3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6114"/>
            <a:ext cx="1728000" cy="130051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A083F47-C0EA-462E-A766-F57818D4C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76139"/>
            <a:ext cx="1728000" cy="130051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FC77E6F-6E6C-4D9C-B664-C01509852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3991"/>
            <a:ext cx="1728000" cy="130051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18" y="2667311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97683"/>
            <a:ext cx="7498080" cy="3493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675ECE-4C33-4427-A27A-26E2391C8D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73" y="1392910"/>
            <a:ext cx="4293830" cy="130323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6A834B-0F0E-4890-82D4-BA9DBBAC15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772566"/>
            <a:ext cx="1916699" cy="1512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8C0B0-D298-4AA2-BB14-26ED49AE05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2192507"/>
            <a:ext cx="1911082" cy="1512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24EB820-D5BC-4508-8D38-95BECD39BA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3616622"/>
            <a:ext cx="1918225" cy="1512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43825D6-4060-4B59-8D22-907DA15FFE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5030045"/>
            <a:ext cx="1918225" cy="15120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5744404-0B12-4001-8001-5839C61866B2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35" y="6529873"/>
            <a:ext cx="492190" cy="32812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CF2885B-D3E9-4B90-B19C-AE7B349DD05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4" y="6556089"/>
            <a:ext cx="492190" cy="328127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DF658BA5-D673-48CD-A1C1-BAD4D2E29C1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57" y="6529872"/>
            <a:ext cx="492190" cy="328127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744CF266-EA95-4EA5-A152-C1DEA81CD7D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842" y="6522653"/>
            <a:ext cx="492190" cy="32812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02E6B5A1-9AC8-4B5E-92FD-FCE289E71D5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82" y="6525496"/>
            <a:ext cx="492190" cy="328127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95E02EF-0E3F-4D84-94C7-9BBFD296513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04" y="6525495"/>
            <a:ext cx="492190" cy="32812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BA0C260D-6AB1-4AD3-990B-2FB574DC825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189" y="6518276"/>
            <a:ext cx="492190" cy="3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5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25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85039 -0.01365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3" y="-69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85039 -0.01551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3" y="-787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7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9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hlinkClick r:id="" action="ppaction://noaction">
              <a:snd r:embed="rId2" name="applause.wav"/>
            </a:hlinkClick>
            <a:hlinkHover r:id="" action="ppaction://noaction">
              <a:snd r:embed="rId2" name="applause.wav"/>
            </a:hlinkHover>
            <a:extLst>
              <a:ext uri="{FF2B5EF4-FFF2-40B4-BE49-F238E27FC236}">
                <a16:creationId xmlns:a16="http://schemas.microsoft.com/office/drawing/2014/main" id="{15E3EA22-348A-4FEB-9F67-B3D229AA6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0" y="2857522"/>
            <a:ext cx="3302537" cy="3355376"/>
          </a:xfrm>
          <a:prstGeom prst="rect">
            <a:avLst/>
          </a:prstGeom>
        </p:spPr>
      </p:pic>
      <p:pic>
        <p:nvPicPr>
          <p:cNvPr id="17" name="12 Imagen" descr="Imagen_maestro.png">
            <a:extLst>
              <a:ext uri="{FF2B5EF4-FFF2-40B4-BE49-F238E27FC236}">
                <a16:creationId xmlns:a16="http://schemas.microsoft.com/office/drawing/2014/main" id="{E62986E2-2319-4E4C-BDD8-82623CD79AF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88444" y="3723500"/>
            <a:ext cx="1833689" cy="2272180"/>
          </a:xfrm>
          <a:prstGeom prst="rect">
            <a:avLst/>
          </a:prstGeom>
        </p:spPr>
      </p:pic>
      <p:pic>
        <p:nvPicPr>
          <p:cNvPr id="19" name="Imagen 18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FB13AE4-9BBA-466C-B53B-CF6001FD0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916" y="474636"/>
            <a:ext cx="988389" cy="9883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8BA481-3EAF-4D02-9BB1-45A94B38D18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97" y="1137165"/>
            <a:ext cx="2286000" cy="304800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D404ECC5-B68B-4A92-AB89-4C6B2DCB8E32}"/>
              </a:ext>
            </a:extLst>
          </p:cNvPr>
          <p:cNvSpPr/>
          <p:nvPr/>
        </p:nvSpPr>
        <p:spPr>
          <a:xfrm>
            <a:off x="7002750" y="3261835"/>
            <a:ext cx="33025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Muy</a:t>
            </a:r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bien</a:t>
            </a:r>
          </a:p>
        </p:txBody>
      </p:sp>
    </p:spTree>
    <p:extLst>
      <p:ext uri="{BB962C8B-B14F-4D97-AF65-F5344CB8AC3E}">
        <p14:creationId xmlns:p14="http://schemas.microsoft.com/office/powerpoint/2010/main" val="46918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4FD03D89-AEBE-429A-BCF2-FDED06AB5B50}"/>
              </a:ext>
            </a:extLst>
          </p:cNvPr>
          <p:cNvSpPr txBox="1"/>
          <p:nvPr/>
        </p:nvSpPr>
        <p:spPr>
          <a:xfrm>
            <a:off x="3356975" y="545227"/>
            <a:ext cx="408274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7030A0"/>
                </a:solidFill>
                <a:latin typeface="Franklin Gothic Demi" panose="020B0703020102020204" pitchFamily="34" charset="0"/>
              </a:rPr>
              <a:t>¿Cómo jugar?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FBCB31-4E3D-40E9-8CD8-930A163874A0}"/>
              </a:ext>
            </a:extLst>
          </p:cNvPr>
          <p:cNvSpPr txBox="1"/>
          <p:nvPr/>
        </p:nvSpPr>
        <p:spPr>
          <a:xfrm>
            <a:off x="651352" y="1323928"/>
            <a:ext cx="10371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FF0000"/>
                </a:solidFill>
                <a:latin typeface="Franklin Gothic Demi" panose="020B0703020102020204" pitchFamily="34" charset="0"/>
              </a:rPr>
              <a:t>Una vez que entres en cada una de las diapositivas verás que aparece a la izquierda una columna con cuatro tarjetas y a la derecha otras cuatro imágenes, son cajas en las que se esconderán las tarjetas de la izquierda.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FEA005-CBB7-4D3B-BBD7-80A4FD835613}"/>
              </a:ext>
            </a:extLst>
          </p:cNvPr>
          <p:cNvSpPr txBox="1"/>
          <p:nvPr/>
        </p:nvSpPr>
        <p:spPr>
          <a:xfrm>
            <a:off x="651352" y="2452968"/>
            <a:ext cx="10371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  <a:latin typeface="Franklin Gothic Demi" panose="020B0703020102020204" pitchFamily="34" charset="0"/>
              </a:rPr>
              <a:t>Debes estar muy atento/a porque pronto aparece una palabra que has de leer y mirar dónde se encuentra su tarjeta. Tienes cinco segundos para ello porque pasado ese tiempo las tarjetas se desplazan a la derecha y se esconden.</a:t>
            </a:r>
            <a:endParaRPr lang="es-ES" sz="2400" dirty="0">
              <a:solidFill>
                <a:srgbClr val="0070C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330E11A-E11A-4AD0-B5D2-DD3CB004CC18}"/>
              </a:ext>
            </a:extLst>
          </p:cNvPr>
          <p:cNvSpPr txBox="1"/>
          <p:nvPr/>
        </p:nvSpPr>
        <p:spPr>
          <a:xfrm>
            <a:off x="651351" y="3618279"/>
            <a:ext cx="1037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Franklin Gothic Demi" panose="020B0703020102020204" pitchFamily="34" charset="0"/>
              </a:rPr>
              <a:t>Intenta recordar dónde está escondida la tarjeta que corresponde  a la palabra y haz clic allí. </a:t>
            </a:r>
            <a:endParaRPr lang="es-ES" sz="2400" dirty="0">
              <a:solidFill>
                <a:srgbClr val="00B05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A2FC8F-11F9-45BD-9CB8-78E5296DABC1}"/>
              </a:ext>
            </a:extLst>
          </p:cNvPr>
          <p:cNvSpPr txBox="1"/>
          <p:nvPr/>
        </p:nvSpPr>
        <p:spPr>
          <a:xfrm>
            <a:off x="651350" y="4277330"/>
            <a:ext cx="10371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C00000"/>
                </a:solidFill>
                <a:latin typeface="Franklin Gothic Demi" panose="020B0703020102020204" pitchFamily="34" charset="0"/>
              </a:rPr>
              <a:t>Si lo haces bien, te daremos un aplauso y tú debes pasar a la actividad siguiente tocando en el payaso. Tienes 15 actividades por delante.       ! Ánimo y a jugar ¡</a:t>
            </a:r>
            <a:endParaRPr lang="es-ES" sz="2400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4" name="Imagen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9B1708-DB52-4C39-A79D-209FDB17C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78" y="5213380"/>
            <a:ext cx="1268698" cy="92333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B03D8550-63B5-47A5-A8F9-AE7653329824}"/>
              </a:ext>
            </a:extLst>
          </p:cNvPr>
          <p:cNvGrpSpPr/>
          <p:nvPr/>
        </p:nvGrpSpPr>
        <p:grpSpPr>
          <a:xfrm>
            <a:off x="617904" y="6518276"/>
            <a:ext cx="11058475" cy="365940"/>
            <a:chOff x="617904" y="6518276"/>
            <a:chExt cx="11058475" cy="365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EE4F92A-0C95-411E-ADC8-98F49C760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04" y="6556089"/>
              <a:ext cx="492190" cy="328127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FC7AFCF6-9EE8-4861-B007-FAD479631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782" y="6525496"/>
              <a:ext cx="492190" cy="328127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0E4E367-97C1-433F-9843-2E2C0C6AC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104" y="6525495"/>
              <a:ext cx="492190" cy="328127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DD7462D6-3903-4797-AF06-63113F174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4189" y="6518276"/>
              <a:ext cx="492190" cy="328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6635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n 51">
            <a:extLst>
              <a:ext uri="{FF2B5EF4-FFF2-40B4-BE49-F238E27FC236}">
                <a16:creationId xmlns:a16="http://schemas.microsoft.com/office/drawing/2014/main" id="{5C1054B1-1243-4C8D-BE75-3AB9846E4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566"/>
            <a:ext cx="1731566" cy="1303200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BD5957E7-60C4-4C1A-99B9-F3FDE3D41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455"/>
            <a:ext cx="1731566" cy="13032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F613B0BC-C287-4E5E-A8C3-6A5B44B48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045"/>
            <a:ext cx="1731566" cy="13032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7EB03E76-CD52-4CF7-B3EC-E0E692972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845"/>
            <a:ext cx="1731566" cy="13032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68" y="2833482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60" y="97683"/>
            <a:ext cx="7498080" cy="3493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20CAC7-E8F0-4F93-B27E-43CC08744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772566"/>
            <a:ext cx="1916699" cy="1512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8C92ABC-B953-4CC6-9889-91C2503A3F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2192507"/>
            <a:ext cx="1911082" cy="1512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0D1931-EA0B-4E68-A0BF-62DFECE228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3616622"/>
            <a:ext cx="1918225" cy="1512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746F226-BAEB-4A5D-BB35-B46DAED15F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5030045"/>
            <a:ext cx="1918225" cy="151200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706805DA-21AA-4E13-9DB4-A3C8FFBD19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63" y="1584382"/>
            <a:ext cx="3225473" cy="1153725"/>
          </a:xfrm>
          <a:prstGeom prst="rect">
            <a:avLst/>
          </a:prstGeom>
        </p:spPr>
      </p:pic>
      <p:grpSp>
        <p:nvGrpSpPr>
          <p:cNvPr id="63" name="Grupo 62">
            <a:extLst>
              <a:ext uri="{FF2B5EF4-FFF2-40B4-BE49-F238E27FC236}">
                <a16:creationId xmlns:a16="http://schemas.microsoft.com/office/drawing/2014/main" id="{DCA8A699-B554-46E0-B9A8-CA95F318B9EE}"/>
              </a:ext>
            </a:extLst>
          </p:cNvPr>
          <p:cNvGrpSpPr/>
          <p:nvPr/>
        </p:nvGrpSpPr>
        <p:grpSpPr>
          <a:xfrm>
            <a:off x="617904" y="6518276"/>
            <a:ext cx="11058475" cy="365940"/>
            <a:chOff x="617904" y="6518276"/>
            <a:chExt cx="11058475" cy="365940"/>
          </a:xfrm>
        </p:grpSpPr>
        <p:pic>
          <p:nvPicPr>
            <p:cNvPr id="64" name="Imagen 63">
              <a:extLst>
                <a:ext uri="{FF2B5EF4-FFF2-40B4-BE49-F238E27FC236}">
                  <a16:creationId xmlns:a16="http://schemas.microsoft.com/office/drawing/2014/main" id="{E0C36EC0-1CCF-48F8-8147-89F7CE075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04" y="6556089"/>
              <a:ext cx="492190" cy="328127"/>
            </a:xfrm>
            <a:prstGeom prst="rect">
              <a:avLst/>
            </a:prstGeom>
          </p:spPr>
        </p:pic>
        <p:pic>
          <p:nvPicPr>
            <p:cNvPr id="65" name="Imagen 64">
              <a:extLst>
                <a:ext uri="{FF2B5EF4-FFF2-40B4-BE49-F238E27FC236}">
                  <a16:creationId xmlns:a16="http://schemas.microsoft.com/office/drawing/2014/main" id="{6F4500F2-DEAA-412F-A618-419D4ED42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782" y="6525496"/>
              <a:ext cx="492190" cy="328127"/>
            </a:xfrm>
            <a:prstGeom prst="rect">
              <a:avLst/>
            </a:prstGeom>
          </p:spPr>
        </p:pic>
        <p:pic>
          <p:nvPicPr>
            <p:cNvPr id="66" name="Imagen 65">
              <a:extLst>
                <a:ext uri="{FF2B5EF4-FFF2-40B4-BE49-F238E27FC236}">
                  <a16:creationId xmlns:a16="http://schemas.microsoft.com/office/drawing/2014/main" id="{5B41BD43-687F-49FE-9E4F-804D970E1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104" y="6525495"/>
              <a:ext cx="492190" cy="328127"/>
            </a:xfrm>
            <a:prstGeom prst="rect">
              <a:avLst/>
            </a:prstGeom>
          </p:spPr>
        </p:pic>
        <p:pic>
          <p:nvPicPr>
            <p:cNvPr id="67" name="Imagen 66">
              <a:extLst>
                <a:ext uri="{FF2B5EF4-FFF2-40B4-BE49-F238E27FC236}">
                  <a16:creationId xmlns:a16="http://schemas.microsoft.com/office/drawing/2014/main" id="{54A16B16-76D7-4651-9056-198D8B74E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4189" y="6518276"/>
              <a:ext cx="492190" cy="328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8320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25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2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3" dur="3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5" dur="3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0.85365 -0.00093 " pathEditMode="relative" rAng="0" ptsTypes="AA">
                                      <p:cBhvr>
                                        <p:cTn id="27" dur="3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85365 -0.00093 " pathEditMode="relative" rAng="0" ptsTypes="AA">
                                      <p:cBhvr>
                                        <p:cTn id="29" dur="3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45D34F67-DBA8-4B66-8EE6-B8B19D32B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112"/>
            <a:ext cx="1731566" cy="13032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FC91598-0049-482B-9763-1887891FE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0583"/>
            <a:ext cx="1731566" cy="13032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D785CE32-E95E-4D5D-9EFC-171A087F7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4445"/>
            <a:ext cx="1731566" cy="13032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A43FE832-F9DC-44A4-8300-92E425FC5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054"/>
            <a:ext cx="1733559" cy="13032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82" y="2708977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153836"/>
            <a:ext cx="7498080" cy="3493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4297CCF-F628-4FBD-9E0C-1702B6A9B5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89" y="1600712"/>
            <a:ext cx="3560422" cy="115372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95BD69E-B711-4BAD-88F4-780156EC08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772566"/>
            <a:ext cx="1916699" cy="1512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041F245-3F05-46B8-B1CB-93CCB1EC23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2192507"/>
            <a:ext cx="1911082" cy="1512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2A74EC3-0CF4-4E9A-8F1B-2BB1654CA6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3616622"/>
            <a:ext cx="1918225" cy="1512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48460A0-E167-4353-9266-0BC4092430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5030045"/>
            <a:ext cx="1918225" cy="1512000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7E23B9E0-E921-4CE3-B49F-971F8BDF3797}"/>
              </a:ext>
            </a:extLst>
          </p:cNvPr>
          <p:cNvGrpSpPr/>
          <p:nvPr/>
        </p:nvGrpSpPr>
        <p:grpSpPr>
          <a:xfrm>
            <a:off x="617904" y="6518276"/>
            <a:ext cx="11058475" cy="365940"/>
            <a:chOff x="617904" y="6518276"/>
            <a:chExt cx="11058475" cy="365940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9523CB3D-31CC-4B16-9EBF-F48665219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04" y="6556089"/>
              <a:ext cx="492190" cy="328127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6C54CE5E-5483-4D45-82FB-2494E0BB9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782" y="6525496"/>
              <a:ext cx="492190" cy="328127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0D72F550-9FAC-4985-B0BE-533EAE2A4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104" y="6525495"/>
              <a:ext cx="492190" cy="328127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DC1DE251-8B02-498A-8C2B-0B5A10FC8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4189" y="6518276"/>
              <a:ext cx="492190" cy="328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813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25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7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9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EBD6244-CAFA-4496-B04C-5D96A4972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991"/>
            <a:ext cx="1728000" cy="13005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38EA2A9-C902-46B7-ABB7-89229B00C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8555"/>
            <a:ext cx="1728000" cy="130051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B8B92303-D15F-4802-BBE3-FE3851608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3582"/>
            <a:ext cx="1728000" cy="130051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3072163C-009B-4822-B439-2C825BBE9C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4507"/>
            <a:ext cx="1728000" cy="130051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17" y="2928813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98" y="254988"/>
            <a:ext cx="7498080" cy="3493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5AD195-08A6-47F4-8942-CFA784148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09" y="1639942"/>
            <a:ext cx="3920182" cy="115372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902A09A-0842-4A4F-A532-4F01706617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772566"/>
            <a:ext cx="1916699" cy="1512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64D2303-E171-4800-BC9E-5A78753CFD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2192507"/>
            <a:ext cx="1911082" cy="1512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3CC646C-A98D-46D5-BFB3-DA0B4A0236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3616622"/>
            <a:ext cx="1918225" cy="1512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E40DA5A-2CC7-4D69-A373-60DFD6CFEF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5030045"/>
            <a:ext cx="1918225" cy="1512000"/>
          </a:xfrm>
          <a:prstGeom prst="rect">
            <a:avLst/>
          </a:prstGeom>
        </p:spPr>
      </p:pic>
      <p:grpSp>
        <p:nvGrpSpPr>
          <p:cNvPr id="37" name="Grupo 36">
            <a:extLst>
              <a:ext uri="{FF2B5EF4-FFF2-40B4-BE49-F238E27FC236}">
                <a16:creationId xmlns:a16="http://schemas.microsoft.com/office/drawing/2014/main" id="{4969A2D9-2FF4-42AA-A9CE-9B101273D3DB}"/>
              </a:ext>
            </a:extLst>
          </p:cNvPr>
          <p:cNvGrpSpPr/>
          <p:nvPr/>
        </p:nvGrpSpPr>
        <p:grpSpPr>
          <a:xfrm>
            <a:off x="617904" y="6518276"/>
            <a:ext cx="11058475" cy="365940"/>
            <a:chOff x="617904" y="6518276"/>
            <a:chExt cx="11058475" cy="365940"/>
          </a:xfrm>
        </p:grpSpPr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695ABC0F-EA43-4F66-87AE-9B523DA87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04" y="6556089"/>
              <a:ext cx="492190" cy="328127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CDB5B6EB-F8BD-4110-879F-5151D504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782" y="6525496"/>
              <a:ext cx="492190" cy="328127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CECC1CC-7D68-442F-8E30-3838A4568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104" y="6525495"/>
              <a:ext cx="492190" cy="328127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8F7AEFFB-5A76-40BA-870A-EA3C62EF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4189" y="6518276"/>
              <a:ext cx="492190" cy="328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8073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7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9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1B70DF1-E3AD-4DE3-AF1E-20ABB3FC3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214"/>
            <a:ext cx="1728000" cy="13005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0A123DB-107B-4C84-8575-536A36CF9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0162"/>
            <a:ext cx="1728000" cy="130051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C9D5A8C-BCEF-42C4-A8B9-9F9CF00B7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461"/>
            <a:ext cx="1728000" cy="130051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9C529EB-79AB-4F62-82CA-BBC042147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4507"/>
            <a:ext cx="1728000" cy="130051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4" y="2647641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16" y="153836"/>
            <a:ext cx="7498080" cy="3493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76CE32E-D91E-467A-9A41-CBB96543A5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03" y="1469472"/>
            <a:ext cx="3622449" cy="115372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35DA049-A2FD-48A9-B4D6-6FD7A34EA0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772566"/>
            <a:ext cx="1916699" cy="1512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8F4404-5D2F-47A4-BD3B-DF5AA78E27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2192507"/>
            <a:ext cx="1911082" cy="1512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38C6F2A-C1CC-48F3-BA78-B852995BAF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3616622"/>
            <a:ext cx="1918225" cy="1512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25A078C-F5C2-40D0-98A9-8FEAB05310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5030045"/>
            <a:ext cx="1918225" cy="1512000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31E4ABC5-EDC0-4BDC-AA6E-F17674013BE9}"/>
              </a:ext>
            </a:extLst>
          </p:cNvPr>
          <p:cNvGrpSpPr/>
          <p:nvPr/>
        </p:nvGrpSpPr>
        <p:grpSpPr>
          <a:xfrm>
            <a:off x="617904" y="6518276"/>
            <a:ext cx="11058475" cy="365940"/>
            <a:chOff x="617904" y="6518276"/>
            <a:chExt cx="11058475" cy="365940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D6EAE818-177D-475A-8EB2-D8C028A68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04" y="6556089"/>
              <a:ext cx="492190" cy="328127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603822E-F4C4-4056-B1C5-84376B095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782" y="6525496"/>
              <a:ext cx="492190" cy="328127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42EFF54-C47F-49F4-9FAD-3D90EAE21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104" y="6525495"/>
              <a:ext cx="492190" cy="328127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24020DE2-64B7-4640-A6EF-60208170B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4189" y="6518276"/>
              <a:ext cx="492190" cy="328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5993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7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8813CFA-F536-4F1E-9B04-D69619018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0" y="3698494"/>
            <a:ext cx="1728000" cy="130051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BF8D9BE-8808-4FCC-804E-523EA45DD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0" y="2278428"/>
            <a:ext cx="1728000" cy="130051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3FC58DE-705F-4537-BD08-489C1421F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0" y="5135787"/>
            <a:ext cx="1728000" cy="130051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CACAF90-A924-42C5-8E44-304BD2D82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766"/>
            <a:ext cx="1728000" cy="13056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18" y="2672433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98" y="264923"/>
            <a:ext cx="7498080" cy="3493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EAE82FD-A5E8-417E-9080-3EA5E21C00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05" y="1600712"/>
            <a:ext cx="3932589" cy="115372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BC7402C-838B-4E2D-A2B6-1D8240490C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772566"/>
            <a:ext cx="1916699" cy="1512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7348C27-5F4B-440F-B66B-7914B9CF59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2192507"/>
            <a:ext cx="1911082" cy="1512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2BDF4B4-5CA6-4B62-9C9B-BA816B7598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3616622"/>
            <a:ext cx="1918225" cy="1512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ACF9E9F-40EF-4F91-83C0-383B9DDC37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5030045"/>
            <a:ext cx="1918225" cy="1512000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E23E3016-CB21-419F-B447-F0706D03C349}"/>
              </a:ext>
            </a:extLst>
          </p:cNvPr>
          <p:cNvGrpSpPr/>
          <p:nvPr/>
        </p:nvGrpSpPr>
        <p:grpSpPr>
          <a:xfrm>
            <a:off x="617904" y="6518276"/>
            <a:ext cx="11058475" cy="365940"/>
            <a:chOff x="617904" y="6518276"/>
            <a:chExt cx="11058475" cy="365940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0CD8596-091F-4DB3-B235-2AE78FF93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04" y="6556089"/>
              <a:ext cx="492190" cy="328127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F62238F5-E615-422C-80B3-C13DD8472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782" y="6525496"/>
              <a:ext cx="492190" cy="328127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34C3C6AF-0B78-4946-AF6E-16A57B629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104" y="6525495"/>
              <a:ext cx="492190" cy="328127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190902FA-C1D5-439A-83EC-0FA91D7B4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4189" y="6518276"/>
              <a:ext cx="492190" cy="328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2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7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9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150C817-D0B7-44ED-90DD-9998C85C3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873"/>
            <a:ext cx="1756800" cy="13221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0B67C30-7B50-40F8-B18B-64F5527AF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26"/>
            <a:ext cx="1756800" cy="13221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094A14B-19D2-49E7-8B5D-B222D1D54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9247"/>
            <a:ext cx="1756800" cy="132219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402F058-7C93-4E04-BFDE-D225FEC85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8622"/>
            <a:ext cx="1756800" cy="132219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63" y="2754437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55" y="173783"/>
            <a:ext cx="7498080" cy="3493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6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2115E2C-32D9-4C43-9C4D-62FE2606EF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67" y="1533222"/>
            <a:ext cx="3545465" cy="122121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D853127-0891-4AE9-B28E-0D10133956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772566"/>
            <a:ext cx="1916699" cy="1512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8C9CDDF-47AF-473C-889B-4C347E9C14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2192507"/>
            <a:ext cx="1911082" cy="1512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E1080FC-6E6C-4A94-A7B5-072E46C3B1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3616622"/>
            <a:ext cx="1918225" cy="1512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CED1E87-4F3A-4E1A-85F9-34326C0462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5030045"/>
            <a:ext cx="1918225" cy="1512000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5A9C4A10-112E-4B5E-9934-E3D33E805D0C}"/>
              </a:ext>
            </a:extLst>
          </p:cNvPr>
          <p:cNvGrpSpPr/>
          <p:nvPr/>
        </p:nvGrpSpPr>
        <p:grpSpPr>
          <a:xfrm>
            <a:off x="617904" y="6518276"/>
            <a:ext cx="11058475" cy="365940"/>
            <a:chOff x="617904" y="6518276"/>
            <a:chExt cx="11058475" cy="365940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DE0A44D3-BCB8-4F27-BAD1-3F0776E28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04" y="6556089"/>
              <a:ext cx="492190" cy="328127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C95B4E88-385C-4191-AB42-8038B054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782" y="6525496"/>
              <a:ext cx="492190" cy="328127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0A7DA5D6-B33E-49F9-A281-51030C70B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104" y="6525495"/>
              <a:ext cx="492190" cy="328127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EBABBB5F-DF08-4575-99BC-63F0F1221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4189" y="6518276"/>
              <a:ext cx="492190" cy="328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596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85364 -0.00093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7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9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76AEF5F0-6A97-409F-978F-D97FCF3C4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249"/>
            <a:ext cx="1728000" cy="130051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BBF9FF1-0B47-40BB-B0F8-FB31F731D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308"/>
            <a:ext cx="1728000" cy="130051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967BA33-A5F0-4BC0-9789-05E36072E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18190"/>
            <a:ext cx="1728000" cy="1300516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99DA0A3-C867-4243-99B4-17407DF3E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38131"/>
            <a:ext cx="1728000" cy="130051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66A244A-BD8D-4B4C-98E0-A2536D658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18" y="2759771"/>
            <a:ext cx="1883664" cy="1883664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058C6F-9BE7-4B7E-97A2-556CEC2A6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38" y="5076655"/>
            <a:ext cx="716524" cy="1153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1CFA4-FBA7-44E5-8CA3-2EB1AAAE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59" y="189598"/>
            <a:ext cx="7498080" cy="3493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FA17F9-E97C-4803-AFF8-5AFD21387A38}"/>
              </a:ext>
            </a:extLst>
          </p:cNvPr>
          <p:cNvSpPr txBox="1"/>
          <p:nvPr/>
        </p:nvSpPr>
        <p:spPr>
          <a:xfrm>
            <a:off x="11513574" y="41531"/>
            <a:ext cx="52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7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EAB2AE3-5CFE-4CA5-B843-960479A0C8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24" y="1543418"/>
            <a:ext cx="3424351" cy="115372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9B3FC59-0807-4479-8A4D-FCB5A92FBA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772566"/>
            <a:ext cx="1916699" cy="1512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73F3630-FC89-49DD-8E8F-236D445FD1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2192507"/>
            <a:ext cx="1911082" cy="1512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7678B2A-2A3A-4857-AE89-B6E3F7211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3616622"/>
            <a:ext cx="1918225" cy="1512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6FBFC20-9B9C-41F2-ADA3-637741B83F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01" y="5030045"/>
            <a:ext cx="1918225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8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25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7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85365 -0.00093 " pathEditMode="relative" rAng="0" ptsTypes="AA">
                                      <p:cBhvr>
                                        <p:cTn id="29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82" y="-4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200</Words>
  <Application>Microsoft Office PowerPoint</Application>
  <PresentationFormat>Panorámica</PresentationFormat>
  <Paragraphs>25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Franklin Gothic Demi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118</cp:revision>
  <dcterms:created xsi:type="dcterms:W3CDTF">2022-03-29T17:34:06Z</dcterms:created>
  <dcterms:modified xsi:type="dcterms:W3CDTF">2022-04-17T20:14:49Z</dcterms:modified>
</cp:coreProperties>
</file>