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59" r:id="rId3"/>
    <p:sldId id="256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73" r:id="rId1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6370" autoAdjust="0"/>
  </p:normalViewPr>
  <p:slideViewPr>
    <p:cSldViewPr snapToGrid="0" showGuides="1">
      <p:cViewPr varScale="1">
        <p:scale>
          <a:sx n="95" d="100"/>
          <a:sy n="95" d="100"/>
        </p:scale>
        <p:origin x="108" y="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00730-972D-4109-849D-954910F7471E}" type="datetimeFigureOut">
              <a:rPr lang="es-ES" smtClean="0"/>
              <a:t>27/04/2022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04435-A677-448B-8029-78E3DB3208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099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04435-A677-448B-8029-78E3DB320802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4993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04435-A677-448B-8029-78E3DB320802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7045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04435-A677-448B-8029-78E3DB320802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2413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04435-A677-448B-8029-78E3DB320802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16151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04435-A677-448B-8029-78E3DB320802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6889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04435-A677-448B-8029-78E3DB320802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5629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04435-A677-448B-8029-78E3DB320802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9052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04435-A677-448B-8029-78E3DB320802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8778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04435-A677-448B-8029-78E3DB320802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5382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04435-A677-448B-8029-78E3DB320802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0267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04435-A677-448B-8029-78E3DB320802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6196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04435-A677-448B-8029-78E3DB320802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1544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04435-A677-448B-8029-78E3DB320802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7376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04435-A677-448B-8029-78E3DB320802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6347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D77998-E045-471A-A5C6-601BA76CE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D75670-128C-48CB-A733-C72CA6B0CE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AFE670-2DA2-406F-B09E-F1C9CB74B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933D-AD33-455B-8BAF-5027D2E70377}" type="datetimeFigureOut">
              <a:rPr lang="es-ES" smtClean="0"/>
              <a:t>27/04/2022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289B73-8704-4788-A0FA-F62FC12D8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3743BD-60D5-4C8B-AC0A-D4B3C1998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AB5D-1075-41E8-BE89-5D08C8B6A5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0286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>
        <p15:prstTrans prst="curtains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A67788-48BC-4B07-B7E5-F557E3556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252AD30-1174-4B7C-816D-46963FBCED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9F23CF-E0DF-461C-82EB-3A3A456B7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933D-AD33-455B-8BAF-5027D2E70377}" type="datetimeFigureOut">
              <a:rPr lang="es-ES" smtClean="0"/>
              <a:t>27/04/2022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35AE4F-F72B-4991-932A-F84BC9BF8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07B7D5-2FD3-40C4-9302-9D93BEA63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AB5D-1075-41E8-BE89-5D08C8B6A5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0714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>
        <p15:prstTrans prst="curtains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376746-0DFC-4483-B58D-7C9C57EBD9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F328332-9FC7-4DF2-B529-B57EDEFF4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8F9AD7-341C-48D6-946F-57AE0180B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933D-AD33-455B-8BAF-5027D2E70377}" type="datetimeFigureOut">
              <a:rPr lang="es-ES" smtClean="0"/>
              <a:t>27/04/2022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61A1A3-8253-497D-B9F0-7C44862B3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CE17B3-0092-4D58-BBEA-D8711817C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AB5D-1075-41E8-BE89-5D08C8B6A5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6528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>
        <p15:prstTrans prst="curtains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DC9D5E-D59B-40D8-8FC6-A324B09D2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F7D21B-2685-476B-B3EE-EE10757DB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550AA9-495F-45EA-A98C-72D3764B5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933D-AD33-455B-8BAF-5027D2E70377}" type="datetimeFigureOut">
              <a:rPr lang="es-ES" smtClean="0"/>
              <a:t>27/04/2022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175985-5517-4909-BCB3-FFAE41642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102504-845C-4798-A13E-6581F247D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AB5D-1075-41E8-BE89-5D08C8B6A5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0890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>
        <p15:prstTrans prst="curtains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246EE6-F687-4CEA-A66C-519574B71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47E6E3-2695-4F62-94E3-A309ED5E4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8415EF-D347-496F-B150-DDF10D795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933D-AD33-455B-8BAF-5027D2E70377}" type="datetimeFigureOut">
              <a:rPr lang="es-ES" smtClean="0"/>
              <a:t>27/04/2022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FD36AE-DCA5-45C8-B663-D49264421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70FD5A-274B-4C83-BB45-87B9C6130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AB5D-1075-41E8-BE89-5D08C8B6A5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4693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>
        <p15:prstTrans prst="curtains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8C1AE3-7120-4EB7-9B84-183D82B26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020C16-7EC6-4F50-93FD-261CDE24E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5E2D7F8-B4E1-462F-9E16-D8D9B7CF0B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CF6A780-A5D9-4ADA-906A-34D69743A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933D-AD33-455B-8BAF-5027D2E70377}" type="datetimeFigureOut">
              <a:rPr lang="es-ES" smtClean="0"/>
              <a:t>27/04/2022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6F5F64E-09E5-45C3-B9D7-02CC6AFD5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FB77658-75B2-43D4-8550-7CEBD5EF7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AB5D-1075-41E8-BE89-5D08C8B6A5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8471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>
        <p15:prstTrans prst="curtains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22A159-B1DA-4071-BF2F-FF8D5189D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33D2DE1-D59A-4500-B18D-DF2581CE1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F3FD73E-81DD-4B06-BF8A-D363A1FE8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31F7641-AB9E-49CD-88A8-B23CB6FCD9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34DB7D6-F2B6-4D21-8E66-22B13BB8A1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687D6DB-F7F5-4DDE-960A-592EA3643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933D-AD33-455B-8BAF-5027D2E70377}" type="datetimeFigureOut">
              <a:rPr lang="es-ES" smtClean="0"/>
              <a:t>27/04/2022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918650F-E642-4E4C-9266-2BAE2D6EC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EC3BD8D-FCA5-4159-8437-DFE5FD336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AB5D-1075-41E8-BE89-5D08C8B6A5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4192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>
        <p15:prstTrans prst="curtains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533140-6733-4789-B9E4-7F866C8C4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A076A00-95C4-46FF-A68C-9596A2B3D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933D-AD33-455B-8BAF-5027D2E70377}" type="datetimeFigureOut">
              <a:rPr lang="es-ES" smtClean="0"/>
              <a:t>27/04/2022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4B649EB-A8F4-47A8-BE5E-BD22B696B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00D95E0-A5D2-4E86-9987-EDB730C13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AB5D-1075-41E8-BE89-5D08C8B6A5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5063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>
        <p15:prstTrans prst="curtains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0DD16D0-4D89-4FA7-9C77-6F24BE879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933D-AD33-455B-8BAF-5027D2E70377}" type="datetimeFigureOut">
              <a:rPr lang="es-ES" smtClean="0"/>
              <a:t>27/04/2022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20C2993-9FB2-4F20-8177-1629B62BF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8AC87FE-D5E1-4055-B729-C9033270E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AB5D-1075-41E8-BE89-5D08C8B6A5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4396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>
        <p15:prstTrans prst="curtains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4EB8DA-66F5-46AE-9F75-77FEF30A3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C66783-AAFB-4FD5-A89E-491E4FA69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E833D57-B85B-4F96-BB3A-EFA449B6F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B4C0CF-F082-45E8-B76B-5F4C38DD7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933D-AD33-455B-8BAF-5027D2E70377}" type="datetimeFigureOut">
              <a:rPr lang="es-ES" smtClean="0"/>
              <a:t>27/04/2022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43FD3AC-EF61-48DC-A234-2CB955204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0B8589-2835-47C3-ABB6-08EEF3889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AB5D-1075-41E8-BE89-5D08C8B6A5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30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>
        <p15:prstTrans prst="curtains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57BA3D-BA20-4CAD-948E-8B05C2C3D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2683191-419D-4EF7-ACEE-01D8E94F4B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B844866-30C1-43C0-B89D-10FF17732D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3F8F1C-75AA-485E-9290-9967700A7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933D-AD33-455B-8BAF-5027D2E70377}" type="datetimeFigureOut">
              <a:rPr lang="es-ES" smtClean="0"/>
              <a:t>27/04/2022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247816-E79C-40EB-8DC2-6BB53F3EB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B7991F-531F-4AD2-A718-5E3637E37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AB5D-1075-41E8-BE89-5D08C8B6A5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9061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>
        <p15:prstTrans prst="curtains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0">
              <a:srgbClr val="00B0F0"/>
            </a:gs>
            <a:gs pos="37000">
              <a:schemeClr val="accent1">
                <a:lumMod val="45000"/>
                <a:lumOff val="55000"/>
              </a:schemeClr>
            </a:gs>
            <a:gs pos="93000">
              <a:schemeClr val="accent2">
                <a:lumMod val="60000"/>
                <a:lumOff val="40000"/>
              </a:schemeClr>
            </a:gs>
            <a:gs pos="98000">
              <a:schemeClr val="accent2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0A8E9F2-A028-4FC3-8A6B-137A46044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DE3213-E545-4F1B-9B70-B09A5C24D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A7E3B0-33BE-4078-ACD1-B2E89913DB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A933D-AD33-455B-8BAF-5027D2E70377}" type="datetimeFigureOut">
              <a:rPr lang="es-ES" smtClean="0"/>
              <a:t>27/04/2022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735F61-743A-421D-9035-896F760639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CC0657-CEF0-46D3-A1AC-7DC84CE838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9AB5D-1075-41E8-BE89-5D08C8B6A5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6356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>
        <p15:prstTrans prst="curtains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image" Target="../media/image6.png"/><Relationship Id="rId7" Type="http://schemas.openxmlformats.org/officeDocument/2006/relationships/image" Target="../media/image44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47.png"/><Relationship Id="rId5" Type="http://schemas.openxmlformats.org/officeDocument/2006/relationships/image" Target="../media/image4.jpg"/><Relationship Id="rId10" Type="http://schemas.openxmlformats.org/officeDocument/2006/relationships/image" Target="../media/image31.png"/><Relationship Id="rId4" Type="http://schemas.openxmlformats.org/officeDocument/2006/relationships/image" Target="../media/image3.jpg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34.png"/><Relationship Id="rId5" Type="http://schemas.openxmlformats.org/officeDocument/2006/relationships/image" Target="../media/image4.jpg"/><Relationship Id="rId10" Type="http://schemas.openxmlformats.org/officeDocument/2006/relationships/image" Target="../media/image50.png"/><Relationship Id="rId4" Type="http://schemas.openxmlformats.org/officeDocument/2006/relationships/image" Target="../media/image3.jpg"/><Relationship Id="rId9" Type="http://schemas.openxmlformats.org/officeDocument/2006/relationships/image" Target="../media/image49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g"/><Relationship Id="rId3" Type="http://schemas.openxmlformats.org/officeDocument/2006/relationships/image" Target="../media/image6.png"/><Relationship Id="rId7" Type="http://schemas.openxmlformats.org/officeDocument/2006/relationships/image" Target="../media/image5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36.png"/><Relationship Id="rId5" Type="http://schemas.openxmlformats.org/officeDocument/2006/relationships/image" Target="../media/image4.jpg"/><Relationship Id="rId10" Type="http://schemas.openxmlformats.org/officeDocument/2006/relationships/image" Target="../media/image54.png"/><Relationship Id="rId4" Type="http://schemas.openxmlformats.org/officeDocument/2006/relationships/image" Target="../media/image3.jpg"/><Relationship Id="rId9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g"/><Relationship Id="rId3" Type="http://schemas.openxmlformats.org/officeDocument/2006/relationships/image" Target="../media/image6.png"/><Relationship Id="rId7" Type="http://schemas.openxmlformats.org/officeDocument/2006/relationships/image" Target="../media/image55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40.png"/><Relationship Id="rId5" Type="http://schemas.openxmlformats.org/officeDocument/2006/relationships/image" Target="../media/image4.jpg"/><Relationship Id="rId10" Type="http://schemas.openxmlformats.org/officeDocument/2006/relationships/image" Target="../media/image26.png"/><Relationship Id="rId4" Type="http://schemas.openxmlformats.org/officeDocument/2006/relationships/image" Target="../media/image3.jpg"/><Relationship Id="rId9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g"/><Relationship Id="rId3" Type="http://schemas.openxmlformats.org/officeDocument/2006/relationships/image" Target="../media/image6.png"/><Relationship Id="rId7" Type="http://schemas.openxmlformats.org/officeDocument/2006/relationships/image" Target="../media/image58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35.png"/><Relationship Id="rId5" Type="http://schemas.openxmlformats.org/officeDocument/2006/relationships/image" Target="../media/image4.jpg"/><Relationship Id="rId10" Type="http://schemas.openxmlformats.org/officeDocument/2006/relationships/image" Target="../media/image50.png"/><Relationship Id="rId4" Type="http://schemas.openxmlformats.org/officeDocument/2006/relationships/image" Target="../media/image3.jpg"/><Relationship Id="rId9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g"/><Relationship Id="rId3" Type="http://schemas.openxmlformats.org/officeDocument/2006/relationships/image" Target="../media/image6.png"/><Relationship Id="rId7" Type="http://schemas.openxmlformats.org/officeDocument/2006/relationships/image" Target="../media/image61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34.png"/><Relationship Id="rId5" Type="http://schemas.openxmlformats.org/officeDocument/2006/relationships/image" Target="../media/image4.jpg"/><Relationship Id="rId10" Type="http://schemas.openxmlformats.org/officeDocument/2006/relationships/image" Target="../media/image31.png"/><Relationship Id="rId4" Type="http://schemas.openxmlformats.org/officeDocument/2006/relationships/image" Target="../media/image3.jpg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g"/><Relationship Id="rId3" Type="http://schemas.openxmlformats.org/officeDocument/2006/relationships/image" Target="../media/image6.png"/><Relationship Id="rId7" Type="http://schemas.openxmlformats.org/officeDocument/2006/relationships/image" Target="../media/image63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65.png"/><Relationship Id="rId5" Type="http://schemas.openxmlformats.org/officeDocument/2006/relationships/image" Target="../media/image4.jpg"/><Relationship Id="rId10" Type="http://schemas.openxmlformats.org/officeDocument/2006/relationships/image" Target="../media/image43.png"/><Relationship Id="rId4" Type="http://schemas.openxmlformats.org/officeDocument/2006/relationships/image" Target="../media/image3.jpg"/><Relationship Id="rId9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1.jpg"/><Relationship Id="rId5" Type="http://schemas.openxmlformats.org/officeDocument/2006/relationships/image" Target="../media/image4.jpg"/><Relationship Id="rId10" Type="http://schemas.openxmlformats.org/officeDocument/2006/relationships/image" Target="../media/image10.png"/><Relationship Id="rId4" Type="http://schemas.openxmlformats.org/officeDocument/2006/relationships/image" Target="../media/image3.jp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3.jpg"/><Relationship Id="rId5" Type="http://schemas.openxmlformats.org/officeDocument/2006/relationships/image" Target="../media/image4.jpg"/><Relationship Id="rId10" Type="http://schemas.openxmlformats.org/officeDocument/2006/relationships/image" Target="../media/image10.png"/><Relationship Id="rId4" Type="http://schemas.openxmlformats.org/officeDocument/2006/relationships/image" Target="../media/image3.jp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9.png"/><Relationship Id="rId5" Type="http://schemas.openxmlformats.org/officeDocument/2006/relationships/image" Target="../media/image4.jpg"/><Relationship Id="rId10" Type="http://schemas.openxmlformats.org/officeDocument/2006/relationships/image" Target="../media/image18.png"/><Relationship Id="rId4" Type="http://schemas.openxmlformats.org/officeDocument/2006/relationships/image" Target="../media/image3.jp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5.png"/><Relationship Id="rId5" Type="http://schemas.openxmlformats.org/officeDocument/2006/relationships/image" Target="../media/image4.jpg"/><Relationship Id="rId10" Type="http://schemas.openxmlformats.org/officeDocument/2006/relationships/image" Target="../media/image24.png"/><Relationship Id="rId4" Type="http://schemas.openxmlformats.org/officeDocument/2006/relationships/image" Target="../media/image3.jp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30.png"/><Relationship Id="rId5" Type="http://schemas.openxmlformats.org/officeDocument/2006/relationships/image" Target="../media/image4.jpg"/><Relationship Id="rId10" Type="http://schemas.openxmlformats.org/officeDocument/2006/relationships/image" Target="../media/image29.png"/><Relationship Id="rId4" Type="http://schemas.openxmlformats.org/officeDocument/2006/relationships/image" Target="../media/image3.jp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6.png"/><Relationship Id="rId7" Type="http://schemas.openxmlformats.org/officeDocument/2006/relationships/image" Target="../media/image32.jp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36.png"/><Relationship Id="rId5" Type="http://schemas.openxmlformats.org/officeDocument/2006/relationships/image" Target="../media/image4.jpg"/><Relationship Id="rId10" Type="http://schemas.openxmlformats.org/officeDocument/2006/relationships/image" Target="../media/image35.png"/><Relationship Id="rId4" Type="http://schemas.openxmlformats.org/officeDocument/2006/relationships/image" Target="../media/image3.jp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6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42.png"/><Relationship Id="rId5" Type="http://schemas.openxmlformats.org/officeDocument/2006/relationships/image" Target="../media/image4.jpg"/><Relationship Id="rId10" Type="http://schemas.openxmlformats.org/officeDocument/2006/relationships/image" Target="../media/image41.png"/><Relationship Id="rId4" Type="http://schemas.openxmlformats.org/officeDocument/2006/relationships/image" Target="../media/image3.jp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F2D4AD5A-A20C-49AC-83BA-4871734D3848}"/>
              </a:ext>
            </a:extLst>
          </p:cNvPr>
          <p:cNvSpPr txBox="1"/>
          <p:nvPr/>
        </p:nvSpPr>
        <p:spPr>
          <a:xfrm>
            <a:off x="595418" y="4648567"/>
            <a:ext cx="5802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Juega con palabras,</a:t>
            </a:r>
          </a:p>
          <a:p>
            <a:r>
              <a:rPr lang="es-ES" sz="2800" b="1" dirty="0"/>
              <a:t>llegamos hasta:  </a:t>
            </a:r>
            <a:r>
              <a:rPr lang="es-ES" sz="3600" b="1" dirty="0">
                <a:solidFill>
                  <a:srgbClr val="FF0000"/>
                </a:solidFill>
              </a:rPr>
              <a:t>K,C, Q</a:t>
            </a:r>
          </a:p>
        </p:txBody>
      </p:sp>
      <p:pic>
        <p:nvPicPr>
          <p:cNvPr id="10" name="Imagen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5745612-6770-404D-BB46-BF19059C3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641" y="670016"/>
            <a:ext cx="2332537" cy="1697569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61A58312-8C2C-4784-8988-BFCAB0D5D399}"/>
              </a:ext>
            </a:extLst>
          </p:cNvPr>
          <p:cNvSpPr txBox="1"/>
          <p:nvPr/>
        </p:nvSpPr>
        <p:spPr>
          <a:xfrm>
            <a:off x="5242142" y="6223731"/>
            <a:ext cx="554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Autor de este recurso educativo: maestro Blas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D996C4B-5947-450A-A0CE-515BC284BA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82" y="313055"/>
            <a:ext cx="8629810" cy="205453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B100A85-B06E-4B35-AC77-C1315E6A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472" y="2158295"/>
            <a:ext cx="1876283" cy="205453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ADFDB7A-A4BB-4CE3-B6DC-22CD1F2CFD9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127" y="2367585"/>
            <a:ext cx="1366975" cy="184524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FEE67DA-DD6A-4253-BCEC-B5E64150ACE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191" y="3895489"/>
            <a:ext cx="1853622" cy="193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14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>
        <p15:prstTrans prst="curtains"/>
      </p:transition>
    </mc:Choice>
    <mc:Fallback xmlns=""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22">
            <a:extLst>
              <a:ext uri="{FF2B5EF4-FFF2-40B4-BE49-F238E27FC236}">
                <a16:creationId xmlns:a16="http://schemas.microsoft.com/office/drawing/2014/main" id="{47C9F168-59C8-4612-A746-852EE550F8F6}"/>
              </a:ext>
            </a:extLst>
          </p:cNvPr>
          <p:cNvSpPr txBox="1"/>
          <p:nvPr/>
        </p:nvSpPr>
        <p:spPr>
          <a:xfrm>
            <a:off x="11506200" y="190500"/>
            <a:ext cx="493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</a:rPr>
              <a:t>8</a:t>
            </a:r>
          </a:p>
        </p:txBody>
      </p:sp>
      <p:pic>
        <p:nvPicPr>
          <p:cNvPr id="25" name="Imagen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1CAA4B9-4B5D-4927-9768-0267CAE52A9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101" y="5087102"/>
            <a:ext cx="744890" cy="1199398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93F7CC97-B085-4E3F-86E2-1EC0EDCE18BE}"/>
              </a:ext>
            </a:extLst>
          </p:cNvPr>
          <p:cNvGrpSpPr/>
          <p:nvPr/>
        </p:nvGrpSpPr>
        <p:grpSpPr>
          <a:xfrm>
            <a:off x="5071465" y="4857199"/>
            <a:ext cx="2956479" cy="1888160"/>
            <a:chOff x="5062038" y="4432993"/>
            <a:chExt cx="2956479" cy="1888160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BFDEE14F-9EA0-46D3-9D6F-9F569284C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2038" y="4435431"/>
              <a:ext cx="1722120" cy="1885722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39C759DA-4311-4D8F-99A2-E7AC38774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1542" y="4432993"/>
              <a:ext cx="1366975" cy="1845240"/>
            </a:xfrm>
            <a:prstGeom prst="rect">
              <a:avLst/>
            </a:prstGeom>
          </p:spPr>
        </p:pic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366FF3A9-E41D-4C7C-93BF-46BF58BCFDB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6716" y="2925784"/>
            <a:ext cx="1405429" cy="193141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93FFAFE-5ABC-4660-ABB7-9146D3C4E9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3352" y="1998363"/>
            <a:ext cx="2310258" cy="78023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BAAE69A-1787-48CA-93E1-01D458E8A2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112" y="0"/>
            <a:ext cx="2655232" cy="199836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0BB7B80-0633-4EDD-9BA7-48D4CCCBCD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343" y="7226506"/>
            <a:ext cx="1360001" cy="720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566AA2C-7926-4D73-BEC0-8E922E3EE1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456" y="7226506"/>
            <a:ext cx="1589999" cy="720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007EEB8-FE39-4625-B00A-6771909501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232" y="7135473"/>
            <a:ext cx="1447423" cy="7200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84C2937-790B-4BB8-8EB6-4A12E1F54EC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36" y="7135473"/>
            <a:ext cx="186309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43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>
        <p15:prstTrans prst="curtains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0278 L -0.00065 0.00278 C -0.0039 -4.07407E-6 -0.00768 -0.00115 -0.01041 -0.00509 C -0.01328 -0.00902 -0.01315 -0.02685 -0.01367 -0.03009 C -0.01432 -0.03333 -0.01614 -0.03518 -0.01692 -0.03796 C -0.02578 -0.0662 -0.01393 -0.03356 -0.02135 -0.05347 C -0.02578 -0.07708 -0.02083 -0.05347 -0.02669 -0.07453 C -0.02721 -0.07638 -0.02734 -0.0787 -0.02786 -0.08032 C -0.02916 -0.08518 -0.03073 -0.08935 -0.03216 -0.09398 C -0.03489 -0.11782 -0.03086 -0.08495 -0.03763 -0.12476 C -0.03854 -0.13055 -0.03906 -0.13657 -0.03984 -0.14236 C -0.04023 -0.14861 -0.0401 -0.15532 -0.04088 -0.16157 C -0.04127 -0.16435 -0.0431 -0.16643 -0.0431 -0.16921 C -0.04401 -0.24884 -0.05364 -0.2331 -0.03763 -0.25439 C -0.03619 -0.26203 -0.03463 -0.27106 -0.03216 -0.27754 C -0.03047 -0.28217 -0.02812 -0.28588 -0.02565 -0.28912 C -0.01588 -0.30208 -0.01992 -0.29722 -0.01367 -0.30463 C -0.01302 -0.30648 -0.0125 -0.30902 -0.01158 -0.31041 C -0.01067 -0.31157 -0.00924 -0.31134 -0.0082 -0.31226 C -0.00703 -0.31342 -0.00612 -0.31504 -0.00494 -0.3162 C -0.00286 -0.31828 -0.00065 -0.3199 0.00157 -0.32199 C 0.00339 -0.32384 0.00521 -0.32569 0.0069 -0.32777 C 0.00808 -0.32893 0.00899 -0.33078 0.01029 -0.33171 C 0.01198 -0.33287 0.01381 -0.33287 0.01563 -0.33356 C 0.01745 -0.33611 0.0194 -0.33865 0.0211 -0.3412 C 0.02227 -0.34305 0.02292 -0.34606 0.02435 -0.34699 C 0.02709 -0.3493 0.03021 -0.34976 0.03308 -0.35092 C 0.03386 -0.35231 0.03438 -0.35393 0.03529 -0.35486 C 0.04128 -0.36134 0.03581 -0.35138 0.0418 -0.36064 C 0.04375 -0.36365 0.04519 -0.36736 0.04727 -0.37037 C 0.0569 -0.38402 0.04831 -0.36782 0.05912 -0.38194 C 0.0612 -0.38449 0.06276 -0.38842 0.06459 -0.39143 C 0.06537 -0.39421 0.06602 -0.39676 0.0668 -0.3993 C 0.06784 -0.40254 0.06914 -0.40555 0.07006 -0.40902 C 0.07175 -0.41504 0.07461 -0.43148 0.07552 -0.43588 C 0.07878 -0.48796 0.08047 -0.50277 0.07657 -0.56921 C 0.07631 -0.5743 0.07279 -0.57685 0.0711 -0.58101 C 0.07019 -0.58333 0.06967 -0.58611 0.06901 -0.58865 C 0.06706 -0.60555 0.06914 -0.59606 0.05912 -0.61365 L 0.05261 -0.62546 C 0.05196 -0.63101 0.0517 -0.63796 0.04935 -0.64282 C 0.04792 -0.64583 0.04571 -0.64768 0.04401 -0.65046 C 0.04206 -0.65347 0.04024 -0.65671 0.03855 -0.66018 C 0.03698 -0.66319 0.03568 -0.66666 0.03412 -0.6699 C 0.03151 -0.675 0.02878 -0.67963 0.02552 -0.68333 C 0.01719 -0.69259 0.02006 -0.68796 0.01459 -0.6949 C 0.01315 -0.69676 0.01146 -0.69838 0.01029 -0.70069 C 0.00625 -0.70787 0.00534 -0.71412 0.00039 -0.72013 C -0.00078 -0.72152 -0.00247 -0.72129 -0.0039 -0.72199 C -0.00494 -0.72338 -0.00625 -0.7243 -0.00716 -0.72592 C -0.01172 -0.73333 -0.01445 -0.7456 -0.02018 -0.74907 L -0.02343 -0.75092 C -0.03593 -0.77291 -0.02057 -0.74513 -0.03112 -0.76643 C -0.04505 -0.7949 -0.02513 -0.75115 -0.03984 -0.78379 C -0.04049 -0.78703 -0.04153 -0.79004 -0.04192 -0.79351 C -0.04466 -0.81111 -0.04101 -0.79953 -0.04531 -0.81088 C -0.04492 -0.8243 -0.04505 -0.83796 -0.04414 -0.85138 C -0.04401 -0.85439 -0.04297 -0.85694 -0.04192 -0.85926 C -0.04114 -0.86134 -0.03997 -0.86319 -0.03867 -0.86504 C -0.03398 -0.87152 -0.03255 -0.87245 -0.02786 -0.87662 C -0.02708 -0.87847 -0.02669 -0.88078 -0.02565 -0.8824 C -0.02044 -0.89027 -0.02044 -0.88657 -0.01484 -0.89213 C -0.00729 -0.8993 -0.01315 -0.89652 -0.00612 -0.9074 C -0.00481 -0.90949 -0.00299 -0.90972 -0.00169 -0.91134 C 0.00352 -0.91805 -0.00026 -0.91851 0.0069 -0.92476 C 0.00938 -0.92708 0.01198 -0.92754 0.01459 -0.9287 L 0.02006 -0.93842 C 0.02149 -0.94097 0.02266 -0.94421 0.02435 -0.94606 C 0.02552 -0.94745 0.0267 -0.94838 0.02761 -0.95 C 0.0293 -0.95301 0.03047 -0.95671 0.03203 -0.95972 C 0.03438 -0.96435 0.03711 -0.96875 0.03959 -0.97314 L 0.04284 -0.97893 C 0.04362 -0.98402 0.0444 -0.98935 0.04506 -0.99444 C 0.04545 -0.99838 0.04545 -1.00231 0.0461 -1.00601 C 0.04662 -1.00879 0.04753 -1.01111 0.04831 -1.01365 C 0.05235 -1.06713 0.05131 -1.04189 0.04935 -1.12569 C 0.04909 -1.13865 0.04844 -1.13773 0.0461 -1.14884 C 0.04414 -1.15787 0.04623 -1.15162 0.04284 -1.16041 C 0.0405 -1.17731 0.04206 -1.17106 0.03959 -1.17963 L 0.0418 -1.19143 " pathEditMode="relative" ptsTypes="AAAAAAAAAAAAAAAAAAAAAAAAAAAAAAAAAAAAAAAAAAAAAAAAAAAAAAAAAAAAAAAAAAAAAAAAAAAAAAAA">
                                      <p:cBhvr>
                                        <p:cTn id="12" dur="2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8 0.00857 L 0.00248 0.00857 C -0.00013 0.00463 -0.00338 0.00186 -0.00521 -0.00324 C -0.01953 -0.04305 0.00287 -0.00046 -0.01172 -0.02638 C -0.01653 -0.04375 -0.01107 -0.02199 -0.01497 -0.04953 C -0.01588 -0.05625 -0.01771 -0.0574 -0.01927 -0.06296 C -0.02018 -0.0662 -0.02083 -0.06944 -0.02148 -0.07268 C -0.02187 -0.07453 -0.02213 -0.07662 -0.02252 -0.07847 C -0.02318 -0.08171 -0.02409 -0.08495 -0.02474 -0.08819 C -0.02943 -0.11157 -0.02604 -0.09861 -0.03021 -0.11319 C -0.03047 -0.11782 -0.0306 -0.12245 -0.03125 -0.12685 C -0.03164 -0.12963 -0.03294 -0.13171 -0.03346 -0.13449 C -0.03776 -0.1618 -0.03216 -0.14629 -0.03997 -0.16342 C -0.04349 -0.24143 -0.04362 -0.22731 -0.04101 -0.3375 C -0.04088 -0.34097 -0.03945 -0.34375 -0.0388 -0.34722 C -0.03802 -0.35092 -0.03737 -0.35486 -0.03672 -0.35879 C -0.0362 -0.36134 -0.0362 -0.36388 -0.03555 -0.36643 C -0.0345 -0.37083 -0.03008 -0.38634 -0.02799 -0.39166 C -0.02526 -0.39814 -0.02135 -0.40347 -0.01927 -0.41088 C -0.01862 -0.41342 -0.01823 -0.41643 -0.01706 -0.41851 C -0.01588 -0.42106 -0.01406 -0.42222 -0.01276 -0.4243 C -0.01107 -0.42731 -0.00976 -0.43078 -0.00846 -0.43402 C -0.00768 -0.43588 -0.0069 -0.43796 -0.00625 -0.43981 C -0.00547 -0.44236 -0.00508 -0.44537 -0.00403 -0.44768 C -0.00104 -0.45393 0.00156 -0.46134 0.00573 -0.46504 C 0.00807 -0.46713 0.0112 -0.46944 0.01328 -0.47268 C 0.02383 -0.48912 0.01302 -0.47662 0.0263 -0.49004 C 0.02748 -0.49259 0.02839 -0.49537 0.02956 -0.49791 C 0.03021 -0.4993 0.03112 -0.50023 0.03177 -0.50162 C 0.03294 -0.50486 0.0336 -0.50856 0.03503 -0.51134 C 0.03659 -0.51435 0.0388 -0.5162 0.0405 -0.51898 C 0.04271 -0.52268 0.04479 -0.52685 0.04701 -0.53078 C 0.0474 -0.53379 0.0474 -0.53726 0.04805 -0.54027 C 0.04935 -0.54676 0.05039 -0.54537 0.05248 -0.55 C 0.05404 -0.5537 0.05547 -0.55763 0.05677 -0.56157 C 0.05755 -0.56412 0.05807 -0.56689 0.05899 -0.56944 C 0.0668 -0.59259 0.06055 -0.57106 0.0655 -0.58865 C 0.06615 -0.59375 0.06654 -0.59907 0.06758 -0.60416 C 0.06836 -0.60763 0.07031 -0.61018 0.07084 -0.61388 C 0.0724 -0.62268 0.07305 -0.63171 0.07422 -0.64074 C 0.07344 -0.66782 0.07305 -0.6949 0.07201 -0.72199 C 0.07188 -0.72407 0.07136 -0.72592 0.07084 -0.72777 C 0.06875 -0.73518 0.06393 -0.74213 0.06107 -0.74722 L 0.05352 -0.76064 C 0.05169 -0.76388 0.05039 -0.76851 0.04805 -0.77037 C 0.04623 -0.77152 0.0444 -0.77245 0.04271 -0.77407 C 0.04102 -0.77569 0.03972 -0.77801 0.03828 -0.77986 C 0.03724 -0.78125 0.03607 -0.7824 0.03503 -0.78379 C 0.03112 -0.78981 0.03086 -0.79282 0.0263 -0.79745 C 0.02461 -0.79907 0.02279 -0.8 0.02097 -0.80115 C 0.01953 -0.8037 0.01576 -0.81134 0.01328 -0.81273 C 0.0112 -0.81412 0.00899 -0.81412 0.00677 -0.81481 C 0.00456 -0.81736 0.00222 -0.81944 0.00026 -0.82245 C -0.00104 -0.82453 -0.00143 -0.82847 -0.00299 -0.83009 C -0.00495 -0.8324 -0.00729 -0.83287 -0.0095 -0.83402 C -0.02005 -0.84814 -0.00716 -0.83194 -0.01927 -0.84375 C -0.03203 -0.85601 -0.01914 -0.84814 -0.03346 -0.85532 C -0.0345 -0.85717 -0.03541 -0.85972 -0.03672 -0.86111 C -0.03763 -0.86226 -0.03906 -0.86157 -0.03997 -0.86296 C -0.04075 -0.86458 -0.04062 -0.86689 -0.04101 -0.86875 C -0.04336 -0.87963 -0.04232 -0.87638 -0.04531 -0.88426 C -0.04765 -0.91643 -0.04831 -0.91921 -0.04427 -0.96736 C -0.04388 -0.97152 -0.0414 -0.97384 -0.03997 -0.97708 C -0.03958 -0.97893 -0.03958 -0.98125 -0.0388 -0.98287 C -0.03515 -0.99051 -0.03125 -0.99791 -0.02695 -1.00416 C -0.02513 -1.00671 -0.02305 -1.00902 -0.02148 -1.0118 C -0.01979 -1.01481 -0.01875 -1.01851 -0.01706 -1.02152 C -0.00885 -1.03726 -0.00937 -1.03611 -0.00195 -1.04652 C -0.00156 -1.04976 -0.00169 -1.05347 -0.00078 -1.05625 C 0.00013 -1.05949 0.00235 -1.06111 0.00352 -1.06412 C 0.00417 -1.06574 0.00391 -1.06805 0.00456 -1.0699 C 0.0138 -1.09259 0.00521 -1.06388 0.0112 -1.08518 C 0.00977 -1.15463 0.01003 -1.12245 0.01003 -1.18171 L 0.01224 -1.18564 " pathEditMode="relative" ptsTypes="AAAAAAAAAAAAAAAAAAAAAAAAAAAAAAAAAAAAAAAAAAAAAAAAAAAAAAAAAAAAAAAAAAAAAAAAAA">
                                      <p:cBhvr>
                                        <p:cTn id="14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0301 L -0.00573 0.00301 C -0.00534 -0.00347 -0.00443 -0.00995 -0.00456 -0.01644 C -0.00469 -0.0206 -0.00625 -0.02407 -0.00677 -0.02801 C -0.00768 -0.03495 -0.00781 -0.04236 -0.00899 -0.04931 C -0.00964 -0.05394 -0.01133 -0.0581 -0.01224 -0.06273 C -0.02201 -0.11481 -0.01276 -0.07315 -0.01875 -0.09954 C -0.0194 -0.10972 -0.01953 -0.12037 -0.02084 -0.13056 C -0.02175 -0.13611 -0.02409 -0.14051 -0.02526 -0.14583 C -0.02709 -0.15463 -0.02787 -0.16412 -0.02956 -0.17292 C -0.03151 -0.18333 -0.03334 -0.19398 -0.03607 -0.20394 C -0.03685 -0.20648 -0.03776 -0.2088 -0.03828 -0.21157 C -0.03998 -0.2206 -0.04128 -0.22963 -0.04258 -0.23866 C -0.04492 -0.25347 -0.04909 -0.2831 -0.04909 -0.2831 C -0.04883 -0.32361 -0.0487 -0.36435 -0.04805 -0.40486 C -0.04792 -0.41227 -0.04557 -0.41713 -0.04258 -0.42222 C -0.04167 -0.42384 -0.04037 -0.42454 -0.03932 -0.42616 C -0.03633 -0.43102 -0.03451 -0.43935 -0.03073 -0.44167 C -0.02097 -0.44745 -0.03815 -0.43681 -0.01875 -0.45116 C -0.01732 -0.45231 -0.01576 -0.45231 -0.01432 -0.45324 C -0.00586 -0.45764 0.00013 -0.46181 0.00846 -0.46481 C 0.01784 -0.46829 0.02721 -0.47176 0.03672 -0.47454 C 0.04284 -0.47616 0.04909 -0.47685 0.05521 -0.47824 C 0.06211 -0.48009 0.06901 -0.48218 0.07578 -0.48403 C 0.07695 -0.48542 0.07786 -0.48704 0.07903 -0.48796 C 0.08086 -0.48912 0.08307 -0.48796 0.0845 -0.48981 C 0.08724 -0.49329 0.0888 -0.49907 0.09101 -0.50347 C 0.09284 -0.50671 0.09453 -0.50995 0.09648 -0.51296 C 0.09778 -0.51528 0.09948 -0.51667 0.10078 -0.51898 C 0.11224 -0.53704 0.10338 -0.52361 0.11068 -0.53819 C 0.11198 -0.54097 0.1138 -0.54282 0.11497 -0.54583 C 0.11823 -0.55463 0.11979 -0.56319 0.12148 -0.57292 C 0.12578 -0.59745 0.12435 -0.58843 0.12695 -0.61551 C 0.12643 -0.66481 0.13333 -0.6963 0.1237 -0.73333 C 0.12226 -0.73866 0.1207 -0.74375 0.11927 -0.74884 C 0.11693 -0.76574 0.12031 -0.74699 0.11393 -0.76435 C 0.10117 -0.79815 0.11914 -0.7625 0.10195 -0.79144 C 0.09271 -0.80694 0.08919 -0.81644 0.07903 -0.82801 C 0.07643 -0.83125 0.07305 -0.83264 0.07044 -0.83588 C 0.06523 -0.8419 0.06666 -0.8463 0.06068 -0.85116 C 0.05534 -0.85532 0.04961 -0.85671 0.04427 -0.86088 C 0.03281 -0.86991 0.03802 -0.86736 0.02916 -0.8706 C 0.02799 -0.87315 0.02721 -0.87616 0.02578 -0.87824 C 0.02305 -0.88241 0.0194 -0.88287 0.01601 -0.88403 C 0.01536 -0.88611 0.01471 -0.88819 0.01393 -0.88981 C 0.01289 -0.8919 0.01068 -0.89306 0.01068 -0.8956 C 0.01002 -0.91574 0.01041 -0.93565 0.01172 -0.95556 C 0.01224 -0.96366 0.01601 -0.96551 0.01823 -0.97106 C 0.03541 -1.01481 0.0168 -0.96852 0.0237 -0.99028 C 0.02669 -1.00023 0.02695 -1 0.03021 -1.00579 C 0.03125 -1.01111 0.03229 -1.0162 0.03346 -1.0213 C 0.03659 -1.03472 0.03541 -1.02431 0.03893 -1.04259 C 0.04401 -1.07014 0.03737 -1.0463 0.04544 -1.07153 C 0.04883 -1.11366 0.04648 -1.08056 0.04648 -1.17176 L 0.05078 -1.20671 " pathEditMode="relative" ptsTypes="AAAAAAAAAAAAAAAAAAAAAAAAAAAAAAAAAAAAAAAAAAAAAAAAAAAAAAA">
                                      <p:cBhvr>
                                        <p:cTn id="16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125 L -0.00807 0.0125 C -0.00703 -0.00602 -0.00586 -0.01111 -0.00925 -0.03009 C -0.00977 -0.0331 -0.01133 -0.03519 -0.0125 -0.03796 C -0.01628 -0.06505 -0.0125 -0.0419 -0.01901 -0.0706 C -0.01979 -0.07454 -0.01992 -0.07894 -0.02122 -0.08241 C -0.02214 -0.08495 -0.02409 -0.08611 -0.02552 -0.08819 C -0.02839 -0.1088 -0.0237 -0.08241 -0.03099 -0.10162 C -0.03229 -0.10509 -0.03203 -0.10972 -0.03307 -0.11319 C -0.03503 -0.11944 -0.03971 -0.13056 -0.03971 -0.13056 C -0.03997 -0.13449 -0.03984 -0.13866 -0.04076 -0.14213 C -0.0418 -0.14653 -0.04375 -0.14977 -0.04505 -0.1537 C -0.04818 -0.16319 -0.05039 -0.17361 -0.05378 -0.18287 C -0.05456 -0.18472 -0.05534 -0.18657 -0.05599 -0.18866 C -0.05755 -0.19421 -0.06094 -0.2081 -0.0625 -0.21574 C -0.06289 -0.21759 -0.06315 -0.21944 -0.06354 -0.22153 C -0.06511 -0.22801 -0.06693 -0.23171 -0.06797 -0.23889 C -0.07331 -0.27708 -0.06823 -0.25718 -0.07331 -0.27546 C -0.07305 -0.29606 -0.07331 -0.3169 -0.07227 -0.33727 C -0.07214 -0.33958 -0.07083 -0.3412 -0.07005 -0.34306 C -0.06875 -0.34653 -0.06732 -0.34977 -0.06576 -0.35278 C -0.06367 -0.35694 -0.06146 -0.36065 -0.05925 -0.36435 L -0.05378 -0.37407 C -0.05313 -0.37546 -0.05261 -0.37755 -0.05156 -0.37801 L -0.04622 -0.37986 C -0.04401 -0.3831 -0.0418 -0.38634 -0.03971 -0.38958 C -0.03893 -0.39074 -0.03841 -0.39236 -0.0375 -0.39352 C -0.03542 -0.3956 -0.03307 -0.39722 -0.03099 -0.39931 C -0.02904 -0.40093 -0.02747 -0.40324 -0.02552 -0.40509 C -0.02149 -0.40856 -0.01992 -0.40903 -0.01576 -0.41088 C 0.00312 -0.43866 -0.02383 -0.40046 0.00052 -0.42824 C 0.00169 -0.4294 0.00169 -0.43264 0.00273 -0.43403 C 0.01888 -0.4544 -0.00169 -0.42153 0.0125 -0.44375 C 0.01406 -0.44606 0.01536 -0.44907 0.01693 -0.45139 C 0.01862 -0.45417 0.02057 -0.45625 0.02239 -0.45903 C 0.02422 -0.46227 0.02591 -0.46574 0.02773 -0.46875 C 0.02917 -0.47083 0.03086 -0.47222 0.03216 -0.47454 C 0.0345 -0.4787 0.03633 -0.4838 0.03867 -0.48819 C 0.04219 -0.49468 0.04661 -0.49977 0.04948 -0.50741 C 0.05742 -0.5287 0.04128 -0.48472 0.05599 -0.5287 C 0.05768 -0.53333 0.05963 -0.53773 0.06146 -0.54213 C 0.06185 -0.54676 0.06198 -0.55139 0.06263 -0.55579 C 0.06367 -0.56319 0.06471 -0.56528 0.06693 -0.5713 C 0.0694 -0.59769 0.06562 -0.56829 0.07239 -0.59236 C 0.07357 -0.59653 0.07396 -0.60139 0.07448 -0.60602 C 0.07539 -0.61366 0.07591 -0.62153 0.07669 -0.62917 C 0.07695 -0.63171 0.07747 -0.63426 0.07786 -0.63681 C 0.0763 -0.68125 0.07513 -0.72569 0.07344 -0.77014 C 0.07331 -0.77338 0.07331 -0.77708 0.07239 -0.77986 C 0.07135 -0.7831 0.0694 -0.78495 0.06797 -0.7875 C 0.0668 -0.79005 0.06575 -0.79259 0.06471 -0.79537 C 0.06393 -0.79769 0.06367 -0.80093 0.06263 -0.80301 C 0.06068 -0.80625 0.05807 -0.80787 0.05599 -0.81088 C 0.05299 -0.81551 0.05091 -0.82245 0.04739 -0.82616 C 0.04557 -0.82824 0.04349 -0.82963 0.04193 -0.83194 C 0.03945 -0.83611 0.03802 -0.84213 0.03542 -0.8456 C 0.03255 -0.84931 0.02878 -0.85046 0.02565 -0.85324 C 0.01458 -0.86319 0.03672 -0.84954 0.0125 -0.8669 C 0.01055 -0.86829 0.0082 -0.86806 0.00599 -0.86875 L -0.00807 -0.89398 L -0.01354 -0.90347 C -0.01393 -0.90602 -0.01393 -0.9088 -0.01458 -0.91134 C -0.01511 -0.91296 -0.0168 -0.91343 -0.0168 -0.91505 C -0.01719 -0.9338 -0.01732 -0.95278 -0.01576 -0.9713 C -0.01537 -0.97523 -0.01263 -0.97731 -0.01133 -0.98079 C -0.01042 -0.98333 -0.01003 -0.98611 -0.00925 -0.98866 C -0.00208 -1.00856 -0.00925 -0.98449 -0.00378 -1.00394 C -0.0013 -1.03056 -0.00482 -1.00671 -0.00052 -1.01944 C 0.00013 -1.0213 0.00013 -1.02338 0.00052 -1.02523 C 0.0013 -1.02847 0.00169 -1.03194 0.00273 -1.03495 C 0.00351 -1.03727 0.00495 -1.03889 0.00599 -1.04074 C 0.00638 -1.04259 0.00664 -1.04468 0.00716 -1.04653 C 0.00768 -1.04931 0.00885 -1.05139 0.00924 -1.05417 C 0.01289 -1.08032 0.00677 -1.05995 0.01471 -1.08125 C 0.0207 -1.1294 0.01693 -1.09282 0.01693 -1.19329 L 0.01693 -1.19329 " pathEditMode="relative" ptsTypes="AAAAAAAAAAAAAAAAAAAAAAAAAAAAAAAAAAAAAAAAAAAAAAAAAAAAAAAAAAAAAAAAAAAAAAAAAAAA">
                                      <p:cBhvr>
                                        <p:cTn id="18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0.5651 -0.00417 " pathEditMode="relative" rAng="0" ptsTypes="AA">
                                      <p:cBhvr>
                                        <p:cTn id="23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55" y="-20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85185E-6 L -0.59609 -0.00232 " pathEditMode="relative" rAng="0" ptsTypes="AA">
                                      <p:cBhvr>
                                        <p:cTn id="25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0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22">
            <a:extLst>
              <a:ext uri="{FF2B5EF4-FFF2-40B4-BE49-F238E27FC236}">
                <a16:creationId xmlns:a16="http://schemas.microsoft.com/office/drawing/2014/main" id="{47C9F168-59C8-4612-A746-852EE550F8F6}"/>
              </a:ext>
            </a:extLst>
          </p:cNvPr>
          <p:cNvSpPr txBox="1"/>
          <p:nvPr/>
        </p:nvSpPr>
        <p:spPr>
          <a:xfrm>
            <a:off x="11506200" y="190500"/>
            <a:ext cx="493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25" name="Imagen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1CAA4B9-4B5D-4927-9768-0267CAE52A9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101" y="5087102"/>
            <a:ext cx="744890" cy="1199398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93F7CC97-B085-4E3F-86E2-1EC0EDCE18BE}"/>
              </a:ext>
            </a:extLst>
          </p:cNvPr>
          <p:cNvGrpSpPr/>
          <p:nvPr/>
        </p:nvGrpSpPr>
        <p:grpSpPr>
          <a:xfrm>
            <a:off x="5071465" y="4857199"/>
            <a:ext cx="2956479" cy="1888160"/>
            <a:chOff x="5062038" y="4432993"/>
            <a:chExt cx="2956479" cy="1888160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BFDEE14F-9EA0-46D3-9D6F-9F569284C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2038" y="4435431"/>
              <a:ext cx="1722120" cy="1885722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39C759DA-4311-4D8F-99A2-E7AC38774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1542" y="4432993"/>
              <a:ext cx="1366975" cy="1845240"/>
            </a:xfrm>
            <a:prstGeom prst="rect">
              <a:avLst/>
            </a:prstGeom>
          </p:spPr>
        </p:pic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366FF3A9-E41D-4C7C-93BF-46BF58BCFDB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6716" y="2925784"/>
            <a:ext cx="1405429" cy="193141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E0ACCFA-7264-4079-96DD-9BB7C62591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492" y="7114020"/>
            <a:ext cx="1956255" cy="756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B8D39A3-B523-46BB-9195-66BC14C092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084" y="1963888"/>
            <a:ext cx="2558844" cy="78023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5F1C294-299F-487E-96D7-5EB281B678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287" y="0"/>
            <a:ext cx="2609425" cy="196388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B1F9AC3-7367-43D3-B600-7519099E6D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04" y="7123996"/>
            <a:ext cx="2317499" cy="720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72577C8-E99A-4C33-AEAE-06A91D27996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645" y="7117900"/>
            <a:ext cx="2048661" cy="720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39C2291-6F68-4335-8C86-EC317C23C19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314" y="7132020"/>
            <a:ext cx="237525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32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>
        <p15:prstTrans prst="curtains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2357 0.00255 L 0.02357 0.00255 C 0.02136 -0.00277 0.01914 -0.00787 0.01706 -0.01296 C 0.01628 -0.01481 0.0155 -0.01666 0.01485 -0.01875 C 0.01042 -0.03472 0.01784 -0.01389 0.01159 -0.03032 C 0.01094 -0.03495 0.01016 -0.03935 0.00938 -0.04398 C 0.00912 -0.04583 0.00847 -0.04768 0.00834 -0.04976 C 0.00742 -0.05995 0.0069 -0.07037 0.00612 -0.08055 C 0.00651 -0.09606 0.00625 -0.11157 0.00729 -0.12708 C 0.00742 -0.12939 0.00873 -0.13078 0.00938 -0.13287 C 0.01055 -0.13611 0.01159 -0.13935 0.01263 -0.14259 C 0.01341 -0.14768 0.01367 -0.15324 0.01485 -0.15787 C 0.0155 -0.16041 0.01732 -0.16157 0.0181 -0.16365 C 0.01875 -0.16551 0.01849 -0.16805 0.01927 -0.16944 C 0.03711 -0.20787 0.02214 -0.17268 0.03438 -0.19467 C 0.03607 -0.19768 0.03724 -0.20139 0.0388 -0.20439 C 0.0405 -0.20764 0.04245 -0.21088 0.04427 -0.21412 C 0.04492 -0.21713 0.04518 -0.22083 0.04636 -0.22361 C 0.04883 -0.22939 0.05508 -0.23912 0.05508 -0.23912 C 0.05547 -0.24166 0.0556 -0.24444 0.05612 -0.24676 C 0.05664 -0.24907 0.05768 -0.25069 0.05834 -0.25254 C 0.06289 -0.26551 0.05977 -0.25902 0.06485 -0.26805 C 0.06589 -0.27176 0.06966 -0.28588 0.07136 -0.28935 C 0.07253 -0.29189 0.07422 -0.29328 0.07578 -0.29514 C 0.07761 -0.30092 0.0793 -0.30694 0.08112 -0.3125 C 0.08177 -0.31458 0.08281 -0.3162 0.08334 -0.31828 C 0.0849 -0.32407 0.0862 -0.32986 0.08763 -0.33564 C 0.08802 -0.33958 0.08802 -0.34375 0.0888 -0.34745 C 0.08985 -0.35208 0.0918 -0.35625 0.0931 -0.36088 C 0.09362 -0.36273 0.09388 -0.36481 0.09427 -0.36666 C 0.09349 -0.38726 0.09362 -0.4081 0.09206 -0.42847 C 0.0918 -0.43171 0.08998 -0.43379 0.0888 -0.43634 C 0.08672 -0.44027 0.08529 -0.44676 0.08229 -0.44791 L 0.07683 -0.44976 C 0.075 -0.45231 0.07331 -0.45532 0.07136 -0.4574 C 0.07045 -0.45856 0.06901 -0.45833 0.0681 -0.45949 C 0.06641 -0.46157 0.06537 -0.46504 0.0638 -0.46713 C 0.0625 -0.46898 0.06081 -0.46967 0.05938 -0.47106 C 0.05156 -0.47893 0.05677 -0.47592 0.04857 -0.4787 C 0.04584 -0.48541 0.04375 -0.49097 0.03985 -0.49606 C 0.03893 -0.49745 0.03763 -0.49745 0.03659 -0.49814 C 0.03034 -0.50902 0.03659 -0.4993 0.02904 -0.50764 C 0.01771 -0.52037 0.03125 -0.50764 0.02031 -0.51736 C 0.01888 -0.5199 0.01732 -0.52245 0.01602 -0.52523 C 0.01446 -0.52824 0.01341 -0.53217 0.01159 -0.53472 C 0.00612 -0.54236 0.00378 -0.54328 -0.00143 -0.54629 L -0.01771 -0.57546 L -0.02096 -0.58125 L -0.02422 -0.58703 C -0.0263 -0.59768 -0.02435 -0.58865 -0.02864 -0.60254 C -0.03646 -0.62731 -0.02383 -0.58958 -0.03398 -0.6199 C -0.03437 -0.62569 -0.03437 -0.63148 -0.03515 -0.63726 C -0.03541 -0.63958 -0.03737 -0.64074 -0.03724 -0.64305 C -0.03659 -0.67407 -0.03463 -0.70486 -0.03294 -0.73588 C -0.03281 -0.73958 -0.03099 -0.74467 -0.02969 -0.74745 C -0.02734 -0.75208 -0.02448 -0.75625 -0.02213 -0.76088 C -0.02122 -0.76273 -0.02096 -0.76551 -0.01992 -0.76666 C -0.01758 -0.76944 -0.01484 -0.7706 -0.01237 -0.77245 C -0.01028 -0.77615 -0.00846 -0.78009 -0.00573 -0.78217 C -0.00364 -0.78379 0.00078 -0.78611 0.00078 -0.78611 C 0.01341 -0.80393 -0.00195 -0.78495 0.0138 -0.7956 C 0.01628 -0.79745 0.0181 -0.80092 0.02031 -0.80347 C 0.02175 -0.80486 0.02318 -0.80601 0.02461 -0.80717 C 0.0306 -0.81782 0.02487 -0.80926 0.03438 -0.81689 C 0.03568 -0.81782 0.03659 -0.81967 0.03763 -0.82083 C 0.04362 -0.82731 0.04141 -0.82569 0.04636 -0.82847 C 0.04714 -0.82986 0.04766 -0.83148 0.04857 -0.8324 C 0.04948 -0.83333 0.05091 -0.8331 0.05183 -0.83426 C 0.0543 -0.83773 0.05664 -0.84143 0.05834 -0.84583 C 0.06107 -0.85324 0.05964 -0.85 0.06263 -0.85555 C 0.06472 -0.87777 0.06198 -0.85717 0.06706 -0.87685 C 0.07253 -0.89861 0.06628 -0.88055 0.07136 -0.89421 C 0.075 -0.92037 0.07435 -0.91203 0.07031 -0.96389 C 0.07005 -0.96689 0.06823 -0.96921 0.06706 -0.97152 C 0.06537 -0.975 0.06159 -0.98125 0.06159 -0.98125 C 0.06094 -0.98449 0.06016 -0.99074 0.05834 -0.99282 C 0.05716 -0.99421 0.05547 -0.99398 0.05404 -0.99467 C 0.05078 -1.00046 0.04792 -1.00717 0.04427 -1.01203 C 0.04271 -1.01412 0.04115 -1.01574 0.03985 -1.01782 C 0.03685 -1.02291 0.03347 -1.02731 0.03112 -1.03333 C 0.02813 -1.04143 0.02995 -1.0375 0.02578 -1.0449 C 0.02331 -1.0581 0.02656 -1.04236 0.02031 -1.06226 C 0.01979 -1.06412 0.01966 -1.0662 0.01927 -1.06805 C 0.01459 -1.09074 0.01693 -1.07639 0.0138 -1.09884 C 0.01446 -1.12129 0.01472 -1.14398 0.01602 -1.16643 C 0.01615 -1.1699 0.01745 -1.17291 0.0181 -1.17615 C 0.01849 -1.17801 0.01875 -1.18009 0.01927 -1.18194 C 0.01992 -1.18518 0.02097 -1.18819 0.02136 -1.19166 C 0.02175 -1.19467 0.02136 -1.19814 0.02136 -1.20139 L 0.02136 -1.20139 " pathEditMode="relative" ptsTypes="AAAAAAAAAAAAAAAAAAAAAAAAAAAAAAAAAAAAAAAAAAAAAAAAAAAAAAAAAAAAAAAAAAAAAAAAAAAAAAAAAAAAAAAAAA">
                                      <p:cBhvr>
                                        <p:cTn id="12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0324 L 0.00117 0.00324 C 0.00052 -0.00718 0.00091 -0.01482 -0.00208 -0.02361 C -0.00586 -0.03472 -0.00586 -0.03102 -0.00963 -0.03912 C -0.01054 -0.04097 -0.01094 -0.04329 -0.01185 -0.04491 C -0.01419 -0.04977 -0.01692 -0.05394 -0.0194 -0.05857 C -0.02513 -0.06852 -0.02213 -0.06412 -0.02812 -0.07199 C -0.02851 -0.07593 -0.02812 -0.08009 -0.02929 -0.08357 C -0.03047 -0.0875 -0.03281 -0.09005 -0.03463 -0.09329 L -0.03789 -0.09908 L -0.04114 -0.10486 L -0.04557 -0.1125 C -0.04622 -0.11759 -0.04752 -0.12801 -0.04883 -0.13195 C -0.04948 -0.13426 -0.05091 -0.13588 -0.05208 -0.13773 C -0.0595 -0.16435 -0.0487 -0.12778 -0.05742 -0.15116 C -0.05807 -0.15301 -0.05794 -0.15533 -0.05859 -0.15695 C -0.05937 -0.15926 -0.06107 -0.16042 -0.06185 -0.16273 C -0.06393 -0.16898 -0.06732 -0.18218 -0.06732 -0.18218 C -0.07044 -0.22709 -0.06901 -0.20047 -0.06614 -0.29028 C -0.06575 -0.30255 -0.0651 -0.3 -0.05963 -0.30787 C -0.05898 -0.31042 -0.05846 -0.3132 -0.05742 -0.31551 C -0.05664 -0.31783 -0.05534 -0.31945 -0.05416 -0.3213 C -0.05026 -0.32732 -0.04726 -0.33681 -0.04232 -0.33866 L -0.03685 -0.34074 C -0.03607 -0.34259 -0.03554 -0.34468 -0.03463 -0.34653 C -0.03047 -0.35509 -0.02396 -0.36366 -0.01836 -0.36759 L -0.01289 -0.37153 C -0.01146 -0.37408 -0.01015 -0.37709 -0.00859 -0.3794 C -0.00521 -0.38403 -0.00247 -0.38542 0.00117 -0.38889 C 0.003 -0.39074 0.00482 -0.39283 0.00664 -0.39468 C 0.00808 -0.39607 0.00964 -0.39699 0.01094 -0.39861 C 0.01263 -0.4007 0.01367 -0.40417 0.01537 -0.40625 C 0.01693 -0.40857 0.01914 -0.40972 0.02071 -0.41204 C 0.02422 -0.41736 0.02722 -0.42384 0.03047 -0.42963 L 0.03594 -0.43912 C 0.03633 -0.44236 0.0362 -0.44607 0.03711 -0.44884 C 0.03802 -0.45209 0.04024 -0.45371 0.04141 -0.45648 C 0.0431 -0.46088 0.04427 -0.46551 0.04571 -0.47014 C 0.04649 -0.47523 0.04649 -0.48102 0.04792 -0.48565 C 0.04883 -0.48843 0.0513 -0.48866 0.05222 -0.49144 C 0.05365 -0.49537 0.05378 -0.50047 0.05443 -0.50486 C 0.0556 -0.5125 0.05664 -0.52037 0.05768 -0.52801 C 0.05729 -0.55718 0.0586 -0.58634 0.05664 -0.61505 C 0.05625 -0.61968 0.053 -0.62153 0.05117 -0.62477 C 0.05013 -0.62662 0.04922 -0.62917 0.04792 -0.63056 C 0.04076 -0.6382 0.0444 -0.63496 0.03711 -0.64028 C 0.03555 -0.64283 0.03438 -0.64584 0.03268 -0.64792 C 0.03021 -0.65093 0.02578 -0.65232 0.02292 -0.65371 C 0.01016 -0.66875 0.02331 -0.65463 0.00443 -0.66922 C -2.29167E-6 -0.67269 -0.00403 -0.67801 -0.00859 -0.68079 C -0.0108 -0.68195 -0.01289 -0.68357 -0.0151 -0.68472 C -0.02057 -0.68727 -0.02604 -0.68935 -0.03138 -0.69236 C -0.04557 -0.70023 -0.02357 -0.69259 -0.04232 -0.69815 C -0.04375 -0.69954 -0.04505 -0.70116 -0.04661 -0.70209 C -0.0513 -0.70463 -0.05781 -0.70625 -0.06289 -0.70787 L -0.06836 -0.71366 L -0.07708 -0.72338 C -0.07734 -0.72523 -0.07747 -0.72755 -0.07812 -0.72917 C -0.08398 -0.7419 -0.07916 -0.72338 -0.08359 -0.73866 C -0.08685 -0.7507 -0.08698 -0.75324 -0.08893 -0.76574 C -0.08867 -0.77547 -0.08841 -0.78519 -0.08789 -0.79468 C -0.08776 -0.79815 -0.08776 -0.80162 -0.08685 -0.8044 C -0.08554 -0.80834 -0.07643 -0.82847 -0.07265 -0.83334 C -0.07174 -0.83472 -0.07044 -0.83449 -0.0694 -0.83542 C -0.0664 -0.83797 -0.06484 -0.8419 -0.06185 -0.84514 C -0.05898 -0.84792 -0.05599 -0.85 -0.05312 -0.85278 C -0.05195 -0.85394 -0.05078 -0.85509 -0.04987 -0.85672 C -0.04687 -0.86158 -0.04518 -0.8706 -0.04114 -0.87199 L -0.0358 -0.87408 C -0.0233 -0.89607 -0.03906 -0.86898 -0.02708 -0.8875 C -0.02552 -0.89005 -0.02422 -0.89283 -0.02265 -0.89537 C -0.02135 -0.89746 -0.01966 -0.89884 -0.01836 -0.90116 C -0.01666 -0.90394 -0.01549 -0.90764 -0.01406 -0.91065 C -0.0026 -0.93403 -0.02161 -0.89259 -0.00638 -0.92616 C -0.00599 -0.93009 -0.00586 -0.93403 -0.00534 -0.93773 C -0.00403 -0.94884 -0.00117 -0.95949 -0.00104 -0.9706 C -2.29167E-6 -1.03172 -0.00143 -1.09283 -0.00208 -1.15394 C -0.00221 -1.16528 -0.00208 -1.16366 -0.00534 -1.16945 C -0.0069 -1.17778 -0.00638 -1.17315 -0.00638 -1.1831 L -0.00638 -1.1831 " pathEditMode="relative" ptsTypes="AAAAAAAAAAAAAAAAAAAAAAAAAAAAAAAAAAAAAAAAAAAAAAAAAAAAAAAAAAAAAAAAAAAAAAAAAAAAAAAA">
                                      <p:cBhvr>
                                        <p:cTn id="14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37 -0.01018 L 0.01537 -0.01018 C 0.0142 -0.01157 -0.00299 -0.02755 -0.0052 -0.03148 C -0.01718 -0.05278 -0.01237 -0.04236 -0.02044 -0.0625 C -0.02122 -0.06643 -0.02148 -0.0706 -0.02265 -0.07407 C -0.03047 -0.09954 -0.02435 -0.06227 -0.03242 -0.10301 C -0.03463 -0.11412 -0.03672 -0.125 -0.03893 -0.13588 C -0.03971 -0.13981 -0.0401 -0.14398 -0.04114 -0.14745 L -0.04544 -0.16296 C -0.04752 -0.23495 -0.04726 -0.20972 -0.04544 -0.32523 C -0.04544 -0.3287 -0.04479 -0.33171 -0.0444 -0.33495 C -0.0427 -0.34907 -0.0444 -0.35231 -0.03789 -0.3581 C -0.03645 -0.35926 -0.03489 -0.35949 -0.03346 -0.36018 C -0.02513 -0.36991 -0.03541 -0.35648 -0.02812 -0.37176 C -0.02682 -0.37407 -0.02513 -0.37546 -0.02369 -0.37755 C -0.01627 -0.38935 -0.02122 -0.38542 -0.01497 -0.38912 C -0.01393 -0.39167 -0.01328 -0.39514 -0.01172 -0.39676 C -0.00885 -0.4 -0.0052 -0.40069 -0.00195 -0.40255 C -0.00091 -0.40324 0.00026 -0.4037 0.00131 -0.40463 C 0.00313 -0.40579 0.00482 -0.40741 0.00664 -0.40833 C 0.00847 -0.40926 0.01029 -0.40972 0.01211 -0.41042 C 0.02175 -0.42176 0.00638 -0.40417 0.02188 -0.41805 C 0.03542 -0.43009 0.0112 -0.41898 0.03815 -0.42778 C 0.04141 -0.43032 0.04467 -0.4331 0.04805 -0.43542 C 0.04909 -0.43634 0.05026 -0.43657 0.05131 -0.4375 C 0.07214 -0.45486 0.05964 -0.44676 0.07292 -0.45486 C 0.07448 -0.45671 0.07605 -0.45833 0.07735 -0.46065 C 0.07865 -0.46296 0.07904 -0.46667 0.0806 -0.46829 C 0.08321 -0.47083 0.08633 -0.47083 0.08933 -0.47222 C 0.10352 -0.49745 0.08412 -0.46505 0.10339 -0.48958 C 0.10586 -0.49282 0.10756 -0.49768 0.1099 -0.50116 C 0.12761 -0.52708 0.09974 -0.47917 0.12188 -0.51852 C 0.12422 -0.53148 0.12097 -0.51667 0.12735 -0.53217 C 0.12904 -0.53634 0.13034 -0.54097 0.13164 -0.5456 C 0.13217 -0.54745 0.1323 -0.54954 0.13269 -0.55139 C 0.13347 -0.55463 0.13399 -0.55787 0.1349 -0.56111 C 0.13542 -0.56319 0.13633 -0.56505 0.13711 -0.5669 C 0.14063 -0.59792 0.13451 -0.55 0.14245 -0.58819 C 0.14375 -0.59421 0.14401 -0.60092 0.14467 -0.60741 C 0.14401 -0.66551 0.15196 -0.68194 0.14141 -0.71574 C 0.14037 -0.71898 0.13907 -0.72199 0.13815 -0.72546 C 0.13659 -0.73079 0.13594 -0.73889 0.13269 -0.74282 C 0.13086 -0.74491 0.12839 -0.74537 0.12618 -0.74653 C 0.12435 -0.74977 0.12266 -0.75324 0.12084 -0.75625 C 0.11901 -0.75903 0.11719 -0.76157 0.11537 -0.76389 C 0.11433 -0.76551 0.11302 -0.76643 0.11211 -0.76782 C 0.11016 -0.77083 0.10873 -0.77477 0.10664 -0.77755 C 0.10365 -0.78148 0.10013 -0.7838 0.09688 -0.78727 C 0.08998 -0.79444 0.09792 -0.78842 0.08711 -0.79491 C 0.0711 -0.81389 0.08789 -0.79467 0.07618 -0.80648 C 0.0655 -0.81736 0.08177 -0.80255 0.06862 -0.81435 C 0.05925 -0.83102 0.06459 -0.82685 0.05339 -0.82963 C 0.05157 -0.83102 0.04935 -0.83102 0.04805 -0.83356 C 0.04662 -0.83611 0.04688 -0.84028 0.04584 -0.84329 C 0.04506 -0.8456 0.04362 -0.84699 0.04258 -0.84907 C 0.04219 -0.85092 0.04193 -0.85301 0.04141 -0.85486 C 0.04076 -0.8581 0.03985 -0.86111 0.03933 -0.86458 C 0.03672 -0.87963 0.04011 -0.86921 0.03607 -0.87986 C 0.03672 -0.91412 0.03581 -0.94838 0.03815 -0.98241 C 0.03881 -0.99097 0.04258 -0.99792 0.04467 -1.00555 L 0.04805 -1.01713 C 0.04844 -1.01898 0.04857 -1.02106 0.04909 -1.02292 C 0.05039 -1.02824 0.05196 -1.03333 0.05339 -1.03842 C 0.05378 -1.04236 0.05391 -1.0463 0.05456 -1.05 C 0.05534 -1.05555 0.05743 -1.06227 0.05886 -1.06736 C 0.06315 -1.11319 0.0599 -1.075 0.0599 -1.1831 L 0.0599 -1.18518 " pathEditMode="relative" ptsTypes="AAAAAAAAAAAAAAAAAAAAAAAAAAAAAAAAAAAAAAAAAAAAAAAAAAAAAAAAAAAAAAAAAAA">
                                      <p:cBhvr>
                                        <p:cTn id="16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139 L 0.00417 0.00139 C -3.95833E-6 -0.01389 0.00026 -0.01944 -0.00768 -0.02778 C -0.00976 -0.02986 -0.01211 -0.03032 -0.01419 -0.03148 C -0.01575 -0.03426 -0.01705 -0.03704 -0.01862 -0.03935 C -0.02278 -0.04537 -0.02786 -0.04977 -0.03164 -0.05671 C -0.03385 -0.06065 -0.03606 -0.06412 -0.03815 -0.06829 C -0.03932 -0.0706 -0.04023 -0.07361 -0.0414 -0.07592 C -0.04492 -0.08264 -0.04869 -0.08889 -0.05234 -0.09537 L -0.05885 -0.10694 L -0.07187 -0.13009 L -0.07617 -0.13796 L -0.08164 -0.14745 C -0.0845 -0.16273 -0.08059 -0.14514 -0.08489 -0.15717 C -0.08619 -0.16088 -0.08658 -0.16551 -0.08815 -0.16875 C -0.08958 -0.17153 -0.09179 -0.17268 -0.09362 -0.17454 C -0.09583 -0.19074 -0.09309 -0.17477 -0.09687 -0.18819 C -0.09778 -0.1912 -0.09804 -0.19491 -0.09908 -0.19768 C -0.10325 -0.20972 -0.10143 -0.19745 -0.10442 -0.20926 C -0.10573 -0.21435 -0.10664 -0.21967 -0.10768 -0.22477 C -0.11171 -0.27708 -0.1108 -0.2537 -0.10885 -0.33495 C -0.10872 -0.33819 -0.10872 -0.3419 -0.10768 -0.34467 C -0.10638 -0.34861 -0.10416 -0.35116 -0.10234 -0.35417 C -0.10052 -0.35741 -0.09895 -0.36111 -0.09687 -0.36389 C -0.09544 -0.36597 -0.09375 -0.36736 -0.09257 -0.36967 C -0.09088 -0.37268 -0.08971 -0.37616 -0.08815 -0.3794 C -0.0875 -0.38079 -0.08684 -0.38241 -0.08593 -0.38333 C -0.08502 -0.38426 -0.08385 -0.38449 -0.08268 -0.38518 C -0.08059 -0.38912 -0.07851 -0.39305 -0.07617 -0.39676 C -0.07487 -0.39884 -0.07317 -0.40046 -0.07187 -0.40255 C -0.06432 -0.41481 -0.06523 -0.41713 -0.05559 -0.42778 C -0.05429 -0.42917 -0.0526 -0.4287 -0.05117 -0.42963 C -0.04934 -0.43079 -0.04752 -0.43217 -0.04583 -0.43356 C -0.03593 -0.44143 -0.04791 -0.43264 -0.03489 -0.44699 C -0.03489 -0.44699 -0.01666 -0.46319 -0.01536 -0.46435 C -0.01315 -0.46643 -0.0108 -0.46782 -0.00885 -0.47014 C -0.00768 -0.47153 -0.00651 -0.47268 -0.00559 -0.47407 C -0.00403 -0.47639 -0.00286 -0.47963 -0.00117 -0.48171 C 0.00183 -0.48565 0.00521 -0.48842 0.0086 -0.49143 C 0.01224 -0.49467 0.0181 -0.49768 0.02162 -0.50301 C 0.02318 -0.50555 0.02435 -0.50856 0.02592 -0.51088 C 0.02917 -0.51551 0.03256 -0.51991 0.03581 -0.5243 C 0.0375 -0.53079 0.03946 -0.53704 0.04115 -0.54375 C 0.04167 -0.5456 0.0418 -0.54768 0.04232 -0.54954 C 0.04362 -0.55417 0.04519 -0.55856 0.04662 -0.56296 C 0.0474 -0.56759 0.04792 -0.57199 0.04883 -0.57639 C 0.04974 -0.58171 0.05131 -0.58657 0.05209 -0.5919 C 0.05313 -0.59884 0.05352 -0.60602 0.0543 -0.61319 C 0.05391 -0.67384 0.05378 -0.73426 0.05313 -0.79491 C 0.05313 -0.79745 0.05261 -0.8 0.05209 -0.80255 C 0.05079 -0.80856 0.04922 -0.81412 0.04766 -0.81991 C 0.0474 -0.82384 0.0474 -0.82801 0.04662 -0.83148 C 0.04558 -0.83634 0.04362 -0.84051 0.04232 -0.84514 C 0.04154 -0.84768 0.04102 -0.85046 0.04011 -0.85278 C 0.0392 -0.85555 0.03776 -0.85764 0.03685 -0.86065 C 0.03646 -0.8618 0.0336 -0.87639 0.03256 -0.87801 C 0.03138 -0.87963 0.02956 -0.87917 0.02813 -0.87986 C 0.02618 -0.89444 0.02904 -0.88217 0.02266 -0.89143 C 0.02175 -0.89305 0.02149 -0.8956 0.02058 -0.89722 C 0.01967 -0.89884 0.01823 -0.89954 0.01732 -0.90116 C 0.01576 -0.90347 0.01459 -0.90648 0.01289 -0.9088 C 0.01094 -0.9118 0.00847 -0.91389 0.00638 -0.91667 C 0.00079 -0.92407 0.00339 -0.92014 -0.00117 -0.92824 C -0.00156 -0.93009 -0.00143 -0.93264 -0.00234 -0.93403 C -0.00312 -0.93542 -0.00494 -0.93426 -0.00559 -0.93588 C -0.01419 -0.96042 -0.00156 -0.9412 -0.01211 -0.95532 C -0.0125 -0.95972 -0.01263 -0.96435 -0.01315 -0.96875 C -0.01445 -0.98102 -0.01718 -0.99305 -0.01744 -1.00555 C -0.01836 -1.04537 -0.01666 -1.08542 -0.0164 -1.125 C -0.0164 -1.13542 -0.0164 -1.1456 -0.0164 -1.15602 L -0.00885 -1.19861 " pathEditMode="relative" ptsTypes="AAAAAAAAAAAAAAAAAAAAAAAAAAAAAAAAAAAAAAAAAAAAAAAAAAAAAAAAAAAAAAAAAAAAAAA">
                                      <p:cBhvr>
                                        <p:cTn id="18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0.5651 -0.00417 " pathEditMode="relative" rAng="0" ptsTypes="AA">
                                      <p:cBhvr>
                                        <p:cTn id="23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55" y="-20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-0.6194 0.00578 " pathEditMode="relative" rAng="0" ptsTypes="AA">
                                      <p:cBhvr>
                                        <p:cTn id="25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7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22">
            <a:extLst>
              <a:ext uri="{FF2B5EF4-FFF2-40B4-BE49-F238E27FC236}">
                <a16:creationId xmlns:a16="http://schemas.microsoft.com/office/drawing/2014/main" id="{47C9F168-59C8-4612-A746-852EE550F8F6}"/>
              </a:ext>
            </a:extLst>
          </p:cNvPr>
          <p:cNvSpPr txBox="1"/>
          <p:nvPr/>
        </p:nvSpPr>
        <p:spPr>
          <a:xfrm>
            <a:off x="11254406" y="190500"/>
            <a:ext cx="744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</a:rPr>
              <a:t>11</a:t>
            </a:r>
          </a:p>
        </p:txBody>
      </p:sp>
      <p:pic>
        <p:nvPicPr>
          <p:cNvPr id="25" name="Imagen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1CAA4B9-4B5D-4927-9768-0267CAE52A9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101" y="5087102"/>
            <a:ext cx="744890" cy="1199398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93F7CC97-B085-4E3F-86E2-1EC0EDCE18BE}"/>
              </a:ext>
            </a:extLst>
          </p:cNvPr>
          <p:cNvGrpSpPr/>
          <p:nvPr/>
        </p:nvGrpSpPr>
        <p:grpSpPr>
          <a:xfrm>
            <a:off x="5071465" y="4857199"/>
            <a:ext cx="2956479" cy="1888160"/>
            <a:chOff x="5062038" y="4432993"/>
            <a:chExt cx="2956479" cy="1888160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BFDEE14F-9EA0-46D3-9D6F-9F569284C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2038" y="4435431"/>
              <a:ext cx="1722120" cy="1885722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39C759DA-4311-4D8F-99A2-E7AC38774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1542" y="4432993"/>
              <a:ext cx="1366975" cy="1845240"/>
            </a:xfrm>
            <a:prstGeom prst="rect">
              <a:avLst/>
            </a:prstGeom>
          </p:spPr>
        </p:pic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366FF3A9-E41D-4C7C-93BF-46BF58BCFDB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6716" y="2925784"/>
            <a:ext cx="1405429" cy="193141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733D9D1-BCC2-47B4-BC88-3BF857059F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7987" y="1998362"/>
            <a:ext cx="2655231" cy="78385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5956C05-60CA-4D63-93D7-F4B4D712A4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384" y="0"/>
            <a:ext cx="2655231" cy="199836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FB716B6-CD95-4E78-80B1-CBA19A28B2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654" y="7108074"/>
            <a:ext cx="2187691" cy="7200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65CE0FF7-D6F8-44E0-BEBB-721A08DFBF3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194" y="7108074"/>
            <a:ext cx="1507499" cy="72000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BF6E5E20-D2C5-48AC-A1BD-1B2A73A9B17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222" y="7108074"/>
            <a:ext cx="1888163" cy="72000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F647BCFE-2D4F-44BD-8A15-5BACC2A39AF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59" y="7108074"/>
            <a:ext cx="136000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056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>
        <p15:prstTrans prst="curtains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0.00278 L 0.00547 0.00278 C 0.00157 0.00231 -0.00247 0.00255 -0.00638 0.00092 C -0.01055 -0.0007 -0.01029 -0.00695 -0.01185 -0.0125 C -0.0125 -0.01458 -0.01329 -0.01644 -0.01407 -0.01829 C -0.01576 -0.02245 -0.01797 -0.02732 -0.01954 -0.03195 C -0.02032 -0.03449 -0.02084 -0.03704 -0.02162 -0.03958 C -0.02227 -0.04167 -0.02318 -0.04352 -0.02383 -0.04537 C -0.025 -0.04861 -0.02605 -0.05185 -0.02709 -0.05509 C -0.02748 -0.05903 -0.02761 -0.06296 -0.02813 -0.06667 C -0.02865 -0.06945 -0.02969 -0.07176 -0.03034 -0.07431 C -0.03086 -0.07639 -0.03112 -0.07824 -0.03152 -0.08009 C -0.03425 -0.11551 -0.03581 -0.1213 -0.03152 -0.16528 C -0.03112 -0.16875 -0.02566 -0.17477 -0.02383 -0.17685 C -0.01602 -0.19514 -0.02592 -0.17384 -0.01511 -0.19028 C -0.00885 -0.2 -0.01862 -0.19421 -0.00755 -0.19815 C -0.00677 -0.19931 -0.00624 -0.20093 -0.00533 -0.20185 C -0.00442 -0.20301 -0.00325 -0.20347 -0.00208 -0.20394 C 0.00222 -0.20533 0.00665 -0.20648 0.01094 -0.20764 C 0.01537 -0.21551 0.01081 -0.2088 0.01967 -0.21366 C 0.04037 -0.22431 0.02318 -0.21945 0.04037 -0.22315 C 0.04284 -0.2257 0.04532 -0.2287 0.04792 -0.23102 C 0.05014 -0.23287 0.05456 -0.23403 0.05665 -0.23472 C 0.05704 -0.23727 0.05691 -0.24028 0.05769 -0.24259 C 0.05873 -0.2456 0.06068 -0.24745 0.06198 -0.25023 C 0.06355 -0.25324 0.06498 -0.25671 0.06641 -0.25995 C 0.06706 -0.2632 0.06797 -0.2662 0.06862 -0.26968 C 0.06941 -0.27477 0.06993 -0.27986 0.07071 -0.28495 C 0.0711 -0.28704 0.07149 -0.28889 0.07188 -0.29074 C 0.07045 -0.33403 0.06928 -0.37732 0.06745 -0.42037 C 0.06745 -0.42245 0.0668 -0.42431 0.06641 -0.42616 C 0.06537 -0.43009 0.06459 -0.43426 0.06316 -0.43773 C 0.06016 -0.44514 0.05599 -0.44931 0.05222 -0.45509 C 0.05105 -0.45695 0.05001 -0.4588 0.04896 -0.46088 C 0.04779 -0.46343 0.04727 -0.46713 0.04571 -0.46875 C 0.04271 -0.47176 0.03594 -0.47454 0.03594 -0.47454 C 0.03347 -0.47894 0.03099 -0.4838 0.02839 -0.48796 C 0.02735 -0.48958 0.02605 -0.49028 0.02514 -0.4919 C 0.02396 -0.49352 0.02305 -0.49583 0.02188 -0.49769 C 0.02084 -0.49908 0.01954 -0.5 0.01862 -0.50139 C 0.01628 -0.50509 0.0142 -0.50926 0.01198 -0.5132 C 0.01094 -0.51505 0.00964 -0.51667 0.00873 -0.51898 C 0.00808 -0.52083 0.00743 -0.52292 0.00665 -0.52477 C 0.00599 -0.52616 0.00508 -0.52708 0.00443 -0.52847 C 0.00326 -0.53102 0.00222 -0.5338 0.00118 -0.53634 C -0.00156 -0.55533 0.00209 -0.53565 -0.00208 -0.54792 C -0.00273 -0.54954 -0.00273 -0.55185 -0.00312 -0.5537 C -0.00377 -0.55625 -0.00468 -0.5588 -0.00533 -0.56134 C -0.00494 -0.59167 -0.0052 -0.62199 -0.00429 -0.65232 C -0.00416 -0.65625 -0.0026 -0.65995 -0.00208 -0.66389 C -0.00118 -0.67014 -0.00118 -0.67685 0.00014 -0.6831 C 0.00066 -0.68611 0.00248 -0.68796 0.00339 -0.69097 C 0.0043 -0.69398 0.00482 -0.69722 0.00547 -0.70046 C 0.00586 -0.70255 0.00586 -0.70486 0.00665 -0.70625 C 0.00808 -0.70949 0.01029 -0.71134 0.01198 -0.71412 C 0.01433 -0.71783 0.01602 -0.72269 0.01862 -0.7257 C 0.02188 -0.72963 0.02461 -0.73495 0.02839 -0.73727 C 0.02943 -0.73796 0.0306 -0.7382 0.03165 -0.73912 C 0.04323 -0.7507 0.03269 -0.74583 0.04792 -0.74884 C 0.0504 -0.75139 0.053 -0.75394 0.05547 -0.75648 C 0.05665 -0.75787 0.05756 -0.75949 0.05873 -0.76042 C 0.06159 -0.76273 0.06459 -0.76412 0.06745 -0.7662 C 0.06902 -0.76736 0.07032 -0.76921 0.07188 -0.77014 C 0.07461 -0.77176 0.07761 -0.77269 0.08047 -0.77408 C 0.08308 -0.78773 0.07943 -0.77269 0.09141 -0.7875 C 0.09467 -0.79144 0.09675 -0.80139 0.09896 -0.80695 C 0.09987 -0.80903 0.10131 -0.81042 0.10222 -0.81273 C 0.1099 -0.8287 0.09818 -0.80718 0.10769 -0.82431 C 0.10808 -0.82801 0.10808 -0.83218 0.10873 -0.83588 C 0.10912 -0.8375 0.11094 -0.83796 0.11094 -0.83958 C 0.11133 -0.86412 0.1112 -0.88866 0.1099 -0.9132 C 0.10977 -0.91574 0.10756 -0.9169 0.10665 -0.91898 C 0.10573 -0.9206 0.10534 -0.92292 0.10443 -0.92477 C 0.1017 -0.93009 0.09805 -0.93403 0.09571 -0.94028 C 0.09506 -0.94213 0.09454 -0.94421 0.09362 -0.94607 C 0.09232 -0.94815 0.09089 -0.95023 0.0892 -0.95185 C 0.08711 -0.9537 0.08477 -0.95394 0.08269 -0.95556 C 0.06563 -0.96898 0.07839 -0.96412 0.0599 -0.96713 C 0.05691 -0.97083 0.05378 -0.97431 0.05118 -0.97894 C 0.04948 -0.98171 0.04844 -0.98542 0.04688 -0.98843 C 0.04206 -0.99792 0.04271 -0.99653 0.03816 -1.00208 C 0.03672 -1.00648 0.03529 -1.01111 0.03373 -1.01551 C 0.03243 -1.01945 0.0306 -1.02292 0.02943 -1.02708 C 0.02735 -1.03472 0.02448 -1.06065 0.02396 -1.06389 C 0.0254 -1.08519 0.02696 -1.10602 0.02839 -1.12732 C 0.02878 -1.13519 0.02852 -1.14306 0.02943 -1.1507 C 0.02969 -1.15232 0.03086 -1.15324 0.03165 -1.1544 L 0.03269 -1.15648 L 0.03816 -1.18333 L 0.0392 -1.18935 L 0.05339 -1.1757 " pathEditMode="relative" ptsTypes="AAAAAAAAAAAAAAAAAAAAAAAAAAAAAAAAAAAAAAAAAAAAAAAAAAAAAAAAAAAAAAAAAAAAAAAAAAAAAAAAAAAAAAAAAAA">
                                      <p:cBhvr>
                                        <p:cTn id="12" dur="2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 -0.01065 L 0.003 -0.01065 C -0.0056 -0.03241 -0.00156 -0.02454 -0.00794 -0.03588 C -0.00859 -0.03912 -0.00898 -0.04283 -0.01015 -0.0456 C -0.01185 -0.05 -0.01523 -0.05232 -0.01666 -0.05718 C -0.02005 -0.06921 -0.01979 -0.07361 -0.02422 -0.08033 C -0.02604 -0.0831 -0.02786 -0.08542 -0.02969 -0.08796 C -0.03008 -0.0912 -0.03008 -0.09468 -0.03073 -0.09769 C -0.0332 -0.10857 -0.03372 -0.10556 -0.03724 -0.1132 C -0.03815 -0.11505 -0.03867 -0.11713 -0.03945 -0.11898 C -0.03997 -0.12292 -0.04062 -0.1287 -0.04166 -0.13241 C -0.04219 -0.13519 -0.0431 -0.13773 -0.04375 -0.14028 C -0.04531 -0.14607 -0.04674 -0.15185 -0.04818 -0.15764 C -0.04883 -0.16412 -0.04948 -0.1706 -0.05026 -0.17685 C -0.05325 -0.19884 -0.05364 -0.19514 -0.05573 -0.21551 C -0.05872 -0.24468 -0.05508 -0.23333 -0.06002 -0.24653 C -0.05976 -0.27222 -0.06068 -0.29815 -0.05898 -0.32384 C -0.05872 -0.32732 -0.05573 -0.32847 -0.05469 -0.33148 C -0.0539 -0.3338 -0.05443 -0.33704 -0.05351 -0.33935 C -0.05208 -0.34329 -0.04323 -0.3632 -0.03945 -0.36829 C -0.03711 -0.3713 -0.03437 -0.37338 -0.03177 -0.37593 C -0.03073 -0.37847 -0.02995 -0.38171 -0.02851 -0.3838 C -0.02383 -0.39051 -0.01784 -0.39352 -0.01224 -0.39722 C -0.0112 -0.39908 -0.01028 -0.40139 -0.00898 -0.40301 C -0.00729 -0.40533 -0.00547 -0.40718 -0.00351 -0.4088 C -0.00091 -0.41111 0.00235 -0.41296 0.00508 -0.41458 C 0.01367 -0.42986 0.00456 -0.41597 0.01706 -0.42616 C 0.01875 -0.42755 0.01979 -0.43056 0.02149 -0.43195 C 0.02318 -0.4338 0.02513 -0.43449 0.02682 -0.43588 C 0.02839 -0.43704 0.02982 -0.43843 0.03125 -0.43982 C 0.03268 -0.44306 0.03373 -0.44699 0.03555 -0.44931 C 0.0388 -0.4537 0.0431 -0.45509 0.04649 -0.45903 C 0.04753 -0.46042 0.0487 -0.46134 0.04974 -0.46296 C 0.05378 -0.46968 0.05768 -0.47708 0.06159 -0.48426 L 0.06485 -0.49005 L 0.07253 -0.50347 C 0.07357 -0.50556 0.07487 -0.50695 0.07578 -0.50926 C 0.08099 -0.52315 0.07826 -0.51759 0.08334 -0.52662 C 0.08373 -0.5287 0.08425 -0.53056 0.08451 -0.53241 C 0.08529 -0.5382 0.08555 -0.54421 0.08659 -0.55 C 0.08711 -0.55208 0.08815 -0.5537 0.0888 -0.55579 C 0.08919 -0.5588 0.08959 -0.56204 0.08985 -0.56528 C 0.09258 -0.59213 0.09063 -0.58079 0.09323 -0.59445 C 0.09193 -0.61482 0.09401 -0.63658 0.08776 -0.65417 C 0.08672 -0.65695 0.08594 -0.65995 0.08451 -0.66204 C 0.08294 -0.66412 0.08086 -0.66458 0.07904 -0.66574 C 0.07565 -0.67477 0.07839 -0.66898 0.07357 -0.67546 C 0.07031 -0.67986 0.06745 -0.68565 0.0638 -0.68912 C 0.06159 -0.69097 0.05951 -0.69306 0.05729 -0.69491 C 0.05482 -0.69699 0.05209 -0.69838 0.04974 -0.7007 C 0.04974 -0.7007 0.04297 -0.70972 0.04206 -0.71019 C 0.03959 -0.71158 0.03698 -0.71158 0.03451 -0.71227 C 0.02852 -0.72269 0.03425 -0.71435 0.02474 -0.72176 C 0.01211 -0.73195 0.03008 -0.7206 0.01823 -0.72778 C 0.01628 -0.72986 0.01185 -0.73495 0.01055 -0.73727 C 0.00886 -0.74028 0.00755 -0.74375 0.00625 -0.74699 C 0.00547 -0.74884 0.00495 -0.75116 0.00404 -0.75278 C 0.00313 -0.7544 0.00182 -0.75533 0.00078 -0.75671 C -0.00169 -0.76991 0.00117 -0.75394 -0.00247 -0.77801 C -0.00273 -0.77986 -0.00299 -0.78195 -0.00351 -0.7838 C -0.00416 -0.78588 -0.00508 -0.7875 -0.00573 -0.78958 C -0.00612 -0.79861 -0.00586 -0.80764 -0.00677 -0.81667 C -0.00703 -0.81829 -0.00898 -0.81852 -0.00898 -0.82037 C -0.00937 -0.83912 -0.00924 -0.85787 -0.00794 -0.87639 C -0.00768 -0.87963 -0.0056 -0.88148 -0.00469 -0.88426 C -0.00377 -0.88658 -0.00325 -0.88935 -0.00247 -0.8919 C -0.00143 -0.89514 -0.00013 -0.89815 0.00078 -0.90162 C 0.00612 -0.92037 -0.00065 -0.90208 0.00625 -0.92083 C 0.00834 -0.92685 0.01276 -0.9382 0.01276 -0.9382 C 0.01315 -0.94028 0.01328 -0.94236 0.0138 -0.94398 C 0.01511 -0.94884 0.01706 -0.95278 0.01823 -0.95764 C 0.01901 -0.96134 0.01888 -0.96528 0.01927 -0.96921 C 0.01849 -0.98912 0.01888 -1.00926 0.01706 -1.02917 C 0.01667 -1.0338 0.01524 -1.03958 0.01276 -1.04074 L 0.00834 -1.04259 C 0.00729 -1.04583 0.00638 -1.04931 0.00508 -1.05232 C 0.00417 -1.0544 0.00261 -1.05556 0.00182 -1.0581 C 0.00104 -1.06111 0.00143 -1.06458 0.00078 -1.06783 C 0.00026 -1.06991 -0.00065 -1.07153 -0.00143 -1.07361 C -0.00182 -1.07616 -0.00169 -1.07894 -0.00247 -1.08125 C -0.00351 -1.08449 -0.00651 -1.08542 -0.00677 -1.08889 C -0.00768 -1.10093 -0.00664 -1.11343 -0.00573 -1.12546 C -0.0056 -1.12778 -0.00443 -1.12963 -0.00351 -1.13125 C -0.00156 -1.13542 0.00078 -1.13912 0.003 -1.14283 L 0.00834 -1.15255 C 0.0112 -1.16783 0.0069 -1.14769 0.01276 -1.16412 C 0.0138 -1.16713 0.01419 -1.1706 0.01485 -1.17384 C 0.0138 -1.20671 0.0138 -1.19445 0.0138 -1.21065 L 0.0138 -1.21065 " pathEditMode="relative" ptsTypes="AAAAAAAAAAAAAAAAAAAAAAAAAAAAAAAAAAAAAAAAAAAAAAAAAAAAAAAAAAAAAAAAAAAAAAAAAAAAAAAAAAAAAAAAA">
                                      <p:cBhvr>
                                        <p:cTn id="14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8 -0.00116 L -0.00338 -0.00093 C -0.00625 -0.00695 -0.00924 -0.0125 -0.01211 -0.01852 C -0.01289 -0.02014 -0.0138 -0.02199 -0.01432 -0.02431 C -0.01523 -0.02917 -0.01523 -0.03472 -0.0164 -0.03958 C -0.02109 -0.05857 -0.02109 -0.04931 -0.02408 -0.06296 C -0.02643 -0.07384 -0.0306 -0.09583 -0.0306 -0.0956 C -0.03099 -0.10347 -0.03099 -0.11134 -0.03164 -0.11898 C -0.03307 -0.1338 -0.0332 -0.12639 -0.03606 -0.13634 C -0.03763 -0.1419 -0.03893 -0.14792 -0.04036 -0.1537 C -0.04127 -0.16551 -0.04231 -0.17894 -0.04362 -0.19051 C -0.04388 -0.19236 -0.0444 -0.19421 -0.04466 -0.1963 C -0.04323 -0.23542 -0.04205 -0.27477 -0.04036 -0.31412 C -0.0401 -0.32107 -0.03658 -0.32546 -0.03385 -0.32963 C -0.03281 -0.33102 -0.03164 -0.33195 -0.0306 -0.33333 C -0.02278 -0.34491 -0.03216 -0.33472 -0.02291 -0.3412 C -0.01783 -0.34468 -0.01315 -0.35046 -0.00768 -0.35278 C 0.01459 -0.36273 0.00378 -0.35903 0.02487 -0.36435 C 0.02891 -0.3669 0.03269 -0.37037 0.03685 -0.37199 C 0.04154 -0.37408 0.04649 -0.37338 0.05105 -0.37593 C 0.05352 -0.37732 0.05521 -0.38148 0.05756 -0.3838 C 0.05925 -0.38542 0.0612 -0.38611 0.06302 -0.3875 C 0.06667 -0.39051 0.07019 -0.39421 0.07383 -0.39722 C 0.07709 -0.39977 0.08047 -0.40208 0.0836 -0.40486 C 0.08477 -0.40602 0.08581 -0.40764 0.08685 -0.4088 C 0.08828 -0.41019 0.08998 -0.41111 0.09128 -0.41273 C 0.0944 -0.41667 0.10183 -0.43519 0.10209 -0.43588 C 0.10339 -0.43866 0.10508 -0.44097 0.10651 -0.44352 C 0.10717 -0.44607 0.10834 -0.44838 0.1086 -0.45139 C 0.11159 -0.47963 0.10625 -0.46829 0.11198 -0.47847 C 0.11159 -0.5125 0.11211 -0.54676 0.11081 -0.58079 C 0.11068 -0.58403 0.1086 -0.58588 0.10756 -0.58843 C 0.10612 -0.59236 0.10469 -0.5963 0.10326 -0.60023 C 0.09714 -0.61551 0.103 -0.60023 0.09558 -0.61551 C 0.0948 -0.61736 0.09427 -0.61968 0.09336 -0.6213 C 0.08894 -0.63033 0.0892 -0.62963 0.08477 -0.63495 C 0.08399 -0.63681 0.0836 -0.63912 0.08256 -0.64074 C 0.08008 -0.64421 0.07683 -0.64514 0.07383 -0.64653 C 0.07201 -0.64908 0.07019 -0.65162 0.06836 -0.65417 C 0.06524 -0.65903 0.06511 -0.66204 0.06081 -0.66389 C 0.05795 -0.66505 0.05495 -0.66528 0.05209 -0.66574 C 0.04909 -0.67107 0.04818 -0.67338 0.04453 -0.67732 C 0.0431 -0.67894 0.04154 -0.67986 0.04011 -0.68125 C 0.03711 -0.68426 0.03399 -0.68912 0.03138 -0.69283 C 0.02943 -0.70741 0.03177 -0.69421 0.02605 -0.71227 C 0.02201 -0.72431 0.02175 -0.72384 0.0194 -0.73542 C 0.01836 -0.7412 0.01615 -0.75278 0.01615 -0.75255 C 0.01654 -0.77917 0.01667 -0.80556 0.01732 -0.83195 C 0.01732 -0.83472 0.01758 -0.8375 0.01836 -0.83982 C 0.01914 -0.84213 0.02058 -0.84352 0.02162 -0.8456 C 0.02735 -0.87083 0.02006 -0.84236 0.02709 -0.86111 C 0.02774 -0.86273 0.02748 -0.86528 0.02813 -0.8669 C 0.03073 -0.87245 0.03399 -0.87708 0.03685 -0.88218 L 0.04115 -0.89005 L 0.04336 -0.89398 C 0.0444 -0.89838 0.04558 -0.90556 0.04779 -0.90926 C 0.04896 -0.91158 0.05065 -0.9132 0.05209 -0.91505 C 0.05521 -0.9588 0.04987 -0.90972 0.05756 -0.93843 C 0.06342 -0.96065 0.06211 -0.96458 0.06511 -0.98472 C 0.06641 -0.99306 0.0681 -1.00139 0.06953 -1.00972 C 0.06771 -1.04583 0.06628 -1.08195 0.06407 -1.11783 C 0.06328 -1.1294 0.06276 -1.14097 0.06185 -1.15255 C 0.06172 -1.15463 0.06081 -1.15625 0.06081 -1.15833 C 0.06055 -1.16736 0.06081 -1.17639 0.06081 -1.18542 L 0.06081 -1.1875 " pathEditMode="relative" rAng="0" ptsTypes="AAAAAAAAAAAAAAAAAAAAAAAAAAAAAAAAAAAAAAAAAAAAAAAAAAAAAAAAAAAAAAAAA">
                                      <p:cBhvr>
                                        <p:cTn id="16" dur="2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5930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-0.0125 L 0.00534 -0.0125 C 0.00091 -0.01644 -0.00364 -0.01968 -0.00768 -0.02431 C -0.0095 -0.02616 -0.01041 -0.02963 -0.01211 -0.03195 C -0.01406 -0.03495 -0.0164 -0.03704 -0.01862 -0.03958 C -0.01927 -0.04213 -0.01979 -0.04514 -0.02083 -0.04745 C -0.02304 -0.05232 -0.02643 -0.05556 -0.02838 -0.06088 C -0.03229 -0.0713 -0.02969 -0.06505 -0.03711 -0.07824 C -0.03867 -0.0838 -0.04049 -0.09074 -0.04258 -0.0956 C -0.04349 -0.09792 -0.04466 -0.09954 -0.04583 -0.10139 C -0.04648 -0.10417 -0.04713 -0.10671 -0.04791 -0.10926 C -0.04896 -0.11204 -0.05052 -0.11412 -0.05117 -0.1169 C -0.0569 -0.13935 -0.04922 -0.12315 -0.05768 -0.1382 C -0.05872 -0.14329 -0.05963 -0.14908 -0.06094 -0.1537 C -0.06159 -0.15579 -0.0625 -0.15764 -0.06315 -0.15949 C -0.06354 -0.16273 -0.06354 -0.1662 -0.06419 -0.16921 C -0.06497 -0.17199 -0.06758 -0.17361 -0.06745 -0.17685 C -0.06719 -0.21111 -0.06523 -0.24514 -0.06315 -0.27917 C -0.06302 -0.28218 -0.06198 -0.28472 -0.06094 -0.28704 C -0.05937 -0.2912 -0.05742 -0.29468 -0.0556 -0.29861 C -0.05521 -0.30116 -0.0556 -0.30463 -0.05443 -0.30625 C -0.0513 -0.31088 -0.04362 -0.31597 -0.04362 -0.31597 C -0.0345 -0.33611 -0.04388 -0.31806 -0.03489 -0.32963 C -0.03359 -0.33102 -0.03294 -0.3338 -0.03164 -0.33542 C -0.02995 -0.33727 -0.02799 -0.33773 -0.02617 -0.33912 C -0.01432 -0.34977 -0.03568 -0.33333 -0.01862 -0.35278 C -0.0164 -0.35533 -0.01341 -0.35486 -0.01094 -0.35648 C -0.00872 -0.3581 -0.00677 -0.36088 -0.00443 -0.36227 C 0.00156 -0.36667 0.00781 -0.37014 0.01406 -0.37408 C 0.01615 -0.37523 0.02057 -0.37778 0.02057 -0.37778 C 0.04297 -0.4044 0.01432 -0.37245 0.03242 -0.3875 C 0.05013 -0.40208 0.03451 -0.39421 0.04557 -0.39908 C 0.05 -0.4037 0.05261 -0.40579 0.05638 -0.41065 C 0.05781 -0.4125 0.05925 -0.41482 0.06068 -0.41644 C 0.06211 -0.41806 0.0638 -0.41875 0.06511 -0.42037 C 0.07031 -0.42708 0.07474 -0.43588 0.08034 -0.44167 C 0.08321 -0.44445 0.08946 -0.45023 0.09232 -0.45509 C 0.09805 -0.46551 0.09688 -0.46852 0.10209 -0.48218 C 0.10365 -0.48634 0.10586 -0.48958 0.10742 -0.49375 C 0.10951 -0.49931 0.11107 -0.50533 0.11289 -0.51111 C 0.11354 -0.5132 0.11419 -0.51528 0.11511 -0.5169 C 0.11641 -0.51968 0.11797 -0.52222 0.1194 -0.52477 C 0.12018 -0.52801 0.12084 -0.53125 0.12162 -0.53426 C 0.12266 -0.5382 0.12396 -0.5419 0.12487 -0.54583 C 0.12578 -0.54977 0.12578 -0.55417 0.12709 -0.55764 C 0.128 -0.56019 0.12995 -0.56134 0.13138 -0.56343 C 0.13216 -0.56921 0.13229 -0.57523 0.1336 -0.58079 C 0.13451 -0.58495 0.13711 -0.58796 0.13789 -0.59236 C 0.13893 -0.59838 0.13867 -0.60509 0.13906 -0.61158 C 0.13867 -0.63796 0.13854 -0.66458 0.13789 -0.69097 C 0.13789 -0.69283 0.13724 -0.69468 0.13685 -0.69676 C 0.1362 -0.7 0.13542 -0.70324 0.13464 -0.70625 C 0.13399 -0.70903 0.13307 -0.71134 0.13242 -0.71412 C 0.13047 -0.72245 0.13255 -0.71829 0.12917 -0.72755 C 0.11927 -0.75579 0.13347 -0.71296 0.12162 -0.74306 C 0.12018 -0.74653 0.11992 -0.75139 0.11836 -0.75463 C 0.11654 -0.7581 0.11393 -0.75972 0.11185 -0.76227 C 0.09974 -0.77732 0.11602 -0.75833 0.10209 -0.77384 C 0.09818 -0.77824 0.09597 -0.78195 0.09115 -0.78565 C 0.08946 -0.78681 0.0875 -0.78658 0.08568 -0.7875 C 0.08164 -0.78982 0.07774 -0.79213 0.07383 -0.79514 C 0.07253 -0.79607 0.07175 -0.79861 0.07057 -0.79908 C 0.06589 -0.80116 0.06107 -0.80162 0.05638 -0.80301 C 0.05534 -0.80347 0.0543 -0.8044 0.05313 -0.80486 C 0.04922 -0.80648 0.04505 -0.80671 0.04115 -0.8088 C 0.03828 -0.81019 0.03242 -0.81551 0.02917 -0.81829 C 0.02774 -0.82292 0.02643 -0.82755 0.02487 -0.83195 C 0.02357 -0.83588 0.02175 -0.83935 0.02057 -0.84352 C 0.01992 -0.84537 0.01966 -0.84745 0.0194 -0.84931 C 0.01901 -0.85255 0.01927 -0.85625 0.01836 -0.85903 C 0.01745 -0.86181 0.0155 -0.86273 0.01406 -0.86482 C 0.0155 -0.89699 0.01667 -0.92917 0.01836 -0.96134 C 0.01849 -0.96412 0.01875 -0.9669 0.0194 -0.96921 C 0.02396 -0.9838 0.02487 -0.98449 0.03034 -0.99421 C 0.03255 -1.01042 0.02982 -0.99445 0.0336 -1.00787 C 0.03633 -1.01783 0.03255 -1.00995 0.03685 -1.01736 C 0.04063 -1.0713 0.03516 -1.01227 0.04011 -1.03866 C 0.04076 -1.04236 0.04063 -1.04653 0.04115 -1.05023 C 0.04206 -1.05625 0.0444 -1.06158 0.0444 -1.06759 L 0.0444 -1.17361 L 0.0444 -1.17963 " pathEditMode="relative" ptsTypes="AAAAAAAAAAAAAAAAAAAAAAAAAAAAAAAAAAAAAAAAAAAAAAAAAAAAAAAAAAAAAAAAAAAAAAAAAAAAAAAAA">
                                      <p:cBhvr>
                                        <p:cTn id="18" dur="2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0.5651 -0.00417 " pathEditMode="relative" rAng="0" ptsTypes="AA">
                                      <p:cBhvr>
                                        <p:cTn id="23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55" y="-20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-0.62487 0.00185 " pathEditMode="relative" rAng="0" ptsTypes="AA">
                                      <p:cBhvr>
                                        <p:cTn id="25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22">
            <a:extLst>
              <a:ext uri="{FF2B5EF4-FFF2-40B4-BE49-F238E27FC236}">
                <a16:creationId xmlns:a16="http://schemas.microsoft.com/office/drawing/2014/main" id="{47C9F168-59C8-4612-A746-852EE550F8F6}"/>
              </a:ext>
            </a:extLst>
          </p:cNvPr>
          <p:cNvSpPr txBox="1"/>
          <p:nvPr/>
        </p:nvSpPr>
        <p:spPr>
          <a:xfrm>
            <a:off x="11380764" y="190500"/>
            <a:ext cx="618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</a:rPr>
              <a:t>12</a:t>
            </a:r>
          </a:p>
        </p:txBody>
      </p:sp>
      <p:pic>
        <p:nvPicPr>
          <p:cNvPr id="25" name="Imagen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1CAA4B9-4B5D-4927-9768-0267CAE52A9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101" y="5087102"/>
            <a:ext cx="744890" cy="1199398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93F7CC97-B085-4E3F-86E2-1EC0EDCE18BE}"/>
              </a:ext>
            </a:extLst>
          </p:cNvPr>
          <p:cNvGrpSpPr/>
          <p:nvPr/>
        </p:nvGrpSpPr>
        <p:grpSpPr>
          <a:xfrm>
            <a:off x="5071465" y="4857199"/>
            <a:ext cx="2956479" cy="1888160"/>
            <a:chOff x="5062038" y="4432993"/>
            <a:chExt cx="2956479" cy="1888160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BFDEE14F-9EA0-46D3-9D6F-9F569284C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2038" y="4435431"/>
              <a:ext cx="1722120" cy="1885722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39C759DA-4311-4D8F-99A2-E7AC38774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1542" y="4432993"/>
              <a:ext cx="1366975" cy="1845240"/>
            </a:xfrm>
            <a:prstGeom prst="rect">
              <a:avLst/>
            </a:prstGeom>
          </p:spPr>
        </p:pic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366FF3A9-E41D-4C7C-93BF-46BF58BCFDB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6716" y="2925784"/>
            <a:ext cx="1405429" cy="193141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5B0E16E-4848-42AA-96AB-2D756AB502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4938" y="2001683"/>
            <a:ext cx="2655232" cy="78023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5FB854B-AD46-48EB-A593-50FB2D3B2F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384" y="3320"/>
            <a:ext cx="2655232" cy="199836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2F29DFE-680F-42FB-83D9-B95C7C3186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99" y="7034726"/>
            <a:ext cx="2328978" cy="720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3B2A0E0-922D-4485-AEF3-8655F5B2EA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969" y="7034726"/>
            <a:ext cx="1894737" cy="720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63C2A03-7010-4A5E-89FC-1FD0D5BB06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167" y="7034726"/>
            <a:ext cx="2114999" cy="7200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71BDE7A-3B2A-4BBD-81EF-7898A597EAB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73" y="7034726"/>
            <a:ext cx="157959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68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>
        <p15:prstTrans prst="curtains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534 -0.00393 L -0.00534 -0.00393 C -0.00391 -0.00926 -0.00131 -0.01366 -0.00105 -0.01944 C -0.00092 -0.02222 -0.00352 -0.02292 -0.0043 -0.02523 C -0.00547 -0.02893 -0.00547 -0.03333 -0.00651 -0.0368 C -0.0073 -0.03981 -0.00873 -0.0419 -0.00977 -0.04468 C -0.01381 -0.05486 -0.00964 -0.04653 -0.01628 -0.0581 C -0.0181 -0.07824 -0.01576 -0.0625 -0.02279 -0.08518 C -0.02331 -0.08704 -0.02318 -0.08935 -0.02383 -0.09097 C -0.02826 -0.10208 -0.02761 -0.09468 -0.03034 -0.10463 C -0.03164 -0.1088 -0.03243 -0.11366 -0.0336 -0.11805 C -0.03425 -0.12014 -0.03529 -0.12176 -0.03581 -0.12384 C -0.0375 -0.13009 -0.03868 -0.1368 -0.04011 -0.14305 C -0.0405 -0.14699 -0.04024 -0.15116 -0.04128 -0.15486 C -0.04219 -0.1581 -0.04441 -0.15949 -0.04558 -0.1625 C -0.04662 -0.16481 -0.04701 -0.16759 -0.04779 -0.17014 C -0.04818 -0.17917 -0.04792 -0.18843 -0.04883 -0.19722 C -0.04935 -0.20139 -0.05144 -0.20463 -0.05209 -0.2088 C -0.05404 -0.22014 -0.05495 -0.23194 -0.05651 -0.24352 C -0.05586 -0.26898 -0.06094 -0.28634 -0.05105 -0.30162 C -0.04987 -0.30347 -0.04831 -0.30486 -0.04662 -0.30555 C -0.04271 -0.30694 -0.03868 -0.30671 -0.03477 -0.30741 C 0.00026 -0.33843 -0.03646 -0.30718 0.07174 -0.31505 C 0.07304 -0.31528 0.07395 -0.31759 0.075 -0.31898 C 0.07695 -0.32153 0.07864 -0.32407 0.08046 -0.32662 C 0.08698 -0.34977 0.08463 -0.33912 0.08815 -0.35764 C 0.08776 -0.40208 0.08802 -0.44653 0.08698 -0.49097 C 0.08698 -0.49329 0.08541 -0.49468 0.08476 -0.49676 C 0.08359 -0.50046 0.08242 -0.5044 0.08151 -0.50833 C 0.06914 -0.56597 0.0858 -0.49722 0.07721 -0.52755 C 0.07604 -0.53194 0.07552 -0.53704 0.07395 -0.5412 C 0.07291 -0.54375 0.07109 -0.54514 0.06966 -0.54699 C 0.06809 -0.55139 0.06705 -0.55625 0.06523 -0.56042 C 0.06211 -0.56782 0.05573 -0.57546 0.05221 -0.58171 C 0.05091 -0.58403 0.05026 -0.58727 0.04895 -0.58935 C 0.04609 -0.59444 0.04375 -0.59606 0.04023 -0.59907 C 0.03919 -0.60162 0.03841 -0.60486 0.03698 -0.60694 C 0.02382 -0.62384 0.03255 -0.60972 0.025 -0.61643 C 0.01354 -0.62685 0.02187 -0.62292 0.01093 -0.62616 C -0.00039 -0.63287 0.00416 -0.62917 -0.00326 -0.63588 C -0.00534 -0.63958 -0.00808 -0.64282 -0.00977 -0.64745 C -0.01498 -0.66134 -0.01224 -0.65579 -0.01732 -0.66481 C -0.01771 -0.66667 -0.01784 -0.66875 -0.01836 -0.6706 C -0.01901 -0.67222 -0.02019 -0.67268 -0.02058 -0.67454 C -0.02136 -0.67824 -0.02136 -0.68218 -0.02175 -0.68611 C -0.02097 -0.72407 -0.02058 -0.76204 -0.01954 -0.8 C -0.01941 -0.80324 -0.01927 -0.80671 -0.01836 -0.80972 C -0.01706 -0.81458 -0.01511 -0.81921 -0.01302 -0.82315 C -0.01172 -0.82569 -0.01003 -0.82685 -0.0086 -0.82893 C -0.00717 -0.83148 -0.00573 -0.83426 -0.0043 -0.8368 C -0.00391 -0.83935 -0.00378 -0.84213 -0.00326 -0.84444 C -0.00079 -0.85417 0.00117 -0.85602 0.00546 -0.86389 C 0.00963 -0.89282 0.00208 -0.84514 0.01093 -0.87917 C 0.01237 -0.88472 0.01184 -0.8912 0.01315 -0.89676 C 0.01406 -0.90093 0.01614 -0.90417 0.01744 -0.90833 C 0.01979 -0.91597 0.02044 -0.925 0.02174 -0.93333 C 0.02252 -0.93819 0.02408 -0.94468 0.025 -0.94884 C 0.02395 -0.97963 0.02395 -1.01088 0.02174 -1.04167 C 0.02135 -1.04792 0.01875 -1.05301 0.01744 -1.05903 C 0.01705 -1.06088 0.01679 -1.06273 0.0164 -1.06481 C 0.01562 -1.06805 0.01484 -1.07106 0.01419 -1.0743 C 0.01276 -1.08079 0.01328 -1.08102 0.01093 -1.08773 C 0.01002 -1.09051 0.00872 -1.09282 0.00768 -1.09537 C 0.00833 -1.11481 0.0082 -1.13426 0.00989 -1.15347 C 0.01002 -1.15602 0.0125 -1.15671 0.01315 -1.15926 C 0.01393 -1.16273 0.01341 -1.16713 0.01419 -1.17083 C 0.01458 -1.17245 0.0164 -1.17454 0.0164 -1.17454 L 0.01966 -1.18055 " pathEditMode="relative" ptsTypes="AAAAAAAAAAAAAAAAAAAAAAAAAAAAAAAAAAAAAAAAAAAAAAAAAAAAAAAAAAAAAAAAAAAA">
                                      <p:cBhvr>
                                        <p:cTn id="12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6 0.01157 L -0.00456 0.01181 C -0.01068 0.01088 -0.01719 0.0132 -0.02304 0.00949 C -0.02682 0.00718 -0.03164 -0.00579 -0.03164 -0.00555 C -0.03242 -0.00972 -0.03268 -0.01389 -0.03385 -0.01759 C -0.03489 -0.0206 -0.03685 -0.02245 -0.03828 -0.02523 C -0.03906 -0.02708 -0.03958 -0.02917 -0.04036 -0.03102 C -0.0414 -0.03356 -0.04284 -0.03588 -0.04362 -0.03866 C -0.05052 -0.06088 -0.03997 -0.03542 -0.05013 -0.0581 C -0.05586 -0.08819 -0.04844 -0.05069 -0.0556 -0.08125 C -0.06068 -0.10255 -0.05429 -0.08333 -0.06211 -0.1044 C -0.0625 -0.10694 -0.06276 -0.10972 -0.06328 -0.11227 C -0.06458 -0.1206 -0.0664 -0.1287 -0.06758 -0.13727 C -0.07161 -0.16759 -0.06458 -0.13796 -0.07304 -0.16829 C -0.07265 -0.19977 -0.07265 -0.23125 -0.072 -0.26319 C -0.07174 -0.27338 -0.07122 -0.27199 -0.06758 -0.27824 C -0.06588 -0.28773 -0.06601 -0.29074 -0.06211 -0.29768 C -0.06094 -0.3 -0.05911 -0.30116 -0.05781 -0.30347 C -0.05651 -0.30579 -0.05573 -0.3088 -0.05456 -0.31111 C -0.05208 -0.31597 -0.04948 -0.32014 -0.04687 -0.32477 C -0.04414 -0.32963 -0.04166 -0.33449 -0.03828 -0.33819 C -0.03294 -0.34421 -0.02929 -0.34468 -0.02513 -0.35208 C -0.02031 -0.36042 -0.02057 -0.36574 -0.01432 -0.37315 C -0.01237 -0.37523 -0.00989 -0.37593 -0.00781 -0.37685 C -0.00638 -0.37893 -0.00469 -0.38032 -0.00338 -0.38264 C -0.00208 -0.38495 -0.00156 -0.38819 -0.00013 -0.39051 C 0.00104 -0.39236 0.00274 -0.39305 0.00417 -0.39444 C 0.00703 -0.39954 0.00912 -0.40694 0.01289 -0.40995 C 0.02044 -0.41551 0.02018 -0.41389 0.02591 -0.42338 C 0.02891 -0.42847 0.03464 -0.43889 0.03464 -0.43843 C 0.03555 -0.44375 0.03659 -0.44977 0.03789 -0.45417 C 0.03854 -0.45625 0.03932 -0.4581 0.04011 -0.46018 C 0.0405 -0.46273 0.04076 -0.46551 0.04115 -0.46782 C 0.0418 -0.47106 0.04284 -0.47407 0.04336 -0.47731 C 0.04505 -0.48912 0.04623 -0.50046 0.04766 -0.51204 C 0.04714 -0.57708 0.05573 -0.60555 0.04336 -0.6493 C 0.04271 -0.65139 0.04167 -0.65301 0.04115 -0.65509 C 0.03711 -0.67153 0.04193 -0.66273 0.03464 -0.67245 C 0.03242 -0.67824 0.0306 -0.68449 0.02813 -0.68981 C 0.02513 -0.6963 0.02162 -0.70139 0.01836 -0.70718 L 0.01185 -0.71898 L 0.00742 -0.72662 C 0.00534 -0.73055 0.00352 -0.73542 0.00091 -0.73819 C -0.00091 -0.74005 -0.00286 -0.7419 -0.00456 -0.74398 C -0.0069 -0.74745 -0.00833 -0.75301 -0.01107 -0.75555 C -0.0151 -0.75949 -0.01979 -0.76065 -0.02409 -0.76319 L -0.02734 -0.76551 C -0.0319 -0.77338 -0.02734 -0.7662 -0.03711 -0.775 C -0.04687 -0.7838 -0.0306 -0.77384 -0.04804 -0.78264 C -0.05482 -0.79468 -0.04726 -0.7831 -0.06107 -0.79444 C -0.06198 -0.79491 -0.06237 -0.79699 -0.06328 -0.79838 C -0.06888 -0.80486 -0.07057 -0.8037 -0.07409 -0.81157 C -0.07617 -0.81667 -0.07929 -0.82477 -0.0806 -0.83125 C -0.08659 -0.85764 -0.08229 -0.84491 -0.08711 -0.8581 C -0.08607 -0.89143 -0.08554 -0.925 -0.08385 -0.95856 C -0.08372 -0.96157 -0.08268 -0.96389 -0.08177 -0.9662 C -0.08008 -0.97037 -0.07851 -0.97477 -0.0763 -0.97801 C -0.07513 -0.9794 -0.07344 -0.9794 -0.072 -0.97963 C -0.06862 -0.98356 -0.06497 -0.98657 -0.06211 -0.9912 C -0.05924 -0.99653 -0.05586 -1.00301 -0.05234 -1.00694 C -0.05065 -1.00856 -0.0487 -1.00949 -0.04687 -1.01088 C -0.04544 -1.0118 -0.04401 -1.01343 -0.04258 -1.01481 C -0.03177 -1.04005 -0.0487 -1.0037 -0.03281 -1.02407 C -0.01719 -1.04421 -0.02383 -1.04028 -0.01653 -1.05509 C -0.00729 -1.07361 -0.01627 -1.05486 -0.00885 -1.06667 C -0.00651 -1.07037 -0.00234 -1.07824 -0.00234 -1.07801 C -0.0013 -1.08264 -1.875E-6 -1.0868 0.00091 -1.09143 C 0.00586 -1.11759 0.00274 -1.12847 0.00091 -1.16296 C 0.00052 -1.17106 -0.00377 -1.17523 -0.00664 -1.18032 L -0.00989 -1.18634 L -0.00989 -1.18611 L -0.0056 -1.18426 L -0.01536 -1.18634 " pathEditMode="relative" rAng="0" ptsTypes="AAAAAAAAAAAAAAAAAAAAAAAAAAAAAAAAAAAAAAAAAAAAAAAAAAAAAAAAAAAAAAAAAAAAAAAAA">
                                      <p:cBhvr>
                                        <p:cTn id="14" dur="2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-5988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6 0.00185 L 0.01406 0.00185 C 0.01081 -0.00347 0.00742 -0.00833 0.00417 -0.01366 C 0.0013 -0.01875 -0.00156 -0.02407 -0.00443 -0.02917 L -0.00768 -0.03495 C -0.00847 -0.03634 -0.00912 -0.03773 -0.0099 -0.03889 L -0.01537 -0.04653 C -0.01784 -0.06435 -0.01419 -0.04352 -0.02409 -0.06968 C -0.0306 -0.0875 -0.01771 -0.06759 -0.02943 -0.08333 C -0.04453 -0.12338 -0.02162 -0.06134 -0.03815 -0.11042 C -0.04193 -0.12153 -0.04271 -0.12222 -0.04688 -0.12963 C -0.04831 -0.13611 -0.04974 -0.14259 -0.05117 -0.14907 C -0.05182 -0.15162 -0.05274 -0.15417 -0.05339 -0.15671 C -0.05573 -0.16643 -0.05313 -0.15995 -0.0556 -0.17407 C -0.05599 -0.17685 -0.0569 -0.1794 -0.05768 -0.18171 C -0.05912 -0.18634 -0.06068 -0.19074 -0.06211 -0.19537 C -0.06146 -0.25949 -0.06966 -0.28449 -0.05768 -0.32662 C -0.05716 -0.3287 -0.05625 -0.33055 -0.0556 -0.33264 C -0.05521 -0.33634 -0.0556 -0.34074 -0.05443 -0.34421 C -0.05365 -0.34653 -0.05143 -0.3463 -0.05013 -0.34792 C -0.04844 -0.35023 -0.04727 -0.35324 -0.04583 -0.35579 C -0.04362 -0.3669 -0.04636 -0.35671 -0.04141 -0.36528 C -0.0405 -0.36713 -0.04024 -0.36944 -0.03919 -0.37106 C -0.03646 -0.37616 -0.03451 -0.37569 -0.0306 -0.37708 C 0.00456 -0.41852 -0.03477 -0.37361 0.08685 -0.38472 C 0.09114 -0.38518 0.09479 -0.39028 0.09883 -0.39236 C 0.10091 -0.39352 0.10312 -0.39375 0.10534 -0.39444 C 0.10716 -0.3956 0.10911 -0.3963 0.11081 -0.39815 C 0.1276 -0.41805 0.09987 -0.39259 0.12161 -0.41366 C 0.12331 -0.41528 0.12526 -0.4162 0.12708 -0.41759 C 0.1293 -0.41944 0.13138 -0.42153 0.13359 -0.42338 C 0.14831 -0.44954 0.14114 -0.44167 0.15312 -0.45231 C 0.15521 -0.46296 0.15651 -0.47106 0.15963 -0.48125 C 0.1612 -0.48611 0.16328 -0.49028 0.1651 -0.49491 C 0.16588 -0.49861 0.16627 -0.50278 0.16732 -0.50648 C 0.17135 -0.52106 0.17161 -0.51366 0.17383 -0.52778 C 0.18099 -0.57454 0.17513 -0.54676 0.18034 -0.57014 C 0.18685 -0.62801 0.18776 -0.62176 0.18359 -0.70162 C 0.18333 -0.70625 0.18073 -0.70926 0.1793 -0.71319 C 0.1789 -0.71759 0.17877 -0.72222 0.17812 -0.72662 C 0.17617 -0.74074 0.17708 -0.73264 0.17383 -0.74028 C 0.16471 -0.7618 0.17487 -0.74213 0.16289 -0.76343 C 0.15625 -0.77546 0.16002 -0.77222 0.15208 -0.775 C 0.14271 -0.78611 0.15456 -0.77268 0.14557 -0.78079 C 0.13802 -0.7875 0.147 -0.78264 0.13789 -0.78657 C 0.12956 -0.79653 0.14101 -0.78403 0.1293 -0.79236 C 0.12578 -0.79491 0.12357 -0.79884 0.12057 -0.80208 C 0.11914 -0.80347 0.11758 -0.8044 0.11614 -0.80602 C 0.10846 -0.81435 0.11497 -0.81065 0.1043 -0.81944 C 0.10286 -0.8206 0.1013 -0.82083 0.09987 -0.8213 C 0.09661 -0.82523 0.09349 -0.8294 0.0901 -0.83287 C 0.08763 -0.83565 0.08489 -0.83773 0.08255 -0.84074 C 0.0806 -0.84305 0.0789 -0.84606 0.07708 -0.84838 C 0.07604 -0.84977 0.07474 -0.85069 0.07383 -0.85231 C 0.07148 -0.85602 0.0694 -0.85995 0.06732 -0.86389 L 0.06406 -0.86968 C 0.06367 -0.87153 0.06328 -0.87361 0.06289 -0.87546 C 0.06224 -0.87986 0.06172 -0.88472 0.06081 -0.88889 C 0.06028 -0.8912 0.05937 -0.89282 0.05859 -0.89491 C 0.05898 -0.92384 0.05846 -0.95278 0.05963 -0.98171 C 0.05989 -0.98657 0.06211 -0.99051 0.06289 -0.99537 C 0.06667 -1.01551 0.06198 -1.00671 0.0694 -1.01643 C 0.07018 -1.01921 0.07083 -1.02176 0.07161 -1.0243 C 0.07331 -1.0294 0.07708 -1.03981 0.07708 -1.03981 C 0.07747 -1.04352 0.07747 -1.04768 0.07812 -1.05139 C 0.0793 -1.05764 0.08138 -1.05602 0.08138 -1.06296 C 0.08177 -1.0993 0.08138 -1.13611 0.08138 -1.17292 L 0.08138 -1.17292 " pathEditMode="relative" ptsTypes="AAAAAAAAAAAAAAAAAAAAAAAAAAAAAAAAAAAAAAAAAAAAAAAAAAAAAAAAAAAAAAAAAAAA">
                                      <p:cBhvr>
                                        <p:cTn id="16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32 0.00972 L -0.01432 0.00972 C -0.01393 0.00324 -0.01315 -0.00324 -0.01328 -0.00972 C -0.01406 -0.0625 -0.01536 -0.05347 -0.01979 -0.10255 C -0.02773 -0.19213 -0.01445 -0.06343 -0.0263 -0.17407 C -0.02708 -0.19421 -0.02773 -0.21805 -0.02956 -0.23773 C -0.02995 -0.24167 -0.03099 -0.24537 -0.03177 -0.2493 C -0.03216 -0.25185 -0.03242 -0.2544 -0.03281 -0.25694 C -0.03203 -0.28611 -0.03294 -0.31528 -0.0306 -0.34398 C -0.03021 -0.34861 -0.02721 -0.35069 -0.02513 -0.3537 C -0.02318 -0.35671 -0.02057 -0.3581 -0.01862 -0.36134 C -0.01523 -0.36759 -0.01445 -0.36944 -0.01003 -0.375 C -0.0082 -0.37708 -0.00625 -0.3787 -0.00456 -0.38079 C 0.00169 -0.38819 -0.00169 -0.38495 0.00417 -0.39421 C 0.00586 -0.39699 0.00794 -0.39907 0.00964 -0.40208 C 0.0112 -0.40486 0.01237 -0.40856 0.01393 -0.41157 C 0.01667 -0.4169 0.01979 -0.42199 0.02266 -0.42708 C 0.0237 -0.42893 0.02526 -0.43055 0.02591 -0.43287 C 0.02943 -0.44537 0.02721 -0.43819 0.03242 -0.45417 C 0.0306 -0.48055 0.02891 -0.50694 0.02695 -0.53333 C 0.02669 -0.53727 0.02682 -0.54143 0.02591 -0.54491 C 0.025 -0.54815 0.02279 -0.54977 0.02162 -0.55278 C 0.02057 -0.55509 0.02044 -0.55833 0.0194 -0.56042 C 0.01784 -0.56366 0.01563 -0.56528 0.01393 -0.56805 C 0.00104 -0.59097 0.02331 -0.55741 0.00521 -0.58565 C 0.00143 -0.59167 -0.00312 -0.59653 -0.00677 -0.60301 C -0.01536 -0.61829 -0.01081 -0.61505 -0.01862 -0.61852 C -0.02083 -0.62222 -0.02279 -0.62662 -0.02513 -0.63009 C -0.02669 -0.63194 -0.02812 -0.63356 -0.02956 -0.63588 C -0.03151 -0.63889 -0.03281 -0.64305 -0.03503 -0.64537 C -0.03659 -0.64722 -0.03854 -0.64676 -0.04036 -0.64745 C -0.04779 -0.66481 -0.0388 -0.64583 -0.04909 -0.66088 C -0.05182 -0.66505 -0.05338 -0.67176 -0.05677 -0.67454 C -0.06575 -0.68148 -0.0651 -0.68009 -0.07187 -0.68796 C -0.07409 -0.69051 -0.07682 -0.6919 -0.07851 -0.6956 C -0.08359 -0.70787 -0.08047 -0.70116 -0.08828 -0.71505 L -0.09154 -0.72083 C -0.09219 -0.72407 -0.09284 -0.72731 -0.09362 -0.73055 C -0.09466 -0.7338 -0.09609 -0.7368 -0.09687 -0.74005 C -0.09831 -0.74583 -0.10013 -0.75764 -0.10013 -0.75764 C -0.09818 -0.77917 -0.1013 -0.77801 -0.09362 -0.78657 C -0.09232 -0.78796 -0.09075 -0.78912 -0.08932 -0.79028 C -0.07995 -0.81134 -0.09115 -0.78958 -0.07734 -0.80579 C -0.07526 -0.80833 -0.07422 -0.81343 -0.07187 -0.81551 C -0.07044 -0.8169 -0.06888 -0.81759 -0.06758 -0.81944 C -0.06628 -0.82106 -0.06562 -0.82384 -0.06432 -0.82523 C -0.06237 -0.82708 -0.06003 -0.82778 -0.05781 -0.82893 C -0.05677 -0.83171 -0.05586 -0.83472 -0.05456 -0.8368 C -0.05325 -0.83866 -0.05156 -0.83912 -0.05013 -0.84074 C -0.03854 -0.85347 -0.05365 -0.83981 -0.04036 -0.85023 C -0.03893 -0.85139 -0.0375 -0.85278 -0.03607 -0.85417 C -0.0349 -0.85532 -0.03398 -0.85718 -0.03281 -0.8581 C -0.03073 -0.85972 -0.02838 -0.86065 -0.0263 -0.8618 C -0.02513 -0.86389 -0.02435 -0.86643 -0.02305 -0.86759 C -0.01875 -0.87199 -0.01588 -0.87014 -0.01211 -0.87546 C -0.00052 -0.8919 -0.0112 -0.8838 0.00091 -0.89097 C 0.0056 -0.89699 0.00768 -0.8993 0.01172 -0.90833 L 0.02162 -0.92963 C 0.02227 -0.93333 0.02292 -0.93727 0.0237 -0.9412 C 0.02513 -0.94722 0.02617 -0.9493 0.02813 -0.95463 C 0.02839 -0.95718 0.02865 -0.95995 0.02917 -0.96227 C 0.03047 -0.96898 0.03242 -0.975 0.03346 -0.98171 C 0.03464 -0.98935 0.03477 -0.99722 0.03568 -1.00486 C 0.03698 -1.01528 0.03854 -1.02546 0.03997 -1.03588 C 0.04037 -1.04606 0.04037 -1.05648 0.04115 -1.06667 C 0.04219 -1.08009 0.04492 -1.09329 0.04544 -1.10718 C 0.04609 -1.12454 0.04492 -1.1419 0.0444 -1.15926 C 0.04414 -1.1669 0.04336 -1.18241 0.04336 -1.18241 L 0.04219 -1.19028 " pathEditMode="relative" ptsTypes="AAAAAAAAAAAAAAAAAAAAAAAAAAAAAAAAAAAAAAAAAAAAAAAAAAAAAAAAAAAAAAAAAAAAA">
                                      <p:cBhvr>
                                        <p:cTn id="18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0.5651 -0.00417 " pathEditMode="relative" rAng="0" ptsTypes="AA">
                                      <p:cBhvr>
                                        <p:cTn id="23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55" y="-20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-0.62305 -0.00833 " pathEditMode="relative" rAng="0" ptsTypes="AA">
                                      <p:cBhvr>
                                        <p:cTn id="25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59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22">
            <a:extLst>
              <a:ext uri="{FF2B5EF4-FFF2-40B4-BE49-F238E27FC236}">
                <a16:creationId xmlns:a16="http://schemas.microsoft.com/office/drawing/2014/main" id="{47C9F168-59C8-4612-A746-852EE550F8F6}"/>
              </a:ext>
            </a:extLst>
          </p:cNvPr>
          <p:cNvSpPr txBox="1"/>
          <p:nvPr/>
        </p:nvSpPr>
        <p:spPr>
          <a:xfrm>
            <a:off x="11254406" y="190500"/>
            <a:ext cx="744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</a:rPr>
              <a:t>13</a:t>
            </a:r>
          </a:p>
        </p:txBody>
      </p:sp>
      <p:pic>
        <p:nvPicPr>
          <p:cNvPr id="25" name="Imagen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1CAA4B9-4B5D-4927-9768-0267CAE52A9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101" y="5087102"/>
            <a:ext cx="744890" cy="1199398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93F7CC97-B085-4E3F-86E2-1EC0EDCE18BE}"/>
              </a:ext>
            </a:extLst>
          </p:cNvPr>
          <p:cNvGrpSpPr/>
          <p:nvPr/>
        </p:nvGrpSpPr>
        <p:grpSpPr>
          <a:xfrm>
            <a:off x="5071465" y="4857199"/>
            <a:ext cx="2956479" cy="1888160"/>
            <a:chOff x="5062038" y="4432993"/>
            <a:chExt cx="2956479" cy="1888160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BFDEE14F-9EA0-46D3-9D6F-9F569284C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2038" y="4435431"/>
              <a:ext cx="1722120" cy="1885722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39C759DA-4311-4D8F-99A2-E7AC38774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EFB"/>
                </a:clrFrom>
                <a:clrTo>
                  <a:srgbClr val="FFFE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1542" y="4432993"/>
              <a:ext cx="1366975" cy="1845240"/>
            </a:xfrm>
            <a:prstGeom prst="rect">
              <a:avLst/>
            </a:prstGeom>
          </p:spPr>
        </p:pic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366FF3A9-E41D-4C7C-93BF-46BF58BCFDB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6716" y="2925784"/>
            <a:ext cx="1405429" cy="193141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5B28FC9-D7EA-41C3-8137-352C152542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6145" y="1998363"/>
            <a:ext cx="2655232" cy="78152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BA2A179-0FFF-49FA-9EBF-6E401FE973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253" y="0"/>
            <a:ext cx="2655232" cy="199836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CAB8EF1-3A83-42CB-9099-7A03620148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547" y="7154875"/>
            <a:ext cx="2189999" cy="720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FA88060-9312-4E03-8FCC-06288E0CC5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716" y="7132771"/>
            <a:ext cx="2317499" cy="720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50853C7-3EFB-4E94-A029-ED7C8B8FC50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213" y="7132771"/>
            <a:ext cx="2249073" cy="7200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589EBBD-6133-475C-89B4-EC98F961693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43" y="7132771"/>
            <a:ext cx="22124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92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>
        <p15:prstTrans prst="curtains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-0.00463 L 0.00352 -0.00463 C 0.00065 -0.00671 -0.00703 -0.01018 -0.0095 -0.01643 C -0.01106 -0.02037 -0.01133 -0.02569 -0.01276 -0.02986 C -0.01458 -0.03541 -0.01927 -0.04537 -0.01927 -0.04537 C -0.02005 -0.04907 -0.02031 -0.05347 -0.02148 -0.05694 C -0.02252 -0.05995 -0.02487 -0.06134 -0.02578 -0.06458 C -0.02708 -0.06944 -0.02721 -0.075 -0.02799 -0.08009 C -0.03307 -0.11296 -0.02968 -0.08565 -0.03346 -0.11875 C -0.03307 -0.14977 -0.03333 -0.18055 -0.03229 -0.21157 C -0.03229 -0.21435 -0.0306 -0.21643 -0.03021 -0.21921 C -0.02942 -0.22361 -0.03021 -0.2287 -0.02903 -0.23287 C -0.02825 -0.23565 -0.02617 -0.23657 -0.02474 -0.23865 C -0.01562 -0.26643 -0.0207 -0.25532 -0.01054 -0.27338 C -0.0095 -0.27523 -0.00885 -0.2787 -0.00729 -0.27916 C 0.00183 -0.28194 -0.00286 -0.28009 0.00677 -0.28495 C 0.01289 -0.29213 0.00886 -0.28796 0.01992 -0.29467 L 0.02318 -0.29653 C 0.02865 -0.30625 0.02058 -0.29328 0.03177 -0.30231 C 0.03321 -0.30347 0.03373 -0.30671 0.03503 -0.3081 C 0.03711 -0.31018 0.03946 -0.31065 0.04167 -0.31203 C 0.0431 -0.31389 0.04466 -0.31551 0.04597 -0.31782 C 0.04597 -0.31782 0.05482 -0.33333 0.05677 -0.33703 L 0.06224 -0.34676 C 0.06485 -0.36481 0.06094 -0.34421 0.06771 -0.36018 C 0.06888 -0.36296 0.06914 -0.36666 0.06992 -0.3699 C 0.07019 -0.375 0.06979 -0.38055 0.07097 -0.38541 C 0.07175 -0.38865 0.07461 -0.38958 0.07526 -0.39305 C 0.07735 -0.4037 0.07748 -0.41504 0.07865 -0.42592 C 0.07709 -0.45555 0.07683 -0.48541 0.07422 -0.51481 C 0.07396 -0.51828 0.06524 -0.53264 0.06446 -0.53426 C 0.0517 -0.55972 0.07383 -0.51944 0.05573 -0.55162 C 0.05417 -0.55416 0.05144 -0.55995 0.04922 -0.56134 C 0.04714 -0.5625 0.04492 -0.5625 0.04271 -0.56319 C 0.03789 -0.58032 0.04453 -0.56157 0.03295 -0.57477 C 0.02995 -0.57824 0.02839 -0.58495 0.02526 -0.58819 C 0.02344 -0.59028 0.02162 -0.5919 0.01992 -0.59398 C 0.01862 -0.59583 0.01758 -0.59768 0.01654 -0.6 C 0.01576 -0.60162 0.0155 -0.6044 0.01446 -0.60578 C 0.01315 -0.60717 0.01159 -0.60694 0.01003 -0.60764 C 0.00977 -0.60949 0.00964 -0.6118 0.00899 -0.61342 C 0.00782 -0.61643 0.00313 -0.62477 0.00026 -0.62685 C -0.00104 -0.62801 -0.0026 -0.62824 -0.00403 -0.62893 C -0.00547 -0.63148 -0.00703 -0.63379 -0.00846 -0.63657 C -0.00924 -0.63842 -0.00976 -0.64074 -0.01054 -0.64236 C -0.01484 -0.65115 -0.01575 -0.65162 -0.02031 -0.65787 C -0.0207 -0.6618 -0.02044 -0.66597 -0.02148 -0.66944 C -0.02239 -0.67268 -0.02448 -0.67453 -0.02578 -0.67708 C -0.03489 -0.6956 -0.02487 -0.67754 -0.03125 -0.68889 C -0.03359 -0.71319 -0.02994 -0.68912 -0.03672 -0.7081 C -0.0375 -0.71041 -0.0375 -0.71319 -0.03776 -0.71574 C -0.04062 -0.74653 -0.03698 -0.73495 -0.04205 -0.74861 C -0.04179 -0.76921 -0.04205 -0.79004 -0.04101 -0.81041 C -0.04088 -0.81342 -0.03971 -0.81574 -0.0388 -0.81828 C -0.03606 -0.82546 -0.03307 -0.8324 -0.03021 -0.83958 C -0.025 -0.85208 -0.02903 -0.84328 -0.02148 -0.85486 C -0.02031 -0.85671 -0.01953 -0.85949 -0.01823 -0.86065 C -0.01588 -0.86296 -0.01315 -0.86342 -0.01054 -0.86458 C -0.00039 -0.88287 -0.00599 -0.87893 0.00469 -0.88194 C 0.00534 -0.88403 0.00599 -0.88611 0.00677 -0.88773 C 0.01107 -0.89629 0.01146 -0.89745 0.01654 -0.90139 C 0.01771 -0.90208 0.01875 -0.90254 0.01992 -0.90324 C 0.02396 -0.91412 0.01979 -0.9044 0.02644 -0.91481 C 0.03164 -0.92315 0.03099 -0.92222 0.03399 -0.93032 C 0.03477 -0.93426 0.03542 -0.93819 0.0362 -0.9419 C 0.04141 -0.96736 0.0362 -0.94004 0.03946 -0.9574 C 0.04414 -1.02407 0.04232 -0.98703 0.0405 -1.10393 C 0.04037 -1.1118 0.04024 -1.11967 0.03946 -1.12708 C 0.03881 -1.1331 0.03854 -1.14028 0.0362 -1.14467 C 0.02969 -1.15602 0.03073 -1.14977 0.03073 -1.16203 L 0.03073 -1.18333 " pathEditMode="relative" ptsTypes="AAAAAAAAAAAAAAAAAAAAAAAAAAAAAAAAAAAAAAAAAAAAAAAAAAAAAAAAAAAAAAAAAAAAAAA">
                                      <p:cBhvr>
                                        <p:cTn id="12" dur="2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278 L -0.00104 0.00278 C -0.00182 -0.00347 -0.00143 -0.01065 -0.00325 -0.01643 C -0.00521 -0.02268 -0.01198 -0.03194 -0.01198 -0.03194 C -0.01276 -0.03634 -0.01263 -0.04166 -0.01419 -0.04537 C -0.01706 -0.05278 -0.02252 -0.05671 -0.025 -0.06481 C -0.02682 -0.0706 -0.02838 -0.07662 -0.03047 -0.08217 C -0.03203 -0.08634 -0.03424 -0.08958 -0.03594 -0.09375 C -0.0414 -0.10833 -0.04075 -0.11389 -0.04778 -0.12662 C -0.05117 -0.1324 -0.05234 -0.13356 -0.0543 -0.14004 C -0.05547 -0.14375 -0.05638 -0.14791 -0.05755 -0.15162 C -0.05963 -0.15764 -0.06237 -0.16273 -0.06419 -0.16898 C -0.06732 -0.18055 -0.06523 -0.17453 -0.0707 -0.18634 C -0.07096 -0.19097 -0.07096 -0.1956 -0.07174 -0.2 C -0.07591 -0.22338 -0.07565 -0.20995 -0.07825 -0.22893 C -0.07956 -0.23865 -0.08047 -0.24838 -0.08151 -0.25787 C -0.08476 -0.32824 -0.08463 -0.30393 -0.08255 -0.39907 C -0.08242 -0.41018 -0.08177 -0.40833 -0.07721 -0.41435 C -0.07383 -0.43518 -0.07682 -0.42106 -0.07174 -0.43773 C -0.06901 -0.44653 -0.06797 -0.45301 -0.06419 -0.46088 C -0.06328 -0.4625 -0.06198 -0.46342 -0.06081 -0.46458 C -0.05612 -0.47731 -0.05963 -0.46875 -0.04896 -0.48796 L -0.03919 -0.50532 C -0.03763 -0.50787 -0.03633 -0.51065 -0.03476 -0.51296 C -0.03294 -0.51551 -0.03125 -0.51828 -0.0293 -0.52083 C -0.02161 -0.53102 -0.02448 -0.5287 -0.01849 -0.5324 C -0.00989 -0.54768 -0.01927 -0.53379 -0.00443 -0.54398 C -0.00273 -0.54514 -0.00156 -0.54815 -1.66667E-6 -0.54977 C 0.00169 -0.55139 0.00365 -0.55231 0.00547 -0.55347 C 0.01198 -0.56528 0.00729 -0.55787 0.01302 -0.56504 C 0.01706 -0.57014 0.02044 -0.57731 0.025 -0.58055 L 0.03047 -0.58449 L 0.04128 -0.6037 L 0.04675 -0.61342 C 0.05013 -0.65046 0.05013 -0.64444 0.04557 -0.71203 C 0.04505 -0.72037 0.03659 -0.72963 0.03477 -0.73518 C 0.03373 -0.73842 0.03294 -0.74213 0.03151 -0.7449 C 0.02995 -0.74745 0.02774 -0.74838 0.02604 -0.75069 C 0.01693 -0.76273 0.03151 -0.75069 0.01406 -0.76227 C 0.01159 -0.76666 0.01107 -0.76805 0.00755 -0.77199 C -0.00443 -0.78518 0.01237 -0.75694 -0.01302 -0.79305 C -0.01484 -0.79583 -0.01653 -0.79861 -0.01849 -0.80092 C -0.02083 -0.8037 -0.02591 -0.80694 -0.02825 -0.80856 C -0.02969 -0.81111 -0.03112 -0.81389 -0.03268 -0.81643 C -0.03398 -0.81852 -0.03568 -0.8199 -0.03698 -0.82222 C -0.03854 -0.825 -0.03958 -0.82916 -0.04127 -0.83171 C -0.04258 -0.83379 -0.04427 -0.83403 -0.0457 -0.83565 C -0.04752 -0.83796 -0.04948 -0.84051 -0.05104 -0.84328 C -0.05898 -0.8574 -0.05104 -0.85046 -0.06198 -0.85694 C -0.06302 -0.86134 -0.06367 -0.86643 -0.06523 -0.87037 C -0.06588 -0.87245 -0.06758 -0.87245 -0.06849 -0.8743 C -0.06979 -0.87708 -0.07083 -0.88055 -0.07174 -0.88403 C -0.07265 -0.88703 -0.07318 -0.89028 -0.07396 -0.89352 C -0.07435 -0.8956 -0.07448 -0.89768 -0.075 -0.89953 C -0.07552 -0.90139 -0.07643 -0.90324 -0.07721 -0.90532 C -0.07682 -0.93102 -0.07747 -0.95694 -0.07604 -0.9824 C -0.07591 -0.98518 -0.0737 -0.98588 -0.07278 -0.98819 C -0.07174 -0.9912 -0.07174 -0.99514 -0.0707 -0.99791 C -0.06888 -1.00231 -0.06614 -1.00555 -0.06419 -1.00949 C -0.05924 -1.01944 -0.06523 -1.01157 -0.05872 -1.02315 C -0.05742 -1.02546 -0.05573 -1.02662 -0.0543 -1.02893 C -0.05208 -1.03264 -0.04778 -1.04051 -0.04778 -1.04051 C -0.03997 -1.07291 -0.04987 -1.04236 -0.03919 -1.05602 C -0.03711 -1.05856 -0.03711 -1.06574 -0.03594 -1.06944 C -0.03385 -1.07569 -0.03112 -1.07986 -0.02825 -1.08495 C -0.02578 -1.09838 -0.02903 -1.08171 -0.025 -1.09815 C -0.02291 -1.10694 -0.02539 -1.10139 -0.02174 -1.10787 C -0.02213 -1.12847 -0.022 -1.14907 -0.02278 -1.16967 C -0.02305 -1.1743 -0.025 -1.18333 -0.025 -1.18333 L -0.025 -1.18333 " pathEditMode="relative" ptsTypes="AAAAAAAAAAAAAAAAAAAAAAAAAAAAAAAAAAAAAAAAAAAAAAAAAAAAAAAAAAAAAAAAAAAAAA">
                                      <p:cBhvr>
                                        <p:cTn id="14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6 0.0051 L -0.00716 0.0051 C -0.00651 -0.00208 -0.00534 -0.00903 -0.00508 -0.0162 C -0.00481 -0.02222 -0.00664 -0.02546 -0.00833 -0.02986 C -0.00937 -0.03287 -0.01627 -0.05278 -0.0181 -0.05694 L -0.02239 -0.06643 C -0.02812 -0.09722 -0.02031 -0.05949 -0.0289 -0.08773 C -0.03099 -0.09421 -0.03203 -0.10856 -0.03333 -0.11481 C -0.03372 -0.11713 -0.03476 -0.11875 -0.03541 -0.1206 C -0.03737 -0.14074 -0.03489 -0.1243 -0.04088 -0.14375 C -0.04179 -0.14699 -0.04231 -0.15023 -0.0431 -0.15347 C -0.04531 -0.1625 -0.04609 -0.16365 -0.04961 -0.17291 C -0.05312 -0.1919 -0.05495 -0.19606 -0.05495 -0.21528 C -0.05495 -0.25648 -0.05455 -0.29791 -0.0539 -0.33912 C -0.0539 -0.34097 -0.05325 -0.34282 -0.05286 -0.3449 C -0.05221 -0.34815 -0.05182 -0.35162 -0.05065 -0.3544 C -0.05065 -0.3544 -0.03932 -0.37453 -0.03867 -0.37569 C -0.03763 -0.37778 -0.03698 -0.38102 -0.03541 -0.38148 C -0.03073 -0.38287 -0.02604 -0.38495 -0.02135 -0.38541 C 0.00795 -0.38865 0.03737 -0.39051 0.06667 -0.39305 C 0.06992 -0.39375 0.07344 -0.39305 0.07644 -0.39514 C 0.07839 -0.39629 0.07904 -0.40115 0.08086 -0.40278 C 0.08321 -0.40509 0.08594 -0.40532 0.08841 -0.40671 C 0.10417 -0.43009 0.09636 -0.42199 0.1112 -0.43379 C 0.12409 -0.45671 0.11849 -0.44953 0.12644 -0.45879 C 0.12683 -0.46134 0.12696 -0.46412 0.12761 -0.46666 C 0.12904 -0.47338 0.13334 -0.48588 0.13516 -0.49166 C 0.13594 -0.49745 0.13633 -0.50347 0.13737 -0.50903 C 0.14362 -0.54421 0.1405 -0.51412 0.14284 -0.5419 C 0.14245 -0.5625 0.14232 -0.5831 0.14167 -0.6037 C 0.14167 -0.60578 0.14128 -0.6081 0.14063 -0.60949 C 0.13841 -0.61458 0.13555 -0.61852 0.13295 -0.62315 C 0.12865 -0.63102 0.13112 -0.62778 0.12539 -0.63287 C 0.11966 -0.64629 0.12526 -0.6368 0.11563 -0.64236 C 0.09597 -0.65416 0.1142 -0.64768 0.09935 -0.65208 C 0.08946 -0.66967 0.1013 -0.65162 0.08841 -0.6618 C 0.08698 -0.66296 0.08646 -0.6662 0.08516 -0.66759 C 0.08347 -0.66944 0.08151 -0.67014 0.07969 -0.67153 C 0.07045 -0.69352 0.08425 -0.66319 0.06992 -0.68495 C 0.06914 -0.68634 0.06953 -0.68912 0.06888 -0.69074 C 0.06667 -0.69583 0.06133 -0.7044 0.06133 -0.7044 C 0.05391 -0.75 0.06524 -0.68379 0.05469 -0.73125 C 0.05248 -0.74143 0.04935 -0.76227 0.04935 -0.76227 C 0.04974 -0.7912 0.04909 -0.82037 0.05039 -0.8493 C 0.05091 -0.86203 0.05365 -0.85995 0.05586 -0.86852 C 0.05716 -0.87361 0.05808 -0.87893 0.05912 -0.88403 C 0.0599 -0.88796 0.06029 -0.8919 0.06133 -0.8956 C 0.06185 -0.89768 0.06289 -0.8993 0.06341 -0.90139 C 0.06472 -0.90578 0.06511 -0.91088 0.06667 -0.91504 C 0.06771 -0.91759 0.06966 -0.91875 0.0711 -0.92083 C 0.07188 -0.92685 0.07253 -0.9324 0.07435 -0.93819 C 0.07487 -0.93981 0.07578 -0.94074 0.07644 -0.9419 C 0.07683 -0.94514 0.07683 -0.94861 0.07761 -0.95162 C 0.07865 -0.95578 0.08125 -0.95879 0.0819 -0.96319 C 0.08308 -0.97083 0.08269 -0.9787 0.08295 -0.98657 C 0.08229 -1.01921 0.08282 -1.05231 0.08086 -1.08495 C 0.0806 -1.08865 0.07735 -1.08958 0.07644 -1.09259 C 0.07071 -1.11319 0.08086 -1.09699 0.0711 -1.10995 C 0.06823 -1.13449 0.0724 -1.10717 0.06667 -1.12546 C 0.06563 -1.12893 0.06524 -1.1331 0.06459 -1.13703 C 0.06576 -1.15185 0.06563 -1.14583 0.06563 -1.1544 L 0.06888 -1.1912 " pathEditMode="relative" ptsTypes="AAAAAAAAAAAAAAAAAAAAAAAAAAAAAAAAAAAAAAAAAAAAAAAAAAAAAAAAAAAAAA">
                                      <p:cBhvr>
                                        <p:cTn id="16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0.00533 L -0.00729 0.00533 C -0.0099 0.00093 -0.01237 -0.0037 -0.01498 -0.0081 C -0.01628 -0.01018 -0.01797 -0.0118 -0.01927 -0.01389 C -0.02227 -0.01828 -0.02513 -0.02291 -0.028 -0.02731 C -0.03242 -0.04328 -0.02722 -0.02824 -0.03451 -0.03889 C -0.03724 -0.04305 -0.0392 -0.04907 -0.04219 -0.05254 C -0.04427 -0.05509 -0.04662 -0.0574 -0.0487 -0.06018 C -0.04987 -0.06203 -0.05065 -0.06435 -0.05196 -0.06597 C -0.05404 -0.06898 -0.05638 -0.07083 -0.05847 -0.07384 C -0.07396 -0.09583 -0.04922 -0.06551 -0.06927 -0.08912 C -0.07617 -0.10972 -0.06849 -0.09074 -0.07696 -0.10277 C -0.09141 -0.12338 -0.07774 -0.10602 -0.08672 -0.12199 C -0.09805 -0.14213 -0.09063 -0.12569 -0.0987 -0.14143 C -0.10091 -0.14583 -0.10313 -0.15023 -0.10521 -0.15486 C -0.1155 -0.17777 -0.10039 -0.14514 -0.10847 -0.16643 C -0.10925 -0.16875 -0.11068 -0.17037 -0.11172 -0.17222 C -0.11237 -0.17754 -0.11276 -0.18287 -0.11394 -0.18773 C -0.1142 -0.18935 -0.1155 -0.19004 -0.11602 -0.19166 C -0.11667 -0.19328 -0.1168 -0.19537 -0.11719 -0.19745 C -0.11784 -0.20185 -0.11836 -0.20671 -0.11927 -0.21088 C -0.11979 -0.21319 -0.12071 -0.21481 -0.12149 -0.21666 C -0.128 -0.25139 -0.12604 -0.23657 -0.12253 -0.30764 C -0.1224 -0.31134 -0.12097 -0.31481 -0.11927 -0.31713 C -0.11641 -0.32152 -0.11276 -0.32361 -0.10951 -0.32685 C -0.10847 -0.32801 -0.10742 -0.32963 -0.10625 -0.33078 C -0.10417 -0.33287 -0.10183 -0.33426 -0.09974 -0.33657 C -0.09532 -0.34143 -0.08672 -0.35208 -0.08672 -0.35208 C -0.08008 -0.36759 -0.08568 -0.35764 -0.06823 -0.36736 C -0.06641 -0.36852 -0.06459 -0.37014 -0.06276 -0.37129 C -0.06068 -0.37268 -0.05847 -0.37361 -0.05625 -0.37523 C -0.05365 -0.37685 -0.05131 -0.37963 -0.0487 -0.38102 C -0.04545 -0.38287 -0.04219 -0.38356 -0.03894 -0.38495 C -0.03568 -0.3875 -0.03229 -0.38981 -0.02904 -0.39259 C -0.02617 -0.39514 -0.02344 -0.39814 -0.02045 -0.40023 C -0.01823 -0.40185 -0.01602 -0.40254 -0.01394 -0.40416 C -0.01094 -0.40648 -0.00821 -0.40972 -0.00521 -0.4118 C -0.00091 -0.41481 0.00351 -0.41713 0.00781 -0.41967 C 0.00963 -0.42222 0.01133 -0.42546 0.01328 -0.42731 C 0.01536 -0.42939 0.0181 -0.4287 0.01979 -0.43125 C 0.02226 -0.43472 0.0233 -0.44051 0.02526 -0.44467 C 0.02721 -0.44884 0.02955 -0.45254 0.03177 -0.45625 C 0.03255 -0.46018 0.03307 -0.46412 0.03398 -0.46782 C 0.0345 -0.47014 0.03554 -0.47152 0.03606 -0.47361 C 0.03711 -0.47754 0.03724 -0.48171 0.03828 -0.48541 C 0.03945 -0.48958 0.0414 -0.49282 0.04271 -0.49699 C 0.04531 -0.50555 0.047 -0.52245 0.04804 -0.52986 C 0.04765 -0.5581 0.04948 -0.5868 0.047 -0.61481 C 0.04622 -0.62384 0.0414 -0.63055 0.03828 -0.63796 C 0.03724 -0.64051 0.03619 -0.64328 0.03502 -0.6456 C 0.03372 -0.64838 0.03216 -0.65092 0.03073 -0.65347 C 0.0289 -0.65625 0.02708 -0.65856 0.02526 -0.66111 C 0.02487 -0.66365 0.02513 -0.66689 0.02422 -0.66898 C 0.02343 -0.67037 0.02187 -0.6699 0.02096 -0.67083 C 0.01836 -0.67314 0.01588 -0.67592 0.01328 -0.67847 L -0.07696 -0.67662 C -0.09115 -0.67523 -0.10521 -0.66898 -0.11927 -0.66504 L -0.14753 -0.65717 C -0.16602 -0.65787 -0.18464 -0.65671 -0.203 -0.65926 C -0.20482 -0.65949 -0.20586 -0.66342 -0.20729 -0.66504 C -0.20938 -0.66713 -0.21172 -0.66898 -0.21394 -0.67083 C -0.21459 -0.67523 -0.21537 -0.67986 -0.21602 -0.68426 C -0.2168 -0.68935 -0.21732 -0.69467 -0.21823 -0.69977 C -0.22683 -0.75162 -0.21472 -0.66875 -0.22578 -0.74814 C -0.22552 -0.77453 -0.22657 -0.80115 -0.22474 -0.82731 C -0.22435 -0.83287 -0.22136 -0.83657 -0.21927 -0.84074 C -0.20274 -0.87477 -0.21042 -0.8699 -0.19545 -0.87361 C -0.15352 -0.90671 -0.19896 -0.87361 -0.08347 -0.88518 C -0.07917 -0.88564 -0.07565 -0.89143 -0.07149 -0.89305 C -0.06537 -0.89537 -0.05912 -0.8956 -0.053 -0.89676 C -0.04506 -0.90069 -0.03711 -0.90509 -0.02904 -0.90856 C -0.02657 -0.90949 -0.02383 -0.90856 -0.02149 -0.91041 C -0.02032 -0.91134 -0.02032 -0.91481 -0.01927 -0.9162 C -0.01706 -0.91944 -0.01407 -0.92083 -0.01172 -0.92384 C -0.00899 -0.92731 -0.00625 -0.93102 -0.00404 -0.93541 C 0.00104 -0.94583 0.01002 -0.96828 0.01002 -0.96828 C 0.01106 -0.97477 0.01185 -0.98148 0.01328 -0.98773 C 0.01367 -0.98935 0.01536 -0.98981 0.01549 -0.99143 C 0.0164 -1.00231 0.01614 -1.01342 0.01653 -1.0243 C 0.01588 -1.06875 0.01536 -1.11296 0.01432 -1.1574 C 0.01419 -1.16458 0.01419 -1.17176 0.01328 -1.1787 C 0.01028 -1.20347 0.01106 -1.16365 0.01106 -1.19236 L 0.01106 -1.19236 " pathEditMode="relative" ptsTypes="AAAAAAAAAAAAAAAAAAAAAAAAAAAAAAAAAAAAAAAAAAAAAAAAAAAAAAAAAAAAAAAAAAAAAAAAAAAAAAAAAAA">
                                      <p:cBhvr>
                                        <p:cTn id="18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0.5651 -0.00417 " pathEditMode="relative" rAng="0" ptsTypes="AA">
                                      <p:cBhvr>
                                        <p:cTn id="23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55" y="-20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-0.62474 0.00579 " pathEditMode="relative" rAng="0" ptsTypes="AA">
                                      <p:cBhvr>
                                        <p:cTn id="25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3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22">
            <a:extLst>
              <a:ext uri="{FF2B5EF4-FFF2-40B4-BE49-F238E27FC236}">
                <a16:creationId xmlns:a16="http://schemas.microsoft.com/office/drawing/2014/main" id="{47C9F168-59C8-4612-A746-852EE550F8F6}"/>
              </a:ext>
            </a:extLst>
          </p:cNvPr>
          <p:cNvSpPr txBox="1"/>
          <p:nvPr/>
        </p:nvSpPr>
        <p:spPr>
          <a:xfrm>
            <a:off x="11254406" y="190500"/>
            <a:ext cx="744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</a:rPr>
              <a:t>14</a:t>
            </a:r>
          </a:p>
        </p:txBody>
      </p:sp>
      <p:pic>
        <p:nvPicPr>
          <p:cNvPr id="25" name="Imagen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1CAA4B9-4B5D-4927-9768-0267CAE52A9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101" y="5087102"/>
            <a:ext cx="744890" cy="1199398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93F7CC97-B085-4E3F-86E2-1EC0EDCE18BE}"/>
              </a:ext>
            </a:extLst>
          </p:cNvPr>
          <p:cNvGrpSpPr/>
          <p:nvPr/>
        </p:nvGrpSpPr>
        <p:grpSpPr>
          <a:xfrm>
            <a:off x="5071465" y="4857199"/>
            <a:ext cx="2956479" cy="1888160"/>
            <a:chOff x="5062038" y="4432993"/>
            <a:chExt cx="2956479" cy="1888160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BFDEE14F-9EA0-46D3-9D6F-9F569284C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2038" y="4435431"/>
              <a:ext cx="1722120" cy="1885722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39C759DA-4311-4D8F-99A2-E7AC38774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1542" y="4432993"/>
              <a:ext cx="1366975" cy="1845240"/>
            </a:xfrm>
            <a:prstGeom prst="rect">
              <a:avLst/>
            </a:prstGeom>
          </p:spPr>
        </p:pic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366FF3A9-E41D-4C7C-93BF-46BF58BCFDB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6716" y="2925784"/>
            <a:ext cx="1405429" cy="193141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63823D3-C263-4987-9B34-D49A6DEE02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2597" y="1915445"/>
            <a:ext cx="2088990" cy="7756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EF42ACB-4402-434E-A444-889D75ECE8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338" y="4256"/>
            <a:ext cx="2539404" cy="191118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84053A9-7655-4751-8A8E-989694F54E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05" y="7092670"/>
            <a:ext cx="1579592" cy="720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8B57FD9-4300-4179-A211-9AAE2BD60D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585" y="7092670"/>
            <a:ext cx="1589999" cy="7200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72321BCA-91C6-4D2E-832B-4A750FE6E5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152" y="7092670"/>
            <a:ext cx="2048661" cy="72000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E5E3CE07-4250-41F4-93E7-510B9A42C0A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584" y="7090080"/>
            <a:ext cx="129896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752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>
        <p15:prstTrans prst="curtains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6 0.0088 L -0.0056 0.0088 C -0.0095 0.00625 -0.01445 0.00625 -0.01757 0.00116 C -0.0194 -0.00185 -0.01823 -0.00787 -0.01862 -0.01226 C -0.0207 -0.03518 -0.01862 -0.02777 -0.02291 -0.03935 C -0.02369 -0.04398 -0.02435 -0.04838 -0.02513 -0.05301 C -0.02643 -0.05995 -0.02877 -0.06666 -0.02942 -0.07407 C -0.0306 -0.0875 -0.0302 -0.10115 -0.0306 -0.11481 C -0.02981 -0.15208 -0.03007 -0.18958 -0.02838 -0.22685 C -0.02825 -0.22963 -0.02604 -0.23032 -0.02513 -0.23263 C -0.02448 -0.23426 -0.02474 -0.2368 -0.02408 -0.23842 C -0.02226 -0.24213 -0.01862 -0.2449 -0.0164 -0.24814 C -0.01523 -0.24976 -0.01458 -0.25254 -0.01315 -0.25393 C -0.0108 -0.25601 -0.00807 -0.25625 -0.0056 -0.25763 C 0.01042 -0.26713 -0.00442 -0.26088 0.01407 -0.26736 C 0.01732 -0.2699 0.02045 -0.27314 0.02383 -0.275 C 0.02618 -0.27638 0.02891 -0.27569 0.03138 -0.27708 C 0.03516 -0.27893 0.03868 -0.28194 0.04232 -0.28472 C 0.04232 -0.28472 0.05222 -0.29282 0.05417 -0.29629 C 0.05547 -0.29861 0.05625 -0.30185 0.05743 -0.30416 C 0.06576 -0.31875 0.06055 -0.30439 0.06732 -0.32152 C 0.07253 -0.33495 0.06875 -0.32685 0.07266 -0.34074 C 0.0737 -0.34421 0.07487 -0.34722 0.07592 -0.35046 C 0.0767 -0.35555 0.07709 -0.36088 0.07813 -0.36597 C 0.07865 -0.36805 0.07982 -0.36967 0.08034 -0.37176 C 0.08125 -0.37546 0.08177 -0.37939 0.08256 -0.38333 C 0.08217 -0.40833 0.0823 -0.43356 0.08138 -0.45856 C 0.08099 -0.47013 0.078 -0.47245 0.07383 -0.47986 L 0.06836 -0.48958 C 0.06732 -0.49143 0.06654 -0.49444 0.06511 -0.49537 C 0.06407 -0.49606 0.06289 -0.49652 0.06185 -0.49722 C 0.06029 -0.49838 0.05899 -0.50023 0.05743 -0.50115 C 0.05391 -0.50347 0.05039 -0.50578 0.04662 -0.50694 C 0.04011 -0.50902 0.0336 -0.50949 0.02709 -0.51088 C 0.0224 -0.51273 0.01758 -0.51412 0.01289 -0.51666 C 0.00964 -0.51851 0.00912 -0.52291 0.00638 -0.52638 C 0.00547 -0.52731 0.00417 -0.52754 0.00313 -0.52824 C 0.00065 -0.5456 0.00456 -0.52824 -0.00234 -0.53796 C -0.00325 -0.53912 -0.00273 -0.54189 -0.00338 -0.54375 C -0.0039 -0.54513 -0.00481 -0.54629 -0.0056 -0.54745 C -0.0082 -0.56134 -0.00442 -0.54467 -0.00989 -0.55902 C -0.01119 -0.56273 -0.01185 -0.56713 -0.01315 -0.57083 C -0.01406 -0.57291 -0.01562 -0.5743 -0.0164 -0.57662 C -0.03099 -0.61689 -0.01653 -0.58356 -0.02734 -0.6074 C -0.02799 -0.61134 -0.02864 -0.61527 -0.02942 -0.61898 C -0.03151 -0.62824 -0.03437 -0.6368 -0.03593 -0.64606 C -0.03672 -0.65 -0.03867 -0.67523 -0.03919 -0.68287 C -0.03854 -0.70972 -0.03958 -0.73726 -0.03711 -0.76388 C -0.03711 -0.76388 -0.03033 -0.77592 -0.02838 -0.77939 L -0.02187 -0.79097 C -0.02005 -0.79282 -0.01836 -0.79513 -0.0164 -0.79676 C -0.01432 -0.79838 -0.01211 -0.7993 -0.00989 -0.80069 C -0.00703 -0.80254 -0.00429 -0.80555 -0.00117 -0.80648 C 0.00417 -0.8081 0.00964 -0.80763 0.01511 -0.80833 C 0.0224 -0.81088 0.02969 -0.81296 0.03685 -0.8162 C 0.03842 -0.81689 0.03972 -0.81875 0.04115 -0.8199 C 0.04948 -0.82638 0.04935 -0.82615 0.05534 -0.82963 C 0.06237 -0.84213 0.06029 -0.83472 0.06185 -0.85092 C 0.06107 -0.87731 0.06068 -0.9037 0.05964 -0.93009 C 0.05951 -0.93333 0.05951 -0.93703 0.0586 -0.93981 C 0.05756 -0.94259 0.0556 -0.94351 0.05417 -0.9456 C 0.05235 -0.94861 0.05065 -0.95208 0.04883 -0.95532 L 0.03907 -0.97268 L 0.03581 -0.97847 C 0.03334 -0.98263 0.0323 -0.98541 0.02917 -0.98796 C 0.02826 -0.98888 0.02709 -0.98935 0.02592 -0.99004 C 0.02526 -0.9912 0.02461 -0.99282 0.02383 -0.99375 C 0.02279 -0.99537 0.02149 -0.99606 0.02058 -0.99768 C 0.01433 -1.00856 0.02331 -0.99907 0.01407 -1.0074 C 0.01289 -1.00995 0.01198 -1.01273 0.01081 -1.01504 C 0.00912 -1.01805 0.00677 -1.01967 0.00534 -1.02291 C 0.00417 -1.02546 0.00417 -1.02963 0.00313 -1.0324 C 0.00235 -1.03472 0.00092 -1.03634 -0.00013 -1.03819 L -0.00338 -1.05578 L -0.00442 -1.06157 C -0.00377 -1.09097 -0.00364 -1.1206 -0.00234 -1.15023 C -0.00221 -1.15254 -0.00052 -1.1537 -0.00013 -1.15601 C 0.00065 -1.16018 0.00052 -1.16504 0.00092 -1.16944 C 0.00261 -1.18356 0.00196 -1.18101 0.00417 -1.18865 L 0.00964 -1.19467 " pathEditMode="relative" ptsTypes="AAAAAAAAAAAAAAAAAAAAAAAAAAAAAAAAAAAAAAAAAAAAAAAAAAAAAAAAAAAAAAAAAAAAAAAAAAAAAAAA">
                                      <p:cBhvr>
                                        <p:cTn id="12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903 L -0.00104 0.00903 C -0.00208 0.00301 -0.00247 -0.00324 -0.0043 -0.00856 C -0.00586 -0.01319 -0.00794 -0.01782 -0.01081 -0.02013 C -0.01367 -0.02222 -0.01888 -0.02523 -0.02162 -0.02963 C -0.03425 -0.05023 -0.02526 -0.0412 -0.03789 -0.05092 C -0.0418 -0.06134 -0.03919 -0.05509 -0.04662 -0.06828 C -0.04779 -0.07037 -0.0487 -0.07245 -0.04987 -0.07407 C -0.0513 -0.07615 -0.053 -0.07777 -0.0543 -0.07986 C -0.05586 -0.08287 -0.0569 -0.0868 -0.05859 -0.08958 C -0.0599 -0.09189 -0.06172 -0.09305 -0.06289 -0.09537 C -0.06576 -0.10092 -0.06823 -0.10671 -0.07057 -0.11273 C -0.07148 -0.11527 -0.07214 -0.11782 -0.07279 -0.1206 C -0.07318 -0.12245 -0.07318 -0.12476 -0.07383 -0.12638 C -0.07539 -0.13009 -0.07747 -0.13287 -0.0793 -0.13611 C -0.07995 -0.14051 -0.08073 -0.1449 -0.08138 -0.14953 C -0.08177 -0.15208 -0.0819 -0.15486 -0.08255 -0.15717 C -0.08307 -0.15949 -0.08398 -0.16111 -0.08464 -0.16296 C -0.08867 -0.19814 -0.08203 -0.1449 -0.08906 -0.1824 C -0.09023 -0.18865 -0.0905 -0.19537 -0.09115 -0.20162 C -0.0901 -0.22754 -0.08958 -0.25324 -0.08789 -0.27893 C -0.08763 -0.28333 -0.08451 -0.29027 -0.08255 -0.29259 C -0.08151 -0.29375 -0.08034 -0.29375 -0.0793 -0.29444 C -0.07747 -0.2956 -0.07565 -0.29699 -0.07383 -0.29838 C -0.0724 -0.30092 -0.07109 -0.30393 -0.06953 -0.30601 C -0.06849 -0.30717 -0.06732 -0.3074 -0.06628 -0.30787 C -0.06042 -0.31064 -0.05469 -0.31342 -0.04883 -0.31574 C -0.04662 -0.31666 -0.0444 -0.31666 -0.04232 -0.31759 C -0.0375 -0.3199 -0.03294 -0.32268 -0.02813 -0.32546 C -0.01745 -0.33796 -0.03867 -0.31412 -0.01289 -0.33125 C -0.00677 -0.33518 -0.00169 -0.34421 0.00443 -0.34861 C 0.00625 -0.34976 0.00807 -0.35092 0.0099 -0.35231 C 0.01536 -0.3574 0.02018 -0.36527 0.02617 -0.36782 L 0.0349 -0.37176 C 0.03737 -0.3743 0.04023 -0.37615 0.04245 -0.37939 C 0.05182 -0.39305 0.04193 -0.38703 0.05117 -0.39097 C 0.05156 -0.39375 0.0513 -0.39676 0.05221 -0.39884 C 0.05325 -0.40092 0.05534 -0.40092 0.05664 -0.40254 C 0.05898 -0.40601 0.06107 -0.41018 0.06315 -0.41435 C 0.06588 -0.4199 0.06784 -0.42638 0.0707 -0.43171 C 0.07292 -0.43541 0.07539 -0.43888 0.07721 -0.44328 C 0.07904 -0.44745 0.08008 -0.45231 0.08164 -0.45671 C 0.08229 -0.45879 0.0832 -0.46041 0.08372 -0.4625 C 0.08503 -0.46643 0.08581 -0.47037 0.08698 -0.47407 C 0.08763 -0.47615 0.08867 -0.47777 0.08919 -0.47986 C 0.10195 -0.52893 0.08789 -0.47754 0.0957 -0.51088 C 0.09661 -0.51481 0.09805 -0.51851 0.09896 -0.52245 C 0.09987 -0.52615 0.10026 -0.53032 0.10117 -0.53402 C 0.10247 -0.54004 0.10404 -0.5456 0.10547 -0.55138 C 0.10586 -0.55856 0.10664 -0.56551 0.10664 -0.57268 C 0.10664 -0.57939 0.11042 -0.62291 0.10338 -0.64027 C 0.10247 -0.64259 0.10104 -0.64398 0.10013 -0.64606 C 0.09896 -0.64861 0.09792 -0.65115 0.09687 -0.65393 C 0.09609 -0.65578 0.0957 -0.6581 0.09466 -0.65972 C 0.09375 -0.66088 0.09245 -0.66088 0.09141 -0.66157 C 0.08958 -0.66412 0.08802 -0.66759 0.08594 -0.66921 C 0.07305 -0.67963 0.07083 -0.67801 0.05872 -0.68287 C 0.05768 -0.68333 0.05664 -0.68426 0.05547 -0.68472 C 0.04753 -0.68819 0.04635 -0.68842 0.03919 -0.69051 C 0.03854 -0.69189 0.03789 -0.69351 0.03698 -0.69444 C 0.03607 -0.69537 0.0349 -0.69583 0.03372 -0.69629 C 0.0306 -0.69791 0.02721 -0.69884 0.02396 -0.70023 C 0.01432 -0.71736 0.02878 -0.69259 0.01536 -0.7118 C 0.01328 -0.71458 0.01185 -0.71875 0.0099 -0.72152 C 0.00521 -0.72777 0.00169 -0.73078 -0.00313 -0.73495 C -0.00977 -0.74676 -0.0056 -0.73819 -0.00964 -0.74861 C -0.01081 -0.75115 -0.01211 -0.75347 -0.01289 -0.75625 C -0.01497 -0.7625 -0.01654 -0.76921 -0.01836 -0.77569 L -0.02057 -0.78333 C -0.02162 -0.78726 -0.02292 -0.79097 -0.02383 -0.7949 L -0.02604 -0.80463 C -0.02565 -0.82847 -0.02552 -0.85231 -0.02487 -0.87615 C -0.02487 -0.87939 -0.02448 -0.88263 -0.02383 -0.88564 C -0.02331 -0.88796 -0.02227 -0.88935 -0.02162 -0.89143 C -0.02109 -0.89328 -0.02122 -0.8956 -0.02057 -0.89722 C -0.01602 -0.91041 -0.01628 -0.90439 -0.01081 -0.91666 C -0.00951 -0.91967 -0.00885 -0.92338 -0.00755 -0.92638 C -0.00417 -0.9331 -0.00026 -0.93912 0.00338 -0.9456 L 0.00768 -0.95347 C 0.00859 -0.95949 0.00872 -0.96342 0.01094 -0.96875 C 0.01185 -0.97106 0.01328 -0.97245 0.01419 -0.97453 C 0.01588 -0.97893 0.01706 -0.98356 0.01862 -0.98819 C 0.0237 -1.05208 0.01966 -0.99722 0.01966 -1.15416 L 0.01211 -1.18125 " pathEditMode="relative" ptsTypes="AAAAAAAAAAAAAAAAAAAAAAAAAAAAAAAAAAAAAAAAAAAAAAAAAAAAAAAAAAAAAAAAAAAAAAAAAAAAAAAAAAAA">
                                      <p:cBhvr>
                                        <p:cTn id="14" dur="2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-0.00092 L 0.00364 -0.00092 C 0.00078 -0.00463 -0.00235 -0.0081 -0.00508 -0.0125 C -0.00677 -0.01527 -0.00756 -0.01944 -0.00938 -0.02199 C -0.01237 -0.02615 -0.01602 -0.02824 -0.01914 -0.03171 C -0.02071 -0.03333 -0.02214 -0.03564 -0.02357 -0.0375 C -0.025 -0.04328 -0.02631 -0.0493 -0.02787 -0.05486 C -0.02943 -0.06041 -0.03373 -0.07152 -0.03555 -0.07615 C -0.04063 -0.1037 -0.03334 -0.07037 -0.04414 -0.0993 C -0.04805 -0.10972 -0.04909 -0.1206 -0.05066 -0.13217 C -0.05105 -0.13935 -0.05092 -0.14652 -0.05183 -0.15347 C -0.05209 -0.15578 -0.05339 -0.15717 -0.05391 -0.15926 C -0.05482 -0.1618 -0.05547 -0.16435 -0.05612 -0.16689 C -0.05691 -0.17268 -0.05756 -0.1787 -0.05834 -0.18449 C -0.0586 -0.18703 -0.05925 -0.18958 -0.05938 -0.19213 C -0.06029 -0.20555 -0.06081 -0.21921 -0.06159 -0.23263 C -0.0612 -0.26481 -0.0625 -0.29722 -0.06055 -0.32939 C -0.06029 -0.33333 -0.05625 -0.33356 -0.05508 -0.33703 C -0.05391 -0.34027 -0.05495 -0.34513 -0.05391 -0.34861 C -0.053 -0.35185 -0.05105 -0.3537 -0.04961 -0.35625 C -0.04805 -0.35949 -0.04688 -0.36319 -0.04532 -0.36597 C -0.0418 -0.37222 -0.03789 -0.37615 -0.03334 -0.37963 C -0.03191 -0.38055 -0.03047 -0.38078 -0.02891 -0.38148 C -0.0112 -0.40115 -0.03008 -0.38333 0.00039 -0.3949 C 0.0039 -0.39629 0.00677 -0.40069 0.01015 -0.40277 C 0.01302 -0.40439 0.01588 -0.40555 0.01888 -0.40648 C 0.04778 -0.4162 0.04843 -0.41319 0.08632 -0.4162 C 0.09205 -0.41875 0.09778 -0.42199 0.10364 -0.42407 C 0.13007 -0.4324 0.11445 -0.42245 0.1276 -0.43171 C 0.12864 -0.43356 0.12968 -0.43564 0.13086 -0.4375 C 0.13216 -0.43958 0.13385 -0.44097 0.13515 -0.44328 C 0.13645 -0.4456 0.13724 -0.44861 0.13841 -0.45092 C 0.14921 -0.47222 0.14127 -0.45254 0.14934 -0.4743 C 0.15 -0.47939 0.15052 -0.48472 0.15143 -0.48958 C 0.15234 -0.49444 0.15481 -0.49838 0.15468 -0.50324 C 0.15442 -0.54953 0.1539 -0.59629 0.15039 -0.64236 C 0.14987 -0.64953 0.14531 -0.65393 0.14283 -0.65972 C 0.14205 -0.66157 0.14153 -0.66388 0.14062 -0.66551 C 0.13789 -0.67083 0.1319 -0.68101 0.1319 -0.68101 C 0.13125 -0.68541 0.13099 -0.69027 0.12968 -0.69444 C 0.12747 -0.70185 0.12461 -0.70254 0.12109 -0.70601 C 0.10286 -0.72407 0.12929 -0.69976 0.10911 -0.71574 C 0.10794 -0.71666 0.10703 -0.71851 0.10586 -0.71967 C 0.10481 -0.7206 0.10364 -0.7206 0.1026 -0.72152 C 0.10143 -0.72268 0.10052 -0.72476 0.09934 -0.72546 C 0.09726 -0.72662 0.09492 -0.72662 0.09283 -0.72731 L 0.0819 -0.73703 C 0.07812 -0.74051 0.07135 -0.74606 0.06888 -0.75046 C 0.06705 -0.7537 0.06536 -0.75717 0.06341 -0.76018 C 0.06211 -0.76226 0.06041 -0.76365 0.05911 -0.76597 C 0.05781 -0.76828 0.05703 -0.77129 0.05586 -0.77361 C 0.05156 -0.7824 0.05013 -0.78009 0.04713 -0.7949 L 0.04283 -0.8162 C 0.0444 -0.89236 0.04023 -0.84305 0.04817 -0.88588 C 0.05208 -0.90625 0.04765 -0.89629 0.05364 -0.90694 C 0.05507 -0.91597 0.05638 -0.92523 0.05794 -0.93402 C 0.05833 -0.93611 0.05859 -0.93819 0.05911 -0.93981 C 0.05963 -0.94189 0.06054 -0.94375 0.06119 -0.9456 C 0.0625 -0.95301 0.06445 -0.96666 0.06666 -0.97476 C 0.06731 -0.97685 0.06809 -0.97847 0.06888 -0.98055 C 0.07083 -0.99097 0.07109 -0.99166 0.07213 -1.00763 C 0.07565 -1.06273 0.07005 -1.04074 0.07643 -1.06365 C 0.07682 -1.06805 0.07721 -1.07268 0.0776 -1.07708 C 0.07838 -1.08773 0.07877 -1.09884 0.07968 -1.10972 C 0.08007 -1.11342 0.08216 -1.12037 0.08294 -1.12314 C 0.08398 -1.12662 0.08593 -1.12916 0.08632 -1.13287 C 0.08711 -1.14444 0.08632 -1.15601 0.08632 -1.16759 L 0.08632 -1.18518 " pathEditMode="relative" ptsTypes="AAAAAAAAAAAAAAAAAAAAAAAAAAAAAAAAAAAAAAAAAAAAAAAAAAAAAAAAAAAAAAAAAAAA">
                                      <p:cBhvr>
                                        <p:cTn id="16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 0.02084 L -0.003 0.02084 C -0.00156 0.01551 0.0013 0.01111 0.0013 0.00533 C 0.0013 0.00162 -0.00209 0.0007 -0.003 -0.00254 C -0.01276 -0.03703 0.00403 0.00533 -0.00729 -0.02176 L -0.01172 -0.0449 C -0.01211 -0.04699 -0.01224 -0.04907 -0.01276 -0.05069 C -0.01419 -0.05486 -0.01901 -0.06736 -0.02044 -0.07407 C -0.02201 -0.08148 -0.02279 -0.08981 -0.02474 -0.09722 C -0.02709 -0.10578 -0.03203 -0.11643 -0.03555 -0.1243 C -0.03594 -0.12615 -0.0362 -0.12824 -0.03672 -0.13009 C -0.03802 -0.13403 -0.03998 -0.13727 -0.04102 -0.14166 C -0.04219 -0.14653 -0.04193 -0.15231 -0.04323 -0.15694 C -0.04492 -0.16342 -0.04844 -0.16782 -0.04974 -0.17453 C -0.05052 -0.17893 -0.05339 -0.19537 -0.05521 -0.20139 C -0.05612 -0.20486 -0.05755 -0.20764 -0.05847 -0.21111 C -0.06081 -0.22014 -0.06302 -0.24143 -0.0638 -0.24791 C -0.06237 -0.26713 -0.06146 -0.28657 -0.05951 -0.30578 C -0.05925 -0.3081 -0.05794 -0.30949 -0.05729 -0.31157 C -0.05677 -0.31342 -0.0569 -0.31574 -0.05625 -0.31736 C -0.05443 -0.32222 -0.05104 -0.32546 -0.0487 -0.32893 C -0.04753 -0.33078 -0.04662 -0.33333 -0.04544 -0.33472 C -0.04336 -0.33727 -0.04102 -0.33865 -0.03893 -0.34051 C -0.03698 -0.34236 -0.03529 -0.34444 -0.03347 -0.34629 C -0.03229 -0.34907 -0.03164 -0.35231 -0.03021 -0.35416 C -0.02865 -0.35625 -0.02643 -0.35648 -0.02474 -0.3581 C -0.01289 -0.36852 -0.02617 -0.35972 -0.01276 -0.36759 C -0.01133 -0.36967 -0.01016 -0.37222 -0.00847 -0.37338 C -0.00677 -0.37477 0.00872 -0.38078 0.01002 -0.38125 C 0.01146 -0.3824 0.01302 -0.38356 0.01432 -0.38495 C 0.01732 -0.38819 0.01992 -0.39236 0.02304 -0.39467 C 0.02721 -0.39768 0.03607 -0.40046 0.03607 -0.40046 C 0.03724 -0.40301 0.03789 -0.40648 0.03932 -0.40833 C 0.04596 -0.41597 0.04883 -0.41597 0.05573 -0.41782 C 0.05677 -0.41921 0.05794 -0.42037 0.05898 -0.42176 C 0.06054 -0.42407 0.06159 -0.42754 0.06328 -0.4294 C 0.06523 -0.43148 0.06771 -0.43217 0.06979 -0.43333 C 0.072 -0.43727 0.07396 -0.44143 0.0763 -0.4449 C 0.0776 -0.44676 0.07942 -0.44699 0.08073 -0.44884 C 0.09049 -0.46412 0.0789 -0.45486 0.09153 -0.46227 C 0.09232 -0.46435 0.0931 -0.4662 0.09375 -0.46805 C 0.09453 -0.4706 0.09492 -0.47361 0.09596 -0.47592 C 0.09674 -0.47801 0.09804 -0.47963 0.09922 -0.48171 C 0.09948 -0.48565 0.09948 -0.48958 0.10026 -0.49328 C 0.1013 -0.49815 0.10495 -0.50648 0.10677 -0.51065 C 0.10755 -0.51713 0.10807 -0.52361 0.10898 -0.52986 C 0.10989 -0.53657 0.1112 -0.54282 0.11224 -0.5493 C 0.11302 -0.55509 0.11367 -0.56088 0.11432 -0.56666 C 0.11406 -0.6125 0.1151 -0.65833 0.11328 -0.70393 C 0.11289 -0.71273 0.11067 -0.72153 0.10781 -0.72893 L 0.10573 -0.73472 C 0.10534 -0.73796 0.1056 -0.74166 0.10456 -0.74444 C 0.10325 -0.74838 0.09922 -0.75416 0.09922 -0.75416 C 0.09883 -0.75602 0.09883 -0.75833 0.09804 -0.75995 C 0.09049 -0.77731 0.09388 -0.76643 0.08607 -0.77731 C 0.08099 -0.78449 0.08242 -0.7868 0.0763 -0.79282 C 0.075 -0.79398 0.07344 -0.79398 0.072 -0.79467 C 0.07096 -0.79606 0.06979 -0.79699 0.06875 -0.79861 C 0.06758 -0.80023 0.06679 -0.80301 0.06549 -0.8044 C 0.06276 -0.80694 0.05963 -0.8081 0.05677 -0.81018 C 0.05416 -0.81203 0.05169 -0.81412 0.04922 -0.81597 C 0.0444 -0.82453 0.0457 -0.82291 0.04049 -0.8294 C 0.03945 -0.83078 0.03841 -0.8324 0.03724 -0.83333 C 0.03554 -0.83449 0.03359 -0.83472 0.03177 -0.83518 C 0.03073 -0.83842 0.02982 -0.8419 0.02851 -0.8449 C 0.02643 -0.85 0.02474 -0.85139 0.022 -0.85463 C 0.01575 -0.87129 0.02317 -0.85023 0.01875 -0.8662 C 0.0181 -0.86828 0.01732 -0.87014 0.01653 -0.87199 C 0.01028 -0.9081 0.00911 -0.90509 0.01328 -0.95509 C 0.01354 -0.95856 0.01614 -0.96018 0.01771 -0.96273 C 0.01797 -0.96481 0.01823 -0.96666 0.01875 -0.96852 C 0.02018 -0.97384 0.02304 -0.9824 0.02526 -0.98796 C 0.0263 -0.99051 0.02747 -0.99305 0.02851 -0.9956 C 0.02929 -0.99745 0.02995 -0.99953 0.03073 -1.00139 C 0.03177 -1.00416 0.03294 -1.00648 0.03398 -1.00926 C 0.03515 -1.01227 0.03581 -1.01597 0.03724 -1.01875 C 0.03945 -1.02384 0.04284 -1.02708 0.04479 -1.0324 C 0.04557 -1.03426 0.04635 -1.03611 0.047 -1.03819 C 0.04752 -1.04004 0.04752 -1.04213 0.04804 -1.04398 C 0.04857 -1.0456 0.04948 -1.04653 0.05026 -1.04791 C 0.05065 -1.04977 0.05091 -1.05185 0.0513 -1.0537 C 0.05273 -1.05879 0.05456 -1.06365 0.05573 -1.06898 C 0.05638 -1.07268 0.05638 -1.07685 0.05677 -1.08055 L 0.06002 -1.15578 L 0.06549 -1.17523 " pathEditMode="relative" ptsTypes="AAAAAAAAAAAAAAAAAAAAAAAAAAAAAAAAAAAAAAAAAAAAAAAAAAAAAAAAAAAAAAAAAAAAAAAAAAAAAAAAAAAAA">
                                      <p:cBhvr>
                                        <p:cTn id="18" dur="2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0.5651 -0.00417 " pathEditMode="relative" rAng="0" ptsTypes="AA">
                                      <p:cBhvr>
                                        <p:cTn id="23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55" y="-20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-0.58828 0.00023 " pathEditMode="relative" rAng="0" ptsTypes="AA">
                                      <p:cBhvr>
                                        <p:cTn id="25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22">
            <a:extLst>
              <a:ext uri="{FF2B5EF4-FFF2-40B4-BE49-F238E27FC236}">
                <a16:creationId xmlns:a16="http://schemas.microsoft.com/office/drawing/2014/main" id="{47C9F168-59C8-4612-A746-852EE550F8F6}"/>
              </a:ext>
            </a:extLst>
          </p:cNvPr>
          <p:cNvSpPr txBox="1"/>
          <p:nvPr/>
        </p:nvSpPr>
        <p:spPr>
          <a:xfrm>
            <a:off x="11254406" y="190500"/>
            <a:ext cx="744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</a:rPr>
              <a:t>15</a:t>
            </a:r>
          </a:p>
        </p:txBody>
      </p:sp>
      <p:pic>
        <p:nvPicPr>
          <p:cNvPr id="25" name="Imagen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1CAA4B9-4B5D-4927-9768-0267CAE52A9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101" y="5087102"/>
            <a:ext cx="744890" cy="1199398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93F7CC97-B085-4E3F-86E2-1EC0EDCE18BE}"/>
              </a:ext>
            </a:extLst>
          </p:cNvPr>
          <p:cNvGrpSpPr/>
          <p:nvPr/>
        </p:nvGrpSpPr>
        <p:grpSpPr>
          <a:xfrm>
            <a:off x="5071465" y="4857199"/>
            <a:ext cx="2956479" cy="1888160"/>
            <a:chOff x="5062038" y="4432993"/>
            <a:chExt cx="2956479" cy="1888160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BFDEE14F-9EA0-46D3-9D6F-9F569284C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2038" y="4435431"/>
              <a:ext cx="1722120" cy="1885722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39C759DA-4311-4D8F-99A2-E7AC38774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1542" y="4432993"/>
              <a:ext cx="1366975" cy="1845240"/>
            </a:xfrm>
            <a:prstGeom prst="rect">
              <a:avLst/>
            </a:prstGeom>
          </p:spPr>
        </p:pic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366FF3A9-E41D-4C7C-93BF-46BF58BCFDB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6716" y="2925784"/>
            <a:ext cx="1405429" cy="193141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CBC451C-B396-42F7-BD02-F5DE63FA30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6508" y="1998363"/>
            <a:ext cx="2491178" cy="7756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338F4F5-A4AF-4E8C-B302-3A6EBD36BF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946" y="-28431"/>
            <a:ext cx="2696107" cy="202679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FE5FD6E-F7D5-490E-A315-98B878B042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864" y="7082109"/>
            <a:ext cx="1888163" cy="720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57E988B-279D-4C89-9027-B419FE563B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587" y="7082109"/>
            <a:ext cx="1781444" cy="720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F2A1D9E-4C47-4323-B2E5-61827489FE9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73" y="7082109"/>
            <a:ext cx="2392499" cy="7200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84BB596-EE22-4C0D-9855-96B89E0A085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585" y="7082109"/>
            <a:ext cx="144742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82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>
        <p15:prstTrans prst="curtains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39 -0.00301 L -0.02839 -0.00301 C -0.02878 -0.02315 -0.02852 -0.04306 -0.02943 -0.06297 C -0.02956 -0.06528 -0.03164 -0.06644 -0.03164 -0.06875 C -0.03099 -0.10301 -0.02995 -0.13727 -0.02722 -0.1713 C -0.02696 -0.17524 -0.02422 -0.17755 -0.02292 -0.18102 C -0.01875 -0.19121 -0.01797 -0.197 -0.01315 -0.20417 C -0.01211 -0.20556 -0.01094 -0.20672 -0.0099 -0.20788 C -0.00821 -0.21019 -0.0043 -0.21575 -0.00222 -0.2176 C 0.00664 -0.22616 0.0108 -0.22963 0.02057 -0.23496 C 0.02343 -0.23658 0.0263 -0.2375 0.02929 -0.23889 C 0.0332 -0.24283 0.03724 -0.2463 0.04114 -0.25047 C 0.04349 -0.25278 0.04531 -0.25649 0.04778 -0.25811 C 0.04974 -0.25973 0.05208 -0.2595 0.05429 -0.26019 C 0.05612 -0.26135 0.05807 -0.26204 0.05963 -0.26389 C 0.06224 -0.26713 0.06627 -0.2757 0.06627 -0.2757 C 0.06588 -0.28334 0.06601 -0.29121 0.0651 -0.29885 C 0.06315 -0.31528 0.06211 -0.30996 0.05638 -0.32014 C 0.05364 -0.325 0.05026 -0.33588 0.04661 -0.33936 C 0.04466 -0.34121 0.04231 -0.34075 0.0401 -0.34121 C 0.03841 -0.34422 0.03606 -0.34931 0.03359 -0.35093 C 0.0319 -0.35209 0.02994 -0.35209 0.02812 -0.35278 C 0.02591 -0.35394 0.02382 -0.35556 0.02161 -0.35672 C 0.02018 -0.35741 0.01875 -0.35788 0.01731 -0.3588 C 0.0108 -0.3625 0.00403 -0.36528 -0.00222 -0.37038 C -0.01446 -0.37987 -0.00847 -0.37709 -0.01966 -0.37987 C -0.02331 -0.38241 -0.02683 -0.38588 -0.03047 -0.38774 C -0.03438 -0.38959 -0.03868 -0.38936 -0.04245 -0.39144 C -0.04453 -0.3926 -0.04597 -0.39584 -0.04792 -0.39723 C -0.0517 -0.4 -0.0569 -0.40163 -0.06094 -0.40325 C -0.06276 -0.40579 -0.06446 -0.40857 -0.06641 -0.41088 C -0.06849 -0.41343 -0.07735 -0.42315 -0.0806 -0.42825 C -0.08203 -0.43056 -0.08347 -0.43334 -0.0849 -0.43588 C -0.08646 -0.43913 -0.0875 -0.44306 -0.0892 -0.44561 C -0.09011 -0.447 -0.09141 -0.44676 -0.09245 -0.44769 C -0.09427 -0.44885 -0.0961 -0.45024 -0.09792 -0.45139 C -0.09896 -0.45348 -0.10026 -0.4551 -0.10118 -0.45718 C -0.10391 -0.46343 -0.10886 -0.47663 -0.10886 -0.47663 C -0.10912 -0.47987 -0.10899 -0.48334 -0.1099 -0.48635 C -0.11094 -0.48936 -0.11407 -0.49028 -0.1142 -0.49399 C -0.11719 -0.59607 -0.12839 -0.57801 -0.10886 -0.60417 C -0.10808 -0.60788 -0.10769 -0.61204 -0.10664 -0.61575 C -0.1043 -0.62385 -0.10052 -0.62709 -0.09688 -0.63311 C -0.09493 -0.63612 -0.09388 -0.64121 -0.09141 -0.64283 C -0.08711 -0.64538 -0.08477 -0.64561 -0.08164 -0.65047 C -0.07969 -0.65348 -0.07826 -0.65741 -0.07618 -0.66019 C -0.07422 -0.66274 -0.07175 -0.66366 -0.06966 -0.66598 C -0.0681 -0.6676 -0.0668 -0.66991 -0.06537 -0.67176 C -0.06029 -0.67778 -0.05547 -0.68426 -0.05013 -0.68913 C -0.0487 -0.69051 -0.04714 -0.69144 -0.04571 -0.69306 C -0.04388 -0.69538 -0.04232 -0.69885 -0.04037 -0.7007 C -0.03659 -0.7044 -0.03138 -0.70533 -0.02722 -0.70649 C -0.02578 -0.70903 -0.02448 -0.71204 -0.02292 -0.71436 C -0.01901 -0.71968 -0.01498 -0.72454 -0.01094 -0.72963 C -0.0099 -0.73102 -0.00873 -0.73218 -0.00769 -0.73357 C -0.00625 -0.73542 -0.00482 -0.7375 -0.00339 -0.73936 C -0.00235 -0.74075 -0.00104 -0.74167 -0.00013 -0.74329 C 0.00182 -0.7463 0.00534 -0.75301 0.00534 -0.75301 C 0.00729 -0.76181 0.01067 -0.77547 0.0108 -0.7838 C 0.01106 -0.80186 0.00963 -0.81991 0.00859 -0.83797 C 0.00846 -0.84075 0.00599 -0.85024 0.00534 -0.85139 C 0.00416 -0.85394 0.00234 -0.8551 0.00104 -0.85718 C -0.00091 -0.86019 -0.00261 -0.86366 -0.00443 -0.8669 C -0.00482 -0.86875 -0.00482 -0.87107 -0.00547 -0.87269 C -0.00703 -0.87639 -0.00899 -0.8794 -0.01094 -0.88241 C -0.01198 -0.8838 -0.01315 -0.88496 -0.0142 -0.88635 C -0.01615 -0.88866 -0.01797 -0.89121 -0.01966 -0.89399 C -0.02188 -0.89769 -0.02396 -0.90163 -0.02618 -0.90556 C -0.02722 -0.90741 -0.02852 -0.90926 -0.02943 -0.91135 C -0.03086 -0.91459 -0.03216 -0.91806 -0.03386 -0.92107 C -0.04063 -0.93311 -0.03594 -0.92153 -0.04037 -0.93079 C -0.0418 -0.9338 -0.04323 -0.93704 -0.04466 -0.94028 C -0.04545 -0.94213 -0.04597 -0.94445 -0.04688 -0.94607 C -0.04779 -0.94815 -0.04896 -0.95 -0.05013 -0.95186 C -0.05052 -0.95394 -0.05078 -0.95579 -0.05118 -0.95764 C -0.05261 -0.96413 -0.05469 -0.97038 -0.05547 -0.97709 C -0.0569 -0.98727 -0.05703 -0.99769 -0.05769 -1.00788 C -0.05703 -1.03125 -0.0599 -1.04075 -0.05443 -1.05625 C -0.05352 -1.05903 -0.05222 -1.06135 -0.05118 -1.06413 C -0.04844 -1.12269 -0.05274 -1.04121 -0.04571 -1.1257 C -0.04245 -1.16505 -0.04701 -1.13959 -0.04245 -1.172 C -0.04232 -1.17338 -0.0418 -1.17454 -0.04141 -1.17593 L -0.03594 -1.18565 " pathEditMode="relative" ptsTypes="AAAAAAAAAAAAAAAAAAAAAAAAAAAAAAAAAAAAAAAAAAAAAAAAAAAAAAAAAAAAAAAAAAAAAAAAAAAAAAAAAAA">
                                      <p:cBhvr>
                                        <p:cTn id="12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11 0.00046 L -0.00911 0.00046 C -0.01054 -0.00463 -0.01172 -0.00996 -0.01341 -0.01482 C -0.01432 -0.01713 -0.01575 -0.01852 -0.01666 -0.02061 C -0.01757 -0.02246 -0.0181 -0.02454 -0.01888 -0.02639 C -0.02135 -0.03959 -0.01797 -0.02385 -0.02435 -0.0419 C -0.02487 -0.04375 -0.025 -0.04584 -0.02539 -0.04769 C -0.02682 -0.05348 -0.02825 -0.05926 -0.02968 -0.06505 C -0.03047 -0.06783 -0.03099 -0.07038 -0.0319 -0.07292 C -0.0332 -0.07616 -0.03489 -0.07917 -0.03619 -0.08241 C -0.03815 -0.08704 -0.03984 -0.09144 -0.04166 -0.09607 C -0.04375 -0.1176 -0.04049 -0.09954 -0.04713 -0.11343 C -0.04817 -0.11551 -0.04843 -0.11875 -0.04935 -0.12107 C -0.0513 -0.12709 -0.05364 -0.13264 -0.05586 -0.13843 C -0.05768 -0.15788 -0.05534 -0.14283 -0.06015 -0.15973 C -0.06172 -0.16551 -0.06315 -0.1713 -0.06445 -0.17709 C -0.06523 -0.18033 -0.06575 -0.1838 -0.06666 -0.18681 C -0.06731 -0.18889 -0.0681 -0.19075 -0.06888 -0.1926 C -0.06992 -0.2 -0.07005 -0.20278 -0.07213 -0.20996 C -0.07343 -0.21459 -0.075 -0.21899 -0.07643 -0.22362 C -0.07682 -0.22686 -0.07682 -0.2301 -0.07747 -0.23311 C -0.07864 -0.23797 -0.08112 -0.24167 -0.0819 -0.24676 C -0.08333 -0.25602 -0.08333 -0.26598 -0.08411 -0.2757 C -0.08242 -0.33334 -0.09088 -0.33658 -0.07747 -0.36274 C -0.07552 -0.36667 -0.07317 -0.37038 -0.07096 -0.37431 C -0.0707 -0.37755 -0.07096 -0.38125 -0.06992 -0.3838 C -0.06614 -0.39445 -0.06354 -0.39422 -0.05911 -0.40139 C -0.05677 -0.40487 -0.05455 -0.4088 -0.0526 -0.41297 C -0.04987 -0.41852 -0.04765 -0.42477 -0.04492 -0.43033 C -0.04297 -0.4345 -0.04049 -0.43774 -0.03841 -0.4419 C -0.03724 -0.44422 -0.03646 -0.44723 -0.03515 -0.44954 C -0.03385 -0.45186 -0.03216 -0.45301 -0.03086 -0.45533 C -0.02955 -0.45764 -0.02877 -0.46088 -0.0276 -0.4632 C -0.0233 -0.47107 -0.01888 -0.47848 -0.01458 -0.48635 C -0.01276 -0.48959 -0.01106 -0.49306 -0.00911 -0.49607 C -0.00729 -0.49862 -0.00534 -0.5007 -0.00364 -0.50371 C -0.00208 -0.50672 -0.00091 -0.51042 0.00065 -0.51343 C 0.00352 -0.51875 0.00716 -0.52269 0.00938 -0.52871 L 0.01589 -0.5463 C 0.01628 -0.54815 0.01628 -0.55024 0.01693 -0.55209 C 0.01823 -0.55487 0.02045 -0.55649 0.02136 -0.55973 C 0.0224 -0.56389 0.02175 -0.56875 0.0224 -0.57315 C 0.02357 -0.58125 0.02526 -0.58866 0.02683 -0.59653 C 0.02604 -0.61135 0.02683 -0.62663 0.02461 -0.64098 C 0.02383 -0.64607 0.0181 -0.65255 0.0181 -0.65255 C 0.01693 -0.65695 0.0168 -0.6625 0.01485 -0.66598 C 0.01315 -0.66899 0.01042 -0.66852 0.00834 -0.66991 C -0.00507 -0.67848 0.00443 -0.67362 -0.00911 -0.67963 C -0.01132 -0.68218 -0.01328 -0.68519 -0.01562 -0.68727 C -0.01771 -0.68913 -0.01992 -0.68982 -0.02213 -0.69121 C -0.02578 -0.69306 -0.02942 -0.69468 -0.03294 -0.697 C -0.04375 -0.70325 -0.03281 -0.69769 -0.04492 -0.70857 C -0.047 -0.71042 -0.04935 -0.71112 -0.05143 -0.71227 C -0.05325 -0.71505 -0.05481 -0.71829 -0.0569 -0.72014 C -0.05859 -0.72153 -0.06067 -0.72038 -0.06237 -0.722 C -0.06406 -0.72385 -0.0651 -0.72732 -0.06666 -0.72987 C -0.06771 -0.73125 -0.06901 -0.73218 -0.06992 -0.73357 C -0.07187 -0.73658 -0.07343 -0.74028 -0.07539 -0.74329 C -0.0763 -0.74491 -0.07773 -0.74561 -0.07864 -0.74723 C -0.08099 -0.75139 -0.08294 -0.75625 -0.08515 -0.76065 C -0.08685 -0.76413 -0.08919 -0.76644 -0.09062 -0.77038 C -0.09388 -0.77917 -0.09179 -0.77454 -0.09713 -0.7838 C -0.09739 -0.78843 -0.09752 -0.79306 -0.09817 -0.79746 C -0.09896 -0.80278 -0.10169 -0.81227 -0.10364 -0.81667 C -0.10481 -0.81968 -0.10651 -0.82176 -0.10794 -0.82454 C -0.10872 -0.82963 -0.10911 -0.83496 -0.11015 -0.83982 C -0.11132 -0.84584 -0.11367 -0.85116 -0.11445 -0.85718 C -0.11549 -0.86413 -0.11523 -0.87153 -0.11549 -0.87848 C -0.11484 -0.9132 -0.11536 -0.94815 -0.11341 -0.98288 C -0.11315 -0.98658 -0.11028 -0.98774 -0.10898 -0.99051 C -0.10833 -0.99237 -0.10846 -0.99468 -0.10794 -0.9963 C -0.10429 -1.00926 -0.10521 -1.00695 -0.10143 -1.01389 C -0.09869 -1.03843 -0.10273 -1.01088 -0.09713 -1.02917 C -0.09596 -1.03288 -0.09596 -1.03727 -0.09492 -1.04075 C -0.09414 -1.04375 -0.09257 -1.04584 -0.09166 -1.04862 C -0.08997 -1.05348 -0.0888 -1.0588 -0.08737 -1.06413 C -0.08554 -1.08334 -0.08724 -1.06806 -0.08411 -1.08704 C -0.08359 -1.08959 -0.08385 -1.0926 -0.08294 -1.09468 C -0.08164 -1.09792 -0.07929 -1.09977 -0.07747 -1.10232 C -0.07682 -1.10625 -0.07617 -1.11019 -0.07539 -1.11413 C -0.07356 -1.12246 -0.06992 -1.1301 -0.06992 -1.13913 L -0.06992 -1.17385 L -0.06888 -1.20301 " pathEditMode="relative" ptsTypes="AAAAAAAAAAAAAAAAAAAAAAAAAAAAAAAAAAAAAAAAAAAAAAAAAAAAAAAAAAAAAAAAAAAAAAAAAAAAAAAAAAA">
                                      <p:cBhvr>
                                        <p:cTn id="14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1 0.00833 L -0.00131 0.00833 C -0.0017 0.00254 -0.00131 -0.00348 -0.00248 -0.00903 C -0.00326 -0.0125 -0.00951 -0.02014 -0.01107 -0.02246 C -0.01289 -0.02825 -0.01511 -0.0338 -0.01654 -0.03982 C -0.01732 -0.04283 -0.0168 -0.04653 -0.01771 -0.04954 C -0.01875 -0.05325 -0.02058 -0.05579 -0.02201 -0.05926 C -0.02383 -0.06366 -0.02565 -0.06829 -0.02748 -0.07269 C -0.02878 -0.08079 -0.02969 -0.08843 -0.03177 -0.09584 C -0.03998 -0.125 -0.02891 -0.07848 -0.03933 -0.12292 C -0.04206 -0.13426 -0.03881 -0.12755 -0.04258 -0.14607 C -0.04297 -0.14792 -0.04414 -0.14885 -0.0448 -0.15 C -0.04519 -0.15394 -0.04532 -0.15788 -0.04597 -0.16158 C -0.04714 -0.17061 -0.05 -0.1794 -0.05026 -0.18866 C -0.05118 -0.22477 -0.05013 -0.26088 -0.04922 -0.297 C -0.04896 -0.30348 -0.0448 -0.31204 -0.04258 -0.31621 C -0.04063 -0.32038 -0.03828 -0.32385 -0.03607 -0.32778 C -0.03503 -0.32963 -0.03425 -0.33264 -0.03282 -0.33357 C -0.00756 -0.35163 -0.0444 -0.325 -0.02305 -0.34144 C -0.02201 -0.34213 -0.02084 -0.34237 -0.0198 -0.34329 C -0.0125 -0.34885 -0.01485 -0.35047 -0.00352 -0.35487 C 0.00078 -0.35649 0.0052 -0.35625 0.0095 -0.35672 C 0.01744 -0.3595 0.02539 -0.3625 0.03346 -0.36459 C 0.0414 -0.36644 0.04935 -0.3669 0.05729 -0.36829 C 0.06276 -0.36945 0.06823 -0.37107 0.07356 -0.37223 C 0.07695 -0.37524 0.07981 -0.37801 0.08346 -0.3801 C 0.08619 -0.38149 0.08932 -0.38218 0.09205 -0.3838 C 0.09362 -0.38473 0.09479 -0.38727 0.09648 -0.38774 C 0.10182 -0.38913 0.10729 -0.38913 0.11276 -0.38959 C 0.11849 -0.39422 0.12239 -0.39746 0.12799 -0.40116 C 0.12903 -0.40186 0.13007 -0.40255 0.13125 -0.40325 C 0.14362 -0.42524 0.12838 -0.39746 0.1388 -0.41875 C 0.14023 -0.4213 0.14166 -0.42385 0.14323 -0.42639 C 0.14349 -0.43033 0.14349 -0.43426 0.14427 -0.43797 C 0.14492 -0.44144 0.14752 -0.44399 0.14752 -0.44769 C 0.14791 -0.48102 0.15221 -0.51737 0.14205 -0.5463 C 0.14153 -0.54769 0.14062 -0.54885 0.13997 -0.55 C 0.13815 -0.55278 0.13606 -0.55487 0.1345 -0.55788 C 0.13281 -0.56065 0.13164 -0.56436 0.13007 -0.56737 C 0.12942 -0.56875 0.1289 -0.57061 0.12799 -0.5713 C 0.12591 -0.57269 0.12356 -0.57269 0.12148 -0.57315 C 0.1181 -0.57778 0.11419 -0.58311 0.11054 -0.58681 C 0.10703 -0.59028 0.10351 -0.59422 0.09974 -0.59653 C 0.09752 -0.59769 0.09531 -0.59862 0.09323 -0.60024 C 0.0888 -0.60371 0.08398 -0.60649 0.0802 -0.61181 C 0.07838 -0.61459 0.07695 -0.61829 0.07474 -0.61968 C 0.07161 -0.62153 0.06823 -0.62084 0.06497 -0.62153 C 0.06354 -0.62292 0.06185 -0.62362 0.06054 -0.62547 C 0.0582 -0.62894 0.05677 -0.6345 0.05403 -0.63704 L 0.04752 -0.64283 C 0.03997 -0.66297 0.05143 -0.63172 0.04323 -0.65625 C 0.04179 -0.66042 0.04023 -0.66389 0.0388 -0.66783 L 0.03554 -0.67755 C 0.03489 -0.68334 0.03437 -0.68936 0.03346 -0.69491 C 0.03294 -0.69769 0.03125 -0.69977 0.03125 -0.70278 C 0.03099 -0.72524 0.03047 -0.74815 0.03229 -0.77038 C 0.03268 -0.77454 0.03606 -0.77524 0.03776 -0.77801 C 0.03906 -0.78033 0.03997 -0.78311 0.04101 -0.78588 C 0.04895 -0.80625 0.04453 -0.79792 0.04974 -0.80718 C 0.05208 -0.81968 0.05 -0.81135 0.0595 -0.82825 C 0.06172 -0.83218 0.06341 -0.83704 0.06601 -0.84005 C 0.07643 -0.85139 0.07148 -0.84723 0.0802 -0.85348 C 0.08125 -0.85602 0.08216 -0.85903 0.08346 -0.86112 C 0.09778 -0.88681 0.07955 -0.84931 0.09427 -0.87848 C 0.1069 -0.90371 0.09075 -0.87431 0.10299 -0.89607 C 0.10364 -0.89862 0.10429 -0.90116 0.10507 -0.90371 C 0.10612 -0.90649 0.10729 -0.9088 0.10846 -0.91135 C 0.10911 -0.91343 0.10989 -0.91528 0.11054 -0.91713 C 0.11093 -0.92107 0.11106 -0.925 0.11172 -0.92894 C 0.11211 -0.93149 0.11393 -0.93357 0.1138 -0.93658 C 0.11315 -0.97524 0.1108 -1.01389 0.1095 -1.05255 C 0.10898 -1.06598 0.10911 -1.07963 0.10846 -1.09283 C 0.10794 -1.10209 0.10664 -1.10811 0.10507 -1.11598 C 0.10208 -1.15209 0.10299 -1.13264 0.10299 -1.17408 L 0.10299 -1.17801 " pathEditMode="relative" ptsTypes="AAAAAAAAAAAAAAAAAAAAAAAAAAAAAAAAAAAAAAAAAAAAAAAAAAAAAAAAAAAAAAAAAAAAAAAAAAA">
                                      <p:cBhvr>
                                        <p:cTn id="16" dur="2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68 0.02199 L -0.01068 0.02199 C -0.01146 0.01041 -0.01224 -0.00579 -0.01393 -0.01667 C -0.01432 -0.01899 -0.01537 -0.02061 -0.01615 -0.02246 C -0.01654 -0.02894 -0.01615 -0.03565 -0.01719 -0.0419 C -0.01771 -0.04445 -0.01966 -0.04538 -0.02044 -0.04769 C -0.02175 -0.0507 -0.02578 -0.06829 -0.02591 -0.06899 C -0.02656 -0.07153 -0.02748 -0.07408 -0.02813 -0.07663 C -0.03789 -0.11852 -0.02526 -0.06621 -0.0336 -0.10764 C -0.03477 -0.11366 -0.03646 -0.11922 -0.03789 -0.125 C -0.03828 -0.13149 -0.03815 -0.13797 -0.03893 -0.14422 C -0.03998 -0.15093 -0.04219 -0.15695 -0.04336 -0.16366 C -0.0444 -0.16991 -0.04479 -0.17663 -0.04544 -0.18288 C -0.04479 -0.21968 -0.04597 -0.25672 -0.04336 -0.29306 C -0.04271 -0.30163 -0.03581 -0.30487 -0.03242 -0.30857 C -0.03021 -0.31088 -0.02839 -0.31482 -0.02591 -0.31621 C -0.0224 -0.31829 -0.01875 -0.3176 -0.01511 -0.31829 C -0.01341 -0.31945 -0.0013 -0.32848 0.00234 -0.32987 C 0.00703 -0.33149 0.01172 -0.33241 0.0164 -0.33357 C 0.02851 -0.34075 0.0026 -0.32593 0.03815 -0.33959 C 0.04232 -0.34098 0.04609 -0.34491 0.05013 -0.34723 C 0.05195 -0.34815 0.05377 -0.34838 0.0556 -0.34908 C 0.05781 -0.35024 0.05989 -0.35163 0.06211 -0.35301 C 0.06328 -0.3544 0.06419 -0.35602 0.06536 -0.35695 C 0.06745 -0.35811 0.06992 -0.35695 0.07187 -0.3588 C 0.07435 -0.36112 0.0789 -0.37315 0.0806 -0.37616 C 0.09206 -0.39653 0.07747 -0.36575 0.08932 -0.38982 C 0.09049 -0.39213 0.0914 -0.39491 0.09258 -0.39746 C 0.09362 -0.39954 0.09492 -0.40116 0.09583 -0.40325 C 0.10338 -0.41945 0.0918 -0.39792 0.1013 -0.41482 C 0.10273 -0.42061 0.1043 -0.42639 0.1056 -0.43218 C 0.10651 -0.43612 0.10677 -0.44028 0.10781 -0.44375 C 0.10898 -0.44792 0.11094 -0.45139 0.11211 -0.45533 C 0.12161 -0.48612 0.10482 -0.43982 0.11862 -0.47663 C 0.12044 -0.48635 0.12096 -0.49723 0.12409 -0.50556 C 0.12825 -0.51667 0.12578 -0.50926 0.1306 -0.52894 C 0.13372 -0.56783 0.12851 -0.51343 0.13607 -0.55788 C 0.13867 -0.57315 0.13724 -0.58241 0.14036 -0.59653 C 0.14075 -0.59815 0.14193 -0.59908 0.14258 -0.60024 C 0.14297 -0.60417 0.14375 -0.60811 0.14362 -0.61204 C 0.14336 -0.64028 0.14245 -0.66852 0.14153 -0.697 C 0.1414 -0.70139 0.1414 -0.70625 0.14036 -0.71042 C 0.13984 -0.71297 0.13815 -0.71413 0.13711 -0.71621 C 0.13555 -0.71991 0.1345 -0.72431 0.13281 -0.72778 C 0.12917 -0.73496 0.125 -0.73727 0.12083 -0.74329 C 0.1181 -0.74746 0.11497 -0.75579 0.11107 -0.7588 C 0.10898 -0.76042 0.10677 -0.76135 0.10456 -0.76274 C 0.10026 -0.77014 0.10469 -0.76343 0.09909 -0.76852 C 0.08724 -0.77894 0.09609 -0.775 0.08385 -0.77801 C 0.08099 -0.7801 0.07812 -0.78241 0.07513 -0.7838 C 0.07122 -0.78565 0.06719 -0.78612 0.06328 -0.78774 C 0.06263 -0.78797 0.05456 -0.7919 0.05234 -0.79352 C 0.05 -0.79538 0.03997 -0.80116 0.03607 -0.80718 C 0.03411 -0.81019 0.03229 -0.81343 0.0306 -0.81667 C 0.02969 -0.81852 0.02917 -0.82061 0.02838 -0.82246 C 0.02734 -0.82524 0.0263 -0.82778 0.02513 -0.83033 C 0.02448 -0.83426 0.02409 -0.83843 0.02305 -0.8419 C 0.01211 -0.8757 0.02083 -0.84399 0.01211 -0.86505 C 0.00937 -0.87176 0.00664 -0.87871 0.00456 -0.88635 C 0.00299 -0.8919 0.00273 -0.89815 0.0013 -0.90371 L -0.00091 -0.91135 C -0.00482 -0.93889 -0.00391 -0.92917 0.00013 -0.98496 C 0.00039 -0.98866 0.00234 -0.99121 0.00338 -0.99445 C 0.00417 -0.997 0.00456 -1 0.0056 -1.00232 C 0.0082 -1.00788 0.01432 -1.01783 0.01432 -1.01783 C 0.01497 -1.02038 0.01536 -1.02315 0.0164 -1.02547 C 0.02526 -1.04375 0.0168 -1.01968 0.02409 -1.03704 C 0.02539 -1.04005 0.02617 -1.04352 0.02734 -1.04676 C 0.02799 -1.04862 0.02864 -1.05093 0.02956 -1.05255 C 0.03047 -1.05417 0.03164 -1.0551 0.03281 -1.05649 C 0.03463 -1.06644 0.03307 -1.06065 0.03932 -1.07176 C 0.04075 -1.07431 0.04206 -1.07732 0.04362 -1.07963 C 0.04505 -1.08149 0.04674 -1.08311 0.04805 -1.08519 C 0.04961 -1.08797 0.05117 -1.09121 0.05234 -1.09468 C 0.05417 -1.10047 0.0543 -1.10834 0.05781 -1.11227 C 0.05937 -1.11389 0.06146 -1.11343 0.06328 -1.11413 C 0.06393 -1.11598 0.06458 -1.11806 0.06536 -1.11991 C 0.07604 -1.14283 0.06862 -1.097 0.06862 -1.18172 L 0.06862 -1.18959 " pathEditMode="relative" ptsTypes="AAAAAAAAAAAAAAAAAAAAAAAAAAAAAAAAAAAAAAAAAAAAAAAAAAAAAAAAAAAAAAAAAAAAAAAAAAAAAAA">
                                      <p:cBhvr>
                                        <p:cTn id="18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0.5651 -0.00417 " pathEditMode="relative" rAng="0" ptsTypes="AA">
                                      <p:cBhvr>
                                        <p:cTn id="23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55" y="-20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.00625 L -0.61966 -0.00116 " pathEditMode="relative" rAng="0" ptsTypes="AA">
                                      <p:cBhvr>
                                        <p:cTn id="25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90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hlinkClick r:id="" action="ppaction://noaction">
              <a:snd r:embed="rId2" name="applause.wav"/>
            </a:hlinkClick>
            <a:hlinkHover r:id="" action="ppaction://noaction">
              <a:snd r:embed="rId2" name="applause.wav"/>
            </a:hlinkHover>
            <a:extLst>
              <a:ext uri="{FF2B5EF4-FFF2-40B4-BE49-F238E27FC236}">
                <a16:creationId xmlns:a16="http://schemas.microsoft.com/office/drawing/2014/main" id="{15E3EA22-348A-4FEB-9F67-B3D229AA65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943" y="3429000"/>
            <a:ext cx="2571109" cy="2612246"/>
          </a:xfrm>
          <a:prstGeom prst="rect">
            <a:avLst/>
          </a:prstGeom>
        </p:spPr>
      </p:pic>
      <p:pic>
        <p:nvPicPr>
          <p:cNvPr id="17" name="12 Imagen" descr="Imagen_maestro.png">
            <a:extLst>
              <a:ext uri="{FF2B5EF4-FFF2-40B4-BE49-F238E27FC236}">
                <a16:creationId xmlns:a16="http://schemas.microsoft.com/office/drawing/2014/main" id="{E62986E2-2319-4E4C-BDD8-82623CD79AF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03772" y="1156820"/>
            <a:ext cx="1833689" cy="2272180"/>
          </a:xfrm>
          <a:prstGeom prst="rect">
            <a:avLst/>
          </a:prstGeom>
        </p:spPr>
      </p:pic>
      <p:pic>
        <p:nvPicPr>
          <p:cNvPr id="19" name="Imagen 18">
            <a:hlinkClick r:id="" action="ppaction://hlinkshowjump?jump=endshow"/>
            <a:extLst>
              <a:ext uri="{FF2B5EF4-FFF2-40B4-BE49-F238E27FC236}">
                <a16:creationId xmlns:a16="http://schemas.microsoft.com/office/drawing/2014/main" id="{AFB13AE4-9BBA-466C-B53B-CF6001FD0E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916" y="474636"/>
            <a:ext cx="988389" cy="988389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D404ECC5-B68B-4A92-AB89-4C6B2DCB8E32}"/>
              </a:ext>
            </a:extLst>
          </p:cNvPr>
          <p:cNvSpPr/>
          <p:nvPr/>
        </p:nvSpPr>
        <p:spPr>
          <a:xfrm>
            <a:off x="2578656" y="645102"/>
            <a:ext cx="33025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Muy</a:t>
            </a:r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bien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EE7D08B-4A31-4951-B835-AB12D55D5CE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376" y="3780269"/>
            <a:ext cx="2498248" cy="260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180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>
        <p15:prstTrans prst="curtains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>
            <a:extLst>
              <a:ext uri="{FF2B5EF4-FFF2-40B4-BE49-F238E27FC236}">
                <a16:creationId xmlns:a16="http://schemas.microsoft.com/office/drawing/2014/main" id="{4FD03D89-AEBE-429A-BCF2-FDED06AB5B50}"/>
              </a:ext>
            </a:extLst>
          </p:cNvPr>
          <p:cNvSpPr txBox="1"/>
          <p:nvPr/>
        </p:nvSpPr>
        <p:spPr>
          <a:xfrm>
            <a:off x="3356975" y="545227"/>
            <a:ext cx="4082742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rgbClr val="7030A0"/>
                </a:solidFill>
                <a:latin typeface="Franklin Gothic Demi" panose="020B0703020102020204" pitchFamily="34" charset="0"/>
              </a:rPr>
              <a:t>¿Cómo jugar?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6FBCB31-4E3D-40E9-8CD8-930A163874A0}"/>
              </a:ext>
            </a:extLst>
          </p:cNvPr>
          <p:cNvSpPr txBox="1"/>
          <p:nvPr/>
        </p:nvSpPr>
        <p:spPr>
          <a:xfrm>
            <a:off x="651352" y="1323928"/>
            <a:ext cx="90970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rgbClr val="FF0000"/>
                </a:solidFill>
                <a:latin typeface="Franklin Gothic Demi" panose="020B0703020102020204" pitchFamily="34" charset="0"/>
              </a:rPr>
              <a:t>Una vez que entres en cada una de las actividades verás que en la parte superior aparece una tarjeta con una imagen; procura estar atento/a porque desde la parte inferior aparecerán cuatro palabras, una de ellas corresponde a la tarjeta que mencionamos.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1FEA005-CBB7-4D3B-BBD7-80A4FD835613}"/>
              </a:ext>
            </a:extLst>
          </p:cNvPr>
          <p:cNvSpPr txBox="1"/>
          <p:nvPr/>
        </p:nvSpPr>
        <p:spPr>
          <a:xfrm>
            <a:off x="651349" y="2877740"/>
            <a:ext cx="10371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rgbClr val="0070C0"/>
                </a:solidFill>
                <a:latin typeface="Franklin Gothic Demi" panose="020B0703020102020204" pitchFamily="34" charset="0"/>
              </a:rPr>
              <a:t>Las cuatro palabras suben hasta la parte superior de la pantalla y desaparecen, lo harán lentamente pero tienes una sola oportunidad. Procura tocar sobre la palabra correcta antes que lo hagan los hombres de las cavernas.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330E11A-E11A-4AD0-B5D2-DD3CB004CC18}"/>
              </a:ext>
            </a:extLst>
          </p:cNvPr>
          <p:cNvSpPr txBox="1"/>
          <p:nvPr/>
        </p:nvSpPr>
        <p:spPr>
          <a:xfrm>
            <a:off x="651349" y="5349406"/>
            <a:ext cx="71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B050"/>
                </a:solidFill>
                <a:latin typeface="Franklin Gothic Demi" panose="020B0703020102020204" pitchFamily="34" charset="0"/>
              </a:rPr>
              <a:t>Este juego tiene 15 actividades. </a:t>
            </a:r>
            <a:endParaRPr lang="es-ES" sz="2400" dirty="0">
              <a:solidFill>
                <a:srgbClr val="00B05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CA2FC8F-11F9-45BD-9CB8-78E5296DABC1}"/>
              </a:ext>
            </a:extLst>
          </p:cNvPr>
          <p:cNvSpPr txBox="1"/>
          <p:nvPr/>
        </p:nvSpPr>
        <p:spPr>
          <a:xfrm>
            <a:off x="651349" y="3980260"/>
            <a:ext cx="103715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rgbClr val="C00000"/>
                </a:solidFill>
                <a:latin typeface="Franklin Gothic Demi" panose="020B0703020102020204" pitchFamily="34" charset="0"/>
              </a:rPr>
              <a:t>Si lo haces bien, aparecerá desde la izquierda un niño de la prehistoria y desde la derecha la palabra sobre la que has tocado, los hombres de las cavernas desaparecerán. Nuestro famoso </a:t>
            </a:r>
            <a:r>
              <a:rPr lang="es-ES" dirty="0" err="1">
                <a:solidFill>
                  <a:srgbClr val="C00000"/>
                </a:solidFill>
                <a:latin typeface="Franklin Gothic Demi" panose="020B0703020102020204" pitchFamily="34" charset="0"/>
              </a:rPr>
              <a:t>payasete</a:t>
            </a:r>
            <a:r>
              <a:rPr lang="es-ES" dirty="0">
                <a:solidFill>
                  <a:srgbClr val="C00000"/>
                </a:solidFill>
                <a:latin typeface="Franklin Gothic Demi" panose="020B0703020102020204" pitchFamily="34" charset="0"/>
              </a:rPr>
              <a:t>  te anima a pasar página e ir a la actividad siguiente.  </a:t>
            </a:r>
            <a:r>
              <a:rPr lang="es-ES" sz="2400" dirty="0">
                <a:solidFill>
                  <a:srgbClr val="7030A0"/>
                </a:solidFill>
                <a:latin typeface="Franklin Gothic Demi" panose="020B0703020102020204" pitchFamily="34" charset="0"/>
              </a:rPr>
              <a:t>! Ánimo y a jugar ¡</a:t>
            </a:r>
          </a:p>
        </p:txBody>
      </p:sp>
      <p:pic>
        <p:nvPicPr>
          <p:cNvPr id="14" name="Imagen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69B1708-DB52-4C39-A79D-209FDB17C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578" y="5213380"/>
            <a:ext cx="1268698" cy="92333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8AB07C4-520B-49F7-8463-63E871F1EB6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138" y="432739"/>
            <a:ext cx="1456510" cy="151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35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>
        <p15:prstTrans prst="curtains"/>
      </p:transition>
    </mc:Choice>
    <mc:Fallback xmlns=""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22">
            <a:extLst>
              <a:ext uri="{FF2B5EF4-FFF2-40B4-BE49-F238E27FC236}">
                <a16:creationId xmlns:a16="http://schemas.microsoft.com/office/drawing/2014/main" id="{47C9F168-59C8-4612-A746-852EE550F8F6}"/>
              </a:ext>
            </a:extLst>
          </p:cNvPr>
          <p:cNvSpPr txBox="1"/>
          <p:nvPr/>
        </p:nvSpPr>
        <p:spPr>
          <a:xfrm>
            <a:off x="11506200" y="190500"/>
            <a:ext cx="493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25" name="Imagen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1CAA4B9-4B5D-4927-9768-0267CAE52A9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101" y="5087102"/>
            <a:ext cx="744890" cy="1199398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93F7CC97-B085-4E3F-86E2-1EC0EDCE18BE}"/>
              </a:ext>
            </a:extLst>
          </p:cNvPr>
          <p:cNvGrpSpPr/>
          <p:nvPr/>
        </p:nvGrpSpPr>
        <p:grpSpPr>
          <a:xfrm>
            <a:off x="5098098" y="4857199"/>
            <a:ext cx="2956479" cy="1888160"/>
            <a:chOff x="5062038" y="4432993"/>
            <a:chExt cx="2956479" cy="1888160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BFDEE14F-9EA0-46D3-9D6F-9F569284C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2038" y="4435431"/>
              <a:ext cx="1722120" cy="1885722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39C759DA-4311-4D8F-99A2-E7AC38774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1542" y="4432993"/>
              <a:ext cx="1366975" cy="1845240"/>
            </a:xfrm>
            <a:prstGeom prst="rect">
              <a:avLst/>
            </a:prstGeom>
          </p:spPr>
        </p:pic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366FF3A9-E41D-4C7C-93BF-46BF58BCFDB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6716" y="2925784"/>
            <a:ext cx="1405429" cy="193141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E0ACCFA-7264-4079-96DD-9BB7C62591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862" y="6953264"/>
            <a:ext cx="1956255" cy="7560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79B3B55-EA20-48D0-9B80-AE11357606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764" y="6959360"/>
            <a:ext cx="1701000" cy="7560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ABAC8543-3319-49A2-B683-46579443EA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462" y="6965457"/>
            <a:ext cx="2307795" cy="75600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1602F57F-4148-4FEA-88AC-494E0FB123C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93" y="6965457"/>
            <a:ext cx="1989477" cy="75600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21279AED-0C5E-4361-A178-D16A84FF7CA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870" y="-1"/>
            <a:ext cx="2655232" cy="199836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2D41A28-0ABE-47B4-96DF-5DE61CA565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0474" y="1998362"/>
            <a:ext cx="2655232" cy="71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373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>
        <p15:prstTrans prst="curtains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677 -0.00416 L 0.00677 -0.00416 C 0.00586 -0.00902 0.00404 -0.01342 0.00391 -0.01828 C 0.00338 -0.03588 0.00404 -0.05347 0.00482 -0.07083 C 0.00508 -0.07453 0.00612 -0.07801 0.00677 -0.08148 L 0.00781 -0.0868 C 0.0082 -0.08842 0.00833 -0.09027 0.00885 -0.09189 C 0.0095 -0.09444 0.01029 -0.09652 0.01081 -0.09907 C 0.0112 -0.10139 0.0112 -0.10393 0.01172 -0.10602 C 0.01224 -0.10787 0.01315 -0.10949 0.01367 -0.11134 C 0.01979 -0.13009 0.01003 -0.10301 0.01966 -0.12893 C 0.02031 -0.13055 0.0207 -0.13287 0.02161 -0.13402 C 0.02266 -0.13518 0.0237 -0.13634 0.02461 -0.1375 C 0.02526 -0.13865 0.02604 -0.13981 0.02656 -0.1412 C 0.02799 -0.14444 0.02851 -0.1493 0.03047 -0.15162 C 0.03255 -0.15393 0.03476 -0.15578 0.03646 -0.15856 C 0.03919 -0.16365 0.03828 -0.16227 0.04232 -0.16736 C 0.04427 -0.1699 0.04766 -0.17338 0.04935 -0.17615 C 0.05039 -0.17824 0.05104 -0.18125 0.05221 -0.18333 C 0.05404 -0.18611 0.05651 -0.18727 0.0582 -0.19027 C 0.06289 -0.19861 0.05716 -0.18796 0.06211 -0.19907 C 0.06771 -0.21157 0.06003 -0.19166 0.06601 -0.20787 C 0.06641 -0.20949 0.06654 -0.21134 0.06706 -0.21296 C 0.06823 -0.21666 0.07096 -0.22361 0.07096 -0.22361 L 0.07305 -0.23402 C 0.07331 -0.23588 0.0737 -0.2375 0.07396 -0.23935 C 0.07617 -0.25509 0.07513 -0.24884 0.07695 -0.25856 C 0.07656 -0.27152 0.07656 -0.28449 0.07591 -0.29722 C 0.07591 -0.29907 0.07539 -0.30092 0.075 -0.30254 C 0.07448 -0.30439 0.07357 -0.30602 0.07305 -0.30787 C 0.07253 -0.30949 0.07253 -0.31157 0.072 -0.31296 C 0.07031 -0.31736 0.0651 -0.32361 0.06315 -0.32523 C 0.06185 -0.32639 0.06042 -0.32731 0.05911 -0.32893 C 0.05807 -0.33032 0.05729 -0.3324 0.05625 -0.33402 C 0.05456 -0.33657 0.05299 -0.33912 0.0513 -0.3412 C 0.04505 -0.34838 0.04961 -0.34166 0.0444 -0.34629 C 0.03503 -0.35463 0.0431 -0.34953 0.03646 -0.35347 C 0.03516 -0.35509 0.03398 -0.35717 0.03255 -0.35856 C 0.03164 -0.35949 0.03047 -0.35972 0.02956 -0.36041 C 0.02096 -0.36689 0.02956 -0.36157 0.02266 -0.36574 C 0.02096 -0.36805 0.01953 -0.37083 0.01771 -0.37268 C 0.0168 -0.37361 0.01562 -0.37338 0.01471 -0.37453 C 0.01198 -0.37754 0.0095 -0.38148 0.00677 -0.38495 C 0.00547 -0.3868 0.00404 -0.38819 0.00286 -0.39027 C 0.00117 -0.39305 -0.00065 -0.3956 -0.00208 -0.39907 C -0.00404 -0.4037 -0.00612 -0.4081 -0.00794 -0.41296 C -0.00859 -0.41481 -0.00925 -0.41666 -0.01003 -0.41828 C -0.01094 -0.4206 -0.01198 -0.42291 -0.01289 -0.42523 C -0.01445 -0.42939 -0.0168 -0.43634 -0.01784 -0.4412 C -0.01875 -0.44467 -0.0194 -0.44977 -0.01979 -0.45347 C -0.02018 -0.4581 -0.02031 -0.46273 -0.02083 -0.46736 C -0.02096 -0.46921 -0.02188 -0.47083 -0.02188 -0.47268 C -0.02188 -0.48564 -0.02162 -0.49838 -0.02083 -0.51134 C -0.02057 -0.51551 -0.0194 -0.51944 -0.01888 -0.52361 C -0.01849 -0.52639 -0.01849 -0.52963 -0.01784 -0.5324 C -0.01367 -0.55139 -0.01537 -0.54074 -0.01094 -0.55347 C -0.01016 -0.55555 -0.0099 -0.55833 -0.00899 -0.56041 C -0.0082 -0.5625 -0.00677 -0.56365 -0.00599 -0.56574 C -0.00521 -0.56782 -0.00495 -0.5706 -0.00404 -0.57268 C -0.00208 -0.57754 0.0056 -0.58703 0.00677 -0.58842 C 0.01367 -0.59652 0.01055 -0.59421 0.01575 -0.59722 C 0.02253 -0.60694 0.01888 -0.60231 0.02656 -0.61134 L 0.02956 -0.61481 C 0.03047 -0.61597 0.03138 -0.61759 0.03255 -0.61828 L 0.03542 -0.62014 C 0.03646 -0.62129 0.03737 -0.62268 0.03841 -0.62361 C 0.03932 -0.6243 0.04049 -0.6243 0.04141 -0.62523 C 0.04323 -0.62731 0.04453 -0.63032 0.04635 -0.6324 C 0.04726 -0.63333 0.04844 -0.6331 0.04935 -0.63402 C 0.0513 -0.63611 0.05325 -0.63889 0.05521 -0.6412 C 0.05625 -0.64236 0.05729 -0.64305 0.0582 -0.64467 C 0.05976 -0.64745 0.06133 -0.65069 0.06315 -0.65347 C 0.06432 -0.65532 0.06575 -0.65694 0.06706 -0.65856 C 0.06797 -0.65995 0.06914 -0.66088 0.07005 -0.66227 C 0.07213 -0.66551 0.07422 -0.66875 0.07591 -0.67268 C 0.07786 -0.67731 0.08034 -0.68148 0.0819 -0.6868 C 0.0832 -0.69143 0.08476 -0.69583 0.08581 -0.70069 C 0.08828 -0.71157 0.08685 -0.70694 0.08971 -0.71481 L 0.0918 -0.72893 L 0.09271 -0.73588 C 0.09388 -0.75625 0.0944 -0.75648 0.09271 -0.77963 C 0.09245 -0.78449 0.09193 -0.78935 0.09075 -0.79375 C 0.0901 -0.79606 0.08932 -0.79838 0.0888 -0.80069 C 0.08841 -0.80254 0.08841 -0.80463 0.08776 -0.80602 C 0.08607 -0.80995 0.08346 -0.8125 0.0819 -0.81666 C 0.07995 -0.82176 0.07982 -0.82291 0.07695 -0.82708 C 0.07604 -0.82847 0.07487 -0.82916 0.07396 -0.83055 C 0.07253 -0.83264 0.07148 -0.83564 0.07005 -0.8375 C 0.06914 -0.83865 0.06797 -0.83865 0.06706 -0.83935 C 0.05716 -0.84814 0.07226 -0.83727 0.06016 -0.84629 C 0.0582 -0.84791 0.05521 -0.84907 0.05325 -0.85 C 0.0513 -0.85231 0.04961 -0.85555 0.04726 -0.85694 C 0.0431 -0.85949 0.04101 -0.85995 0.03737 -0.86389 C 0.02891 -0.87291 0.0345 -0.86921 0.02851 -0.87268 C 0.02721 -0.87453 0.02604 -0.87639 0.02461 -0.87801 C 0.02331 -0.87939 0.02187 -0.87986 0.0207 -0.88148 C 0.01953 -0.88287 0.01875 -0.88518 0.01771 -0.8868 C 0.01641 -0.88865 0.0151 -0.89027 0.01367 -0.89189 C 0.01185 -0.89444 0.0095 -0.89606 0.00781 -0.89907 C 0.00716 -0.90023 0.00664 -0.90162 0.00586 -0.90254 C 0.00456 -0.90393 0.00312 -0.90463 0.00182 -0.90602 C 0.00052 -0.90764 -0.00078 -0.90949 -0.00208 -0.91134 C -0.003 -0.9125 -0.00417 -0.91342 -0.00508 -0.91481 C -0.00573 -0.91574 -0.00625 -0.91736 -0.00703 -0.91828 C -0.00794 -0.91921 -0.00899 -0.91944 -0.01003 -0.92014 C -0.01094 -0.92176 -0.01185 -0.92361 -0.01289 -0.92523 C -0.01419 -0.92731 -0.01576 -0.92847 -0.01693 -0.93055 C -0.0181 -0.93264 -0.01875 -0.93541 -0.01979 -0.9375 C -0.02552 -0.94953 -0.02044 -0.93657 -0.02474 -0.94814 C -0.02539 -0.95162 -0.02682 -0.95486 -0.02669 -0.95856 C -0.02643 -0.97222 -0.0263 -0.98564 -0.02578 -0.99907 C -0.02565 -1.00092 -0.025 -1.00254 -0.02474 -1.00416 C -0.02383 -1.01088 -0.02422 -1.01273 -0.02279 -1.01828 C -0.02227 -1.02083 -0.02136 -1.02291 -0.02083 -1.02523 C -0.02005 -1.0287 -0.01979 -1.03264 -0.01888 -1.03588 C -0.01393 -1.05324 -0.01589 -1.0449 -0.01289 -1.06041 C -0.01263 -1.06227 -0.01224 -1.06389 -0.01198 -1.06574 C -0.01159 -1.06852 -0.01003 -1.0787 -0.01003 -1.08125 C -0.00964 -1.1 -0.01003 -1.11875 -0.01003 -1.1375 L -0.01003 -1.1375 " pathEditMode="relative" ptsTypes="AAAAAAAAAAAAAAAAAAAAAAAAAAAAAAAAAAAAAAAAAAAAAAAAAAAAAAAAAAAAAAAAAAAAAAAAAAAAAAAAAAAAAAAAAAAAAAAAAAAAAAAAAAAAAAAAAAAAAAAA">
                                      <p:cBhvr>
                                        <p:cTn id="12" dur="2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0811 L 0.00144 0.00811 L -0.00247 -0.01296 C -0.00286 -0.01481 -0.00299 -0.01666 -0.00351 -0.01828 L -0.00742 -0.0324 L -0.00937 -0.03935 L -0.01132 -0.04629 C -0.01328 -0.06319 -0.01106 -0.04768 -0.01432 -0.06227 C -0.0151 -0.06551 -0.0155 -0.06921 -0.01627 -0.07268 C -0.01692 -0.07569 -0.0177 -0.07847 -0.01822 -0.08148 C -0.01861 -0.0831 -0.01874 -0.08518 -0.01927 -0.0868 C -0.01979 -0.08865 -0.02057 -0.09027 -0.02122 -0.09189 C -0.02291 -0.10439 -0.02174 -0.09676 -0.02513 -0.11481 C -0.02552 -0.11666 -0.02565 -0.11852 -0.02617 -0.12014 C -0.02682 -0.12245 -0.0276 -0.12453 -0.02812 -0.12708 C -0.03085 -0.14004 -0.02708 -0.1287 -0.03111 -0.13935 C -0.03424 -0.16134 -0.0302 -0.13402 -0.03307 -0.15162 C -0.03346 -0.15393 -0.03359 -0.15648 -0.03411 -0.15856 C -0.0345 -0.16064 -0.03541 -0.16227 -0.03606 -0.16389 C -0.03632 -0.16805 -0.03658 -0.17222 -0.03697 -0.17615 C -0.03749 -0.18055 -0.03893 -0.18472 -0.03997 -0.18842 C -0.04049 -0.19537 -0.04101 -0.20277 -0.04192 -0.20949 C -0.04218 -0.21134 -0.04257 -0.21296 -0.04296 -0.21481 C -0.04322 -0.22014 -0.04348 -0.22546 -0.04388 -0.23055 C -0.04414 -0.2324 -0.04492 -0.23402 -0.04492 -0.23588 C -0.04492 -0.25926 -0.04453 -0.28264 -0.04388 -0.30602 C -0.04374 -0.31134 -0.04231 -0.31875 -0.04101 -0.32361 C -0.04049 -0.32546 -0.03971 -0.32708 -0.03893 -0.32893 C -0.03723 -0.34166 -0.03919 -0.33009 -0.03606 -0.34282 C -0.03567 -0.34467 -0.03554 -0.34652 -0.03502 -0.34814 C -0.03385 -0.35185 -0.0319 -0.35463 -0.03111 -0.35856 C -0.0302 -0.36365 -0.0302 -0.36504 -0.02812 -0.36921 C -0.02656 -0.37222 -0.02447 -0.37453 -0.02317 -0.37801 C -0.01861 -0.39027 -0.02122 -0.38611 -0.01627 -0.39189 L -0.01237 -0.40254 C -0.01171 -0.40416 -0.0112 -0.40625 -0.01041 -0.40787 C -0.00755 -0.41273 -0.00833 -0.41111 -0.00546 -0.41828 C -0.00481 -0.4199 -0.00416 -0.42199 -0.00351 -0.42361 C -0.00286 -0.42477 -0.00195 -0.42569 -0.00143 -0.42708 C -0.00065 -0.42916 -0.00026 -0.43194 0.00053 -0.43402 C 0.00691 -0.45231 0.0004 -0.43032 0.00547 -0.44814 C 0.00586 -0.45162 0.00652 -0.45694 0.00743 -0.46041 C 0.01172 -0.47847 0.00691 -0.45393 0.01133 -0.47801 L 0.01329 -0.48842 L 0.01433 -0.49375 C 0.01459 -0.49722 0.01485 -0.50069 0.01524 -0.50416 C 0.0155 -0.50602 0.01602 -0.50764 0.01628 -0.50949 C 0.01667 -0.51296 0.01693 -0.51643 0.01719 -0.52014 C 0.01693 -0.53588 0.0168 -0.55162 0.01628 -0.56736 C 0.01615 -0.5699 0.01589 -0.57222 0.01524 -0.57453 C 0.01459 -0.57708 0.01329 -0.57916 0.01237 -0.58148 C 0.01094 -0.58495 0.01029 -0.58958 0.00834 -0.59189 C 0.00131 -0.60023 0.00469 -0.59791 -0.00143 -0.60069 C -0.00247 -0.60185 -0.00338 -0.60347 -0.00442 -0.60416 C -0.00572 -0.60532 -0.00716 -0.60532 -0.00846 -0.60602 C -0.01041 -0.60717 -0.01237 -0.60833 -0.01432 -0.60949 C -0.02174 -0.61389 -0.0194 -0.61296 -0.03307 -0.61481 C -0.06263 -0.61875 -0.02604 -0.61412 -0.06562 -0.61828 C -0.06966 -0.61875 -0.08476 -0.62083 -0.08932 -0.62176 C -0.0974 -0.62338 -0.0944 -0.62314 -0.10118 -0.62523 C -0.11211 -0.6287 -0.11459 -0.62916 -0.12579 -0.6324 C -0.13881 -0.63588 -0.12422 -0.63217 -0.13868 -0.63588 C -0.15352 -0.64467 -0.1349 -0.63379 -0.15144 -0.64282 C -0.15352 -0.64398 -0.15547 -0.64537 -0.15743 -0.64629 C -0.15977 -0.64768 -0.16198 -0.64861 -0.16433 -0.64977 C -0.16628 -0.65092 -0.16823 -0.65231 -0.17019 -0.65347 C -0.17487 -0.65578 -0.18412 -0.66041 -0.18412 -0.66041 C -0.18568 -0.66227 -0.18724 -0.66435 -0.18894 -0.66574 C -0.19883 -0.67361 -0.19102 -0.66458 -0.20183 -0.67268 C -0.20586 -0.67569 -0.20951 -0.68078 -0.21368 -0.6831 C -0.21928 -0.68657 -0.22032 -0.68657 -0.22553 -0.69189 C -0.23152 -0.69814 -0.23842 -0.70254 -0.24323 -0.71134 C -0.24558 -0.71527 -0.24831 -0.71898 -0.25014 -0.72361 C -0.25443 -0.73402 -0.25847 -0.74166 -0.26107 -0.75347 C -0.2629 -0.76203 -0.26316 -0.76736 -0.26394 -0.77615 C -0.26133 -0.82314 -0.26511 -0.79814 -0.25912 -0.82176 C -0.25834 -0.82477 -0.25795 -0.82777 -0.25704 -0.83055 C -0.25404 -0.83981 -0.25339 -0.83842 -0.24922 -0.84467 C -0.24688 -0.84791 -0.2448 -0.85185 -0.24232 -0.85509 C -0.24115 -0.85671 -0.23972 -0.85764 -0.23829 -0.85856 C -0.22214 -0.87129 -0.23191 -0.86527 -0.21862 -0.86921 C -0.21394 -0.8706 -0.20118 -0.87592 -0.19688 -0.87615 C -0.17514 -0.87754 -0.15352 -0.87731 -0.13178 -0.87801 C -0.12553 -0.87847 -0.11928 -0.8787 -0.11303 -0.87963 C -0.11029 -0.88009 -0.10599 -0.88171 -0.10313 -0.8831 C -0.09752 -0.88611 -0.10287 -0.88379 -0.09622 -0.88842 C -0.09427 -0.88981 -0.09036 -0.89189 -0.09036 -0.89189 C -0.08763 -0.89537 -0.08476 -0.89838 -0.08243 -0.90254 L -0.07644 -0.91296 C -0.07578 -0.91527 -0.07526 -0.91782 -0.07448 -0.92014 C -0.07395 -0.92176 -0.07304 -0.92338 -0.07252 -0.92523 C -0.072 -0.92754 -0.072 -0.93009 -0.07161 -0.9324 C -0.07096 -0.93588 -0.07018 -0.93935 -0.06953 -0.94282 L -0.06861 -0.94814 C -0.06889 -0.96689 -0.06874 -0.98564 -0.06953 -1.00416 C -0.06979 -1.00787 -0.07044 -1.0118 -0.07161 -1.01481 L -0.07356 -1.02014 C -0.07473 -1.02662 -0.07513 -1.02986 -0.07851 -1.03588 C -0.07916 -1.03703 -0.07994 -1.03796 -0.08046 -1.03935 C -0.0819 -1.04259 -0.0836 -1.04583 -0.08438 -1.04977 C -0.08502 -1.05347 -0.08515 -1.0574 -0.08632 -1.06041 C -0.08894 -1.06713 -0.08802 -1.06365 -0.08932 -1.07083 C -0.09166 -1.09537 -0.09101 -1.08379 -0.08932 -1.12847 C -0.0892 -1.13102 -0.08841 -1.1331 -0.08828 -1.13564 C -0.08815 -1.14143 -0.08828 -1.14722 -0.08828 -1.15324 L -0.08828 -1.15324 " pathEditMode="relative" ptsTypes="AAAAAAAAAAAAAAAAAAAAAAAAAAAAAAAAAAAAAAAAAAAAAAAAAAAAAAAAAAAAAAAAAAAAAAAAAAAAAAAAAAAAAAAAAAAAAAAAAAAAAAAAAA">
                                      <p:cBhvr>
                                        <p:cTn id="14" dur="2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0208 L 0.00521 0.00208 C 0.00495 -0.00394 0.00469 -0.00972 0.0043 -0.01551 C 0.00326 -0.02824 0.00261 -0.03449 0.00131 -0.04537 C 0.00105 -0.05301 0.0004 -0.06065 0.0004 -0.06829 C 0.0004 -0.09213 0.00079 -0.11621 0.00131 -0.14005 C 0.00144 -0.14653 0.00248 -0.14885 0.00326 -0.15417 C 0.00365 -0.15648 0.00391 -0.15903 0.0043 -0.16111 C 0.00508 -0.16574 0.00691 -0.17269 0.00821 -0.17709 C 0.00886 -0.17894 0.00977 -0.18033 0.01016 -0.18218 C 0.01107 -0.18565 0.0112 -0.18959 0.01211 -0.19283 C 0.0155 -0.20486 0.01263 -0.19514 0.01615 -0.2051 C 0.01719 -0.20787 0.01797 -0.21111 0.01902 -0.21389 C 0.02813 -0.23797 0.01524 -0.20255 0.02592 -0.22778 C 0.02826 -0.23334 0.02735 -0.23542 0.02995 -0.24028 C 0.03112 -0.24213 0.03269 -0.24329 0.03386 -0.24537 C 0.03477 -0.24699 0.03503 -0.24908 0.03581 -0.2507 C 0.03816 -0.25579 0.03881 -0.25602 0.0418 -0.25949 C 0.04284 -0.2625 0.04545 -0.26968 0.04675 -0.27176 C 0.04753 -0.27315 0.0487 -0.27408 0.04961 -0.27523 C 0.05443 -0.28797 0.05248 -0.28195 0.0556 -0.29283 C 0.0586 -0.31482 0.05469 -0.2875 0.05756 -0.3051 C 0.05795 -0.30741 0.05821 -0.30972 0.0586 -0.31204 C 0.05821 -0.32547 0.05834 -0.33912 0.05756 -0.35255 C 0.05743 -0.3544 0.05274 -0.36783 0.05261 -0.36829 C 0.04571 -0.38611 0.04909 -0.37801 0.0418 -0.38935 C 0.04102 -0.39028 0.04037 -0.39144 0.03985 -0.39283 C 0.03907 -0.39445 0.03881 -0.39676 0.03777 -0.39815 C 0.03698 -0.39931 0.03581 -0.39931 0.0349 -0.39977 C 0.03425 -0.40093 0.0336 -0.40232 0.03295 -0.40324 C 0.03099 -0.40579 0.02865 -0.40741 0.02696 -0.41042 C 0.02592 -0.41204 0.02513 -0.41412 0.02396 -0.41574 C 0.0211 -0.41991 0.01784 -0.42315 0.01511 -0.42801 C 0.0142 -0.42963 0.01329 -0.43148 0.01211 -0.4331 C 0.01094 -0.43519 0.00951 -0.43681 0.00821 -0.43843 C 0.0073 -0.43959 0.00612 -0.44051 0.00521 -0.4419 C -0.00078 -0.45093 0.0056 -0.44422 -0.00169 -0.4507 C -0.0026 -0.45301 -0.00325 -0.45602 -0.00455 -0.45764 C -0.00703 -0.46088 -0.01041 -0.46111 -0.0125 -0.46482 C -0.01354 -0.46644 -0.01458 -0.46806 -0.01549 -0.46991 C -0.01914 -0.47801 -0.01614 -0.47732 -0.0233 -0.48588 C -0.02695 -0.49005 -0.02955 -0.4926 -0.03216 -0.49977 C -0.03294 -0.50162 -0.03346 -0.50347 -0.03424 -0.5051 C -0.03515 -0.50695 -0.03632 -0.50834 -0.0371 -0.51042 L -0.04309 -0.52616 C -0.04908 -0.54236 -0.0414 -0.52246 -0.047 -0.53496 C -0.04947 -0.54028 -0.04895 -0.54097 -0.05091 -0.54722 C -0.05377 -0.55579 -0.05664 -0.5581 -0.05885 -0.57014 C -0.06054 -0.57871 -0.0608 -0.57963 -0.06184 -0.5875 C -0.06223 -0.59051 -0.06223 -0.59352 -0.06276 -0.5963 C -0.06328 -0.59885 -0.06406 -0.60093 -0.06471 -0.60347 C -0.06445 -0.61922 -0.0651 -0.63519 -0.0638 -0.6507 C -0.06289 -0.66273 -0.0595 -0.66435 -0.05585 -0.67176 C -0.05507 -0.67338 -0.05468 -0.67547 -0.0539 -0.67709 C -0.05143 -0.68241 -0.05221 -0.67917 -0.04895 -0.68403 C -0.04752 -0.68635 -0.04648 -0.68889 -0.04505 -0.69121 C -0.03997 -0.69908 -0.04205 -0.69422 -0.03619 -0.70162 C -0.03138 -0.70764 -0.03776 -0.70347 -0.0302 -0.70695 C -0.02929 -0.70857 -0.02838 -0.71065 -0.02734 -0.71227 C -0.02539 -0.71482 -0.02304 -0.71621 -0.02135 -0.71922 C -0.02044 -0.72084 -0.01953 -0.72292 -0.01835 -0.72454 C -0.01653 -0.72709 -0.01419 -0.72847 -0.0125 -0.73148 C -0.01145 -0.7331 -0.01067 -0.73519 -0.0095 -0.73681 C -0.00768 -0.73935 -0.00559 -0.74144 -0.00364 -0.74375 C -0.0026 -0.74491 -0.00143 -0.74584 -0.00065 -0.74722 C 0.00612 -0.75926 -0.00442 -0.74097 0.0043 -0.75417 C 0.01263 -0.76713 0.00443 -0.75672 0.0112 -0.76482 C 0.01368 -0.7706 0.01524 -0.77385 0.01706 -0.78056 C 0.01758 -0.78218 0.01745 -0.78426 0.0181 -0.78588 C 0.01915 -0.78866 0.02071 -0.79051 0.02201 -0.79283 C 0.0267 -0.81783 0.02201 -0.7919 0.025 -0.81042 C 0.02527 -0.81227 0.02579 -0.81389 0.02592 -0.81574 C 0.02644 -0.81922 0.02657 -0.82269 0.02696 -0.82616 C 0.02722 -0.82917 0.02761 -0.83195 0.028 -0.83496 C 0.02761 -0.84607 0.02813 -0.85741 0.02696 -0.86829 C 0.02644 -0.87246 0.02305 -0.87894 0.02305 -0.87894 C 0.02266 -0.88125 0.02253 -0.88357 0.02201 -0.88588 C 0.02058 -0.89167 0.0198 -0.89121 0.01706 -0.89468 C 0.01576 -0.8963 0.01446 -0.89815 0.01316 -0.9 C 0.0112 -0.90232 0.00964 -0.90625 0.0073 -0.90695 L 0.00131 -0.90857 L -0.00664 -0.91574 C -0.01002 -0.91875 -0.01015 -0.91922 -0.01354 -0.92107 C -0.01484 -0.92153 -0.01614 -0.92199 -0.01744 -0.92269 C -0.01848 -0.92315 -0.0194 -0.92385 -0.02044 -0.92454 C -0.02291 -0.9257 -0.02487 -0.92616 -0.02734 -0.92801 C -0.02864 -0.92894 -0.02994 -0.93056 -0.03125 -0.93148 C -0.03216 -0.93218 -0.03333 -0.93241 -0.03424 -0.93334 C -0.03697 -0.93565 -0.03789 -0.9382 -0.0401 -0.9419 C -0.04205 -0.95255 -0.04218 -0.95093 -0.0401 -0.96829 C -0.03997 -0.96991 -0.03867 -0.97037 -0.03815 -0.97176 C -0.03737 -0.97408 -0.03684 -0.97662 -0.03619 -0.97894 C -0.03437 -0.98449 -0.03398 -0.98449 -0.03125 -0.98935 C -0.02877 -1.00255 -0.03216 -0.98635 -0.02825 -1 C -0.02421 -1.01435 -0.03098 -0.99537 -0.02526 -1.01042 C -0.025 -1.01273 -0.02473 -1.01505 -0.02434 -1.01736 C -0.02408 -1.01922 -0.02356 -1.02084 -0.0233 -1.02269 L -0.02135 -1.03681 C -0.02174 -1.04329 -0.02174 -1.04977 -0.02239 -1.05602 C -0.02278 -1.05972 -0.02369 -1.0632 -0.02434 -1.06667 C -0.0246 -1.06829 -0.02473 -1.07014 -0.02526 -1.07153 C -0.02604 -1.07338 -0.02682 -1.075 -0.02734 -1.07685 C -0.02812 -1.08033 -0.02864 -1.0838 -0.02929 -1.0875 L -0.0302 -1.0926 C -0.03059 -1.10023 -0.03072 -1.10787 -0.03125 -1.11551 C -0.03138 -1.11852 -0.03216 -1.1213 -0.03216 -1.12431 C -0.03242 -1.1331 -0.03216 -1.1419 -0.03216 -1.1507 L -0.0332 -1.1507 " pathEditMode="relative" ptsTypes="AAAAAAAAAAAAAAAAAAAAAAAAAAAAAAAAAAAAAAAAAAAAAAAAAAAAAAAAAAAAAAAAAAAAAAAAAAAAAAAAAAAAAAAAAAAAAAAAAAAAAAAAAAAA">
                                      <p:cBhvr>
                                        <p:cTn id="16" dur="2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-0.00231 L 0.00573 -0.00231 C 0.00638 -0.00764 0.00716 -0.01296 0.00768 -0.01829 C 0.00846 -0.02546 0.00924 -0.03958 0.00963 -0.04629 C 0.00937 -0.06319 0.0095 -0.08032 0.00872 -0.09722 C 0.00859 -0.09977 0.00716 -0.10162 0.00664 -0.10417 C 0.00625 -0.10648 0.00651 -0.10926 0.00573 -0.11111 C 0.00351 -0.11643 -0.00013 -0.11967 -0.00221 -0.12523 C -0.00469 -0.13194 -0.003 -0.12986 -0.00716 -0.13217 C -0.01068 -0.1419 -0.00703 -0.13379 -0.01302 -0.14097 C -0.01484 -0.14305 -0.01641 -0.1456 -0.01797 -0.14815 C -0.01901 -0.14977 -0.01979 -0.15185 -0.02096 -0.15324 C -0.02643 -0.16018 -0.0237 -0.15278 -0.02878 -0.16204 C -0.03034 -0.16481 -0.03138 -0.16805 -0.03281 -0.17083 C -0.03828 -0.18194 -0.03333 -0.16944 -0.03971 -0.18495 C -0.04115 -0.18819 -0.04206 -0.19213 -0.04362 -0.19537 C -0.04531 -0.19884 -0.04688 -0.20254 -0.04857 -0.20602 C -0.05078 -0.21018 -0.05091 -0.20879 -0.05247 -0.21481 C -0.05326 -0.21759 -0.05378 -0.2206 -0.05456 -0.22338 C -0.05703 -0.23333 -0.05677 -0.23217 -0.05938 -0.23935 L -0.06237 -0.25509 L -0.06341 -0.26042 L -0.06432 -0.26551 C -0.06745 -0.29861 -0.06706 -0.28588 -0.06537 -0.33217 C -0.06537 -0.33333 -0.06393 -0.34282 -0.06341 -0.34444 C -0.06224 -0.34815 -0.06055 -0.35116 -0.05938 -0.35509 C -0.0569 -0.36389 -0.05872 -0.36065 -0.05456 -0.36551 C -0.05352 -0.36852 -0.05274 -0.37176 -0.05156 -0.3743 C -0.04896 -0.38009 -0.04583 -0.38356 -0.04271 -0.38842 C -0.03958 -0.39305 -0.04154 -0.39097 -0.03867 -0.39722 C -0.03815 -0.39838 -0.0375 -0.39977 -0.03672 -0.40069 C -0.0349 -0.40324 -0.03086 -0.40764 -0.03086 -0.40764 C -0.02682 -0.41829 -0.03112 -0.40833 -0.02591 -0.41643 C -0.02409 -0.41921 -0.02253 -0.42222 -0.02096 -0.42523 L -0.01497 -0.43565 C -0.01276 -0.44097 -0.01081 -0.44676 -0.00807 -0.45162 C -0.00039 -0.46528 -0.00781 -0.45139 -0.00026 -0.46736 C 0.00312 -0.4743 0.0013 -0.46736 0.00469 -0.47963 C 0.00521 -0.48125 0.00534 -0.4831 0.00573 -0.48495 C 0.0069 -0.48958 0.00963 -0.49884 0.00963 -0.49884 C 0.01003 -0.50185 0.01029 -0.50486 0.01068 -0.50764 C 0.01094 -0.50949 0.01146 -0.51111 0.01159 -0.51296 C 0.01237 -0.51875 0.01367 -0.53055 0.01367 -0.53055 C 0.01328 -0.54282 0.01341 -0.55509 0.01263 -0.56736 C 0.01237 -0.57106 0.01185 -0.57477 0.01068 -0.57778 C 0.00963 -0.58009 0.00872 -0.58264 0.00768 -0.58495 C 0.00651 -0.58727 0.00547 -0.59074 0.00378 -0.5919 C -0.00052 -0.59444 0.00182 -0.59329 -0.00313 -0.59537 C -0.00417 -0.59653 -0.00508 -0.59815 -0.00612 -0.59884 C -0.00872 -0.60046 -0.01133 -0.60139 -0.01406 -0.60231 C -0.02122 -0.60486 -0.01732 -0.6037 -0.02591 -0.60602 C -0.03125 -0.60903 -0.02734 -0.60717 -0.03581 -0.60949 C -0.03776 -0.60995 -0.03971 -0.61042 -0.04167 -0.61111 C -0.04297 -0.61157 -0.04427 -0.6125 -0.04557 -0.61296 C -0.04961 -0.61412 -0.05352 -0.61528 -0.05742 -0.61643 L -0.06341 -0.61829 L -0.07227 -0.62338 L -0.07526 -0.62523 C -0.07617 -0.62569 -0.07721 -0.62616 -0.07813 -0.62685 C -0.07956 -0.62824 -0.08073 -0.6294 -0.08216 -0.63055 C -0.08581 -0.63333 -0.08516 -0.63102 -0.08906 -0.63565 C -0.0918 -0.63889 -0.09466 -0.64213 -0.09688 -0.64629 C -0.09792 -0.64792 -0.0987 -0.65 -0.09987 -0.65162 C -0.10104 -0.65301 -0.10247 -0.65393 -0.10391 -0.65509 C -0.10482 -0.65741 -0.10586 -0.65972 -0.10677 -0.66204 C -0.11406 -0.68009 -0.10208 -0.65139 -0.11172 -0.6743 C -0.11211 -0.67616 -0.11224 -0.67801 -0.11276 -0.67963 C -0.11328 -0.68148 -0.11419 -0.68287 -0.11471 -0.68495 C -0.11524 -0.68704 -0.11537 -0.68958 -0.11563 -0.6919 C -0.11497 -0.70417 -0.11484 -0.71667 -0.11367 -0.7287 C -0.11354 -0.73032 -0.11237 -0.73102 -0.11172 -0.73217 C -0.11029 -0.73518 -0.10703 -0.74352 -0.10482 -0.74629 C -0.10365 -0.74768 -0.10221 -0.74838 -0.10091 -0.74977 C -0.09922 -0.75139 -0.09753 -0.75324 -0.09596 -0.75509 C -0.09401 -0.75717 -0.09219 -0.76018 -0.08997 -0.76204 C -0.08815 -0.76366 -0.08607 -0.76412 -0.08412 -0.76551 C -0.08268 -0.76643 -0.08151 -0.76805 -0.08021 -0.76898 C -0.07891 -0.76991 -0.07747 -0.76991 -0.07617 -0.77083 C -0.07487 -0.77176 -0.07357 -0.77338 -0.07227 -0.7743 C -0.07031 -0.77569 -0.06823 -0.77639 -0.06628 -0.77778 C -0.06497 -0.7787 -0.0638 -0.78032 -0.06237 -0.78125 C -0.05912 -0.78379 -0.05573 -0.78565 -0.05247 -0.78842 C -0.04115 -0.79838 -0.04622 -0.79583 -0.03776 -0.79884 C -0.03607 -0.80069 -0.03451 -0.80254 -0.03281 -0.80417 C -0.02852 -0.80787 -0.03073 -0.80324 -0.02591 -0.80949 C -0.02474 -0.81088 -0.02396 -0.81319 -0.02292 -0.81458 C -0.02109 -0.81736 -0.01862 -0.81875 -0.01693 -0.82176 C -0.01628 -0.82292 -0.01563 -0.82384 -0.01497 -0.82523 C -0.01432 -0.82685 -0.01367 -0.8287 -0.01302 -0.83055 C -0.01068 -0.83704 -0.00938 -0.84051 -0.00807 -0.84792 C -0.00768 -0.85092 -0.00742 -0.85393 -0.00716 -0.85671 C -0.00742 -0.86504 -0.00729 -0.87315 -0.00807 -0.88125 C -0.00846 -0.88565 -0.01172 -0.89213 -0.01302 -0.89537 C -0.01367 -0.89699 -0.01419 -0.89907 -0.01497 -0.90069 C -0.01654 -0.9037 -0.01836 -0.90648 -0.01992 -0.90949 C -0.02096 -0.91111 -0.02162 -0.91366 -0.02292 -0.91458 L -0.03086 -0.92176 C -0.03268 -0.925 -0.0332 -0.92639 -0.03581 -0.9287 C -0.03672 -0.92963 -0.03776 -0.92986 -0.03867 -0.93055 C -0.03997 -0.93217 -0.04141 -0.93379 -0.04271 -0.93565 C -0.04375 -0.93727 -0.04453 -0.93935 -0.04557 -0.94097 C -0.04649 -0.94236 -0.04766 -0.94305 -0.04857 -0.94444 C -0.05026 -0.94722 -0.05352 -0.95324 -0.05352 -0.95324 C -0.05378 -0.95555 -0.05417 -0.95787 -0.05456 -0.96018 C -0.05508 -0.96389 -0.05651 -0.97083 -0.05651 -0.97083 C -0.05638 -0.97477 -0.0569 -1.00208 -0.05352 -1.01111 L -0.05156 -1.01643 L -0.04662 -1.04282 L -0.04557 -1.04792 L -0.04466 -1.05324 C -0.04427 -1.05972 -0.04414 -1.0662 -0.04362 -1.07222 C -0.04349 -1.07477 -0.04284 -1.07685 -0.04271 -1.0794 C -0.04219 -1.08634 -0.04206 -1.09329 -0.04167 -1.10046 C -0.04141 -1.1044 -0.04102 -1.10856 -0.04063 -1.11273 C -0.04102 -1.12083 -0.0405 -1.12917 -0.04167 -1.13727 C -0.04219 -1.1412 -0.04427 -1.14421 -0.04557 -1.14768 C -0.04622 -1.14954 -0.04753 -1.15092 -0.04753 -1.15301 L -0.04753 -1.16366 L -0.04753 -1.16366 " pathEditMode="relative" ptsTypes="AAAAAAAAAAAAAAAAAAAAAAAAAAAAAAAAAAAAAAAAAAAAAAAAAAAAAAAAAAAAAAAAAAAAAAAAAAAAAAAAAAAAAAAAAAAAAAAAAAAAAAAAAAAAAAAAAAAAAAA">
                                      <p:cBhvr>
                                        <p:cTn id="18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0.5651 -0.00417 " pathEditMode="relative" rAng="0" ptsTypes="AA">
                                      <p:cBhvr>
                                        <p:cTn id="23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55" y="-20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-0.61693 0.00162 " pathEditMode="relative" rAng="0" ptsTypes="AA">
                                      <p:cBhvr>
                                        <p:cTn id="25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4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22">
            <a:extLst>
              <a:ext uri="{FF2B5EF4-FFF2-40B4-BE49-F238E27FC236}">
                <a16:creationId xmlns:a16="http://schemas.microsoft.com/office/drawing/2014/main" id="{47C9F168-59C8-4612-A746-852EE550F8F6}"/>
              </a:ext>
            </a:extLst>
          </p:cNvPr>
          <p:cNvSpPr txBox="1"/>
          <p:nvPr/>
        </p:nvSpPr>
        <p:spPr>
          <a:xfrm>
            <a:off x="11506200" y="190500"/>
            <a:ext cx="493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25" name="Imagen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1CAA4B9-4B5D-4927-9768-0267CAE52A9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101" y="5087102"/>
            <a:ext cx="744890" cy="1199398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93F7CC97-B085-4E3F-86E2-1EC0EDCE18BE}"/>
              </a:ext>
            </a:extLst>
          </p:cNvPr>
          <p:cNvGrpSpPr/>
          <p:nvPr/>
        </p:nvGrpSpPr>
        <p:grpSpPr>
          <a:xfrm>
            <a:off x="5071465" y="4857199"/>
            <a:ext cx="2956479" cy="1888160"/>
            <a:chOff x="5062038" y="4432993"/>
            <a:chExt cx="2956479" cy="1888160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BFDEE14F-9EA0-46D3-9D6F-9F569284C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2038" y="4435431"/>
              <a:ext cx="1722120" cy="1885722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39C759DA-4311-4D8F-99A2-E7AC38774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1542" y="4432993"/>
              <a:ext cx="1366975" cy="1845240"/>
            </a:xfrm>
            <a:prstGeom prst="rect">
              <a:avLst/>
            </a:prstGeom>
          </p:spPr>
        </p:pic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366FF3A9-E41D-4C7C-93BF-46BF58BCFDB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6716" y="2925784"/>
            <a:ext cx="1405429" cy="193141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E0ACCFA-7264-4079-96DD-9BB7C62591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862" y="6953264"/>
            <a:ext cx="1956255" cy="7560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79B3B55-EA20-48D0-9B80-AE11357606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764" y="6959360"/>
            <a:ext cx="1701000" cy="7560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ABAC8543-3319-49A2-B683-46579443EA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462" y="6965457"/>
            <a:ext cx="2307795" cy="75600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1602F57F-4148-4FEA-88AC-494E0FB123C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93" y="6965457"/>
            <a:ext cx="1989477" cy="756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DA45780-A27E-4073-A6AE-F812CE4BF01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54" y="0"/>
            <a:ext cx="2655231" cy="199836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84A0419-D36B-40C8-8059-A5BBDD999A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8998" y="1998362"/>
            <a:ext cx="2655231" cy="7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27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>
        <p15:prstTrans prst="curtains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-0.00416 L 0.00677 -0.00416 C 0.00586 -0.00902 0.00404 -0.01342 0.00391 -0.01828 C 0.00338 -0.03588 0.00404 -0.05347 0.00482 -0.07083 C 0.00508 -0.07453 0.00612 -0.07801 0.00677 -0.08148 L 0.00781 -0.0868 C 0.0082 -0.08842 0.00833 -0.09027 0.00885 -0.09189 C 0.0095 -0.09444 0.01029 -0.09652 0.01081 -0.09907 C 0.0112 -0.10139 0.0112 -0.10393 0.01172 -0.10602 C 0.01224 -0.10787 0.01315 -0.10949 0.01367 -0.11134 C 0.01979 -0.13009 0.01003 -0.10301 0.01966 -0.12893 C 0.02031 -0.13055 0.0207 -0.13287 0.02161 -0.13402 C 0.02266 -0.13518 0.0237 -0.13634 0.02461 -0.1375 C 0.02526 -0.13865 0.02604 -0.13981 0.02656 -0.1412 C 0.02799 -0.14444 0.02851 -0.1493 0.03047 -0.15162 C 0.03255 -0.15393 0.03476 -0.15578 0.03646 -0.15856 C 0.03919 -0.16365 0.03828 -0.16227 0.04232 -0.16736 C 0.04427 -0.1699 0.04766 -0.17338 0.04935 -0.17615 C 0.05039 -0.17824 0.05104 -0.18125 0.05221 -0.18333 C 0.05404 -0.18611 0.05651 -0.18727 0.0582 -0.19027 C 0.06289 -0.19861 0.05716 -0.18796 0.06211 -0.19907 C 0.06771 -0.21157 0.06003 -0.19166 0.06601 -0.20787 C 0.06641 -0.20949 0.06654 -0.21134 0.06706 -0.21296 C 0.06823 -0.21666 0.07096 -0.22361 0.07096 -0.22361 L 0.07305 -0.23402 C 0.07331 -0.23588 0.0737 -0.2375 0.07396 -0.23935 C 0.07617 -0.25509 0.07513 -0.24884 0.07695 -0.25856 C 0.07656 -0.27152 0.07656 -0.28449 0.07591 -0.29722 C 0.07591 -0.29907 0.07539 -0.30092 0.075 -0.30254 C 0.07448 -0.30439 0.07357 -0.30602 0.07305 -0.30787 C 0.07253 -0.30949 0.07253 -0.31157 0.072 -0.31296 C 0.07031 -0.31736 0.0651 -0.32361 0.06315 -0.32523 C 0.06185 -0.32639 0.06042 -0.32731 0.05911 -0.32893 C 0.05807 -0.33032 0.05729 -0.3324 0.05625 -0.33402 C 0.05456 -0.33657 0.05299 -0.33912 0.0513 -0.3412 C 0.04505 -0.34838 0.04961 -0.34166 0.0444 -0.34629 C 0.03503 -0.35463 0.0431 -0.34953 0.03646 -0.35347 C 0.03516 -0.35509 0.03398 -0.35717 0.03255 -0.35856 C 0.03164 -0.35949 0.03047 -0.35972 0.02956 -0.36041 C 0.02096 -0.36689 0.02956 -0.36157 0.02266 -0.36574 C 0.02096 -0.36805 0.01953 -0.37083 0.01771 -0.37268 C 0.0168 -0.37361 0.01562 -0.37338 0.01471 -0.37453 C 0.01198 -0.37754 0.0095 -0.38148 0.00677 -0.38495 C 0.00547 -0.3868 0.00404 -0.38819 0.00286 -0.39027 C 0.00117 -0.39305 -0.00065 -0.3956 -0.00208 -0.39907 C -0.00404 -0.4037 -0.00612 -0.4081 -0.00794 -0.41296 C -0.00859 -0.41481 -0.00925 -0.41666 -0.01003 -0.41828 C -0.01094 -0.4206 -0.01198 -0.42291 -0.01289 -0.42523 C -0.01445 -0.42939 -0.0168 -0.43634 -0.01784 -0.4412 C -0.01875 -0.44467 -0.0194 -0.44977 -0.01979 -0.45347 C -0.02018 -0.4581 -0.02031 -0.46273 -0.02083 -0.46736 C -0.02096 -0.46921 -0.02188 -0.47083 -0.02188 -0.47268 C -0.02188 -0.48564 -0.02162 -0.49838 -0.02083 -0.51134 C -0.02057 -0.51551 -0.0194 -0.51944 -0.01888 -0.52361 C -0.01849 -0.52639 -0.01849 -0.52963 -0.01784 -0.5324 C -0.01367 -0.55139 -0.01537 -0.54074 -0.01094 -0.55347 C -0.01016 -0.55555 -0.0099 -0.55833 -0.00899 -0.56041 C -0.0082 -0.5625 -0.00677 -0.56365 -0.00599 -0.56574 C -0.00521 -0.56782 -0.00495 -0.5706 -0.00404 -0.57268 C -0.00208 -0.57754 0.0056 -0.58703 0.00677 -0.58842 C 0.01367 -0.59652 0.01055 -0.59421 0.01575 -0.59722 C 0.02253 -0.60694 0.01888 -0.60231 0.02656 -0.61134 L 0.02956 -0.61481 C 0.03047 -0.61597 0.03138 -0.61759 0.03255 -0.61828 L 0.03542 -0.62014 C 0.03646 -0.62129 0.03737 -0.62268 0.03841 -0.62361 C 0.03932 -0.6243 0.04049 -0.6243 0.04141 -0.62523 C 0.04323 -0.62731 0.04453 -0.63032 0.04635 -0.6324 C 0.04726 -0.63333 0.04844 -0.6331 0.04935 -0.63402 C 0.0513 -0.63611 0.05325 -0.63889 0.05521 -0.6412 C 0.05625 -0.64236 0.05729 -0.64305 0.0582 -0.64467 C 0.05976 -0.64745 0.06133 -0.65069 0.06315 -0.65347 C 0.06432 -0.65532 0.06575 -0.65694 0.06706 -0.65856 C 0.06797 -0.65995 0.06914 -0.66088 0.07005 -0.66227 C 0.07213 -0.66551 0.07422 -0.66875 0.07591 -0.67268 C 0.07786 -0.67731 0.08034 -0.68148 0.0819 -0.6868 C 0.0832 -0.69143 0.08476 -0.69583 0.08581 -0.70069 C 0.08828 -0.71157 0.08685 -0.70694 0.08971 -0.71481 L 0.0918 -0.72893 L 0.09271 -0.73588 C 0.09388 -0.75625 0.0944 -0.75648 0.09271 -0.77963 C 0.09245 -0.78449 0.09193 -0.78935 0.09075 -0.79375 C 0.0901 -0.79606 0.08932 -0.79838 0.0888 -0.80069 C 0.08841 -0.80254 0.08841 -0.80463 0.08776 -0.80602 C 0.08607 -0.80995 0.08346 -0.8125 0.0819 -0.81666 C 0.07995 -0.82176 0.07982 -0.82291 0.07695 -0.82708 C 0.07604 -0.82847 0.07487 -0.82916 0.07396 -0.83055 C 0.07253 -0.83264 0.07148 -0.83564 0.07005 -0.8375 C 0.06914 -0.83865 0.06797 -0.83865 0.06706 -0.83935 C 0.05716 -0.84814 0.07226 -0.83727 0.06016 -0.84629 C 0.0582 -0.84791 0.05521 -0.84907 0.05325 -0.85 C 0.0513 -0.85231 0.04961 -0.85555 0.04726 -0.85694 C 0.0431 -0.85949 0.04101 -0.85995 0.03737 -0.86389 C 0.02891 -0.87291 0.0345 -0.86921 0.02851 -0.87268 C 0.02721 -0.87453 0.02604 -0.87639 0.02461 -0.87801 C 0.02331 -0.87939 0.02187 -0.87986 0.0207 -0.88148 C 0.01953 -0.88287 0.01875 -0.88518 0.01771 -0.8868 C 0.01641 -0.88865 0.0151 -0.89027 0.01367 -0.89189 C 0.01185 -0.89444 0.0095 -0.89606 0.00781 -0.89907 C 0.00716 -0.90023 0.00664 -0.90162 0.00586 -0.90254 C 0.00456 -0.90393 0.00312 -0.90463 0.00182 -0.90602 C 0.00052 -0.90764 -0.00078 -0.90949 -0.00208 -0.91134 C -0.003 -0.9125 -0.00417 -0.91342 -0.00508 -0.91481 C -0.00573 -0.91574 -0.00625 -0.91736 -0.00703 -0.91828 C -0.00794 -0.91921 -0.00899 -0.91944 -0.01003 -0.92014 C -0.01094 -0.92176 -0.01185 -0.92361 -0.01289 -0.92523 C -0.01419 -0.92731 -0.01576 -0.92847 -0.01693 -0.93055 C -0.0181 -0.93264 -0.01875 -0.93541 -0.01979 -0.9375 C -0.02552 -0.94953 -0.02044 -0.93657 -0.02474 -0.94814 C -0.02539 -0.95162 -0.02682 -0.95486 -0.02669 -0.95856 C -0.02643 -0.97222 -0.0263 -0.98564 -0.02578 -0.99907 C -0.02565 -1.00092 -0.025 -1.00254 -0.02474 -1.00416 C -0.02383 -1.01088 -0.02422 -1.01273 -0.02279 -1.01828 C -0.02227 -1.02083 -0.02136 -1.02291 -0.02083 -1.02523 C -0.02005 -1.0287 -0.01979 -1.03264 -0.01888 -1.03588 C -0.01393 -1.05324 -0.01589 -1.0449 -0.01289 -1.06041 C -0.01263 -1.06227 -0.01224 -1.06389 -0.01198 -1.06574 C -0.01159 -1.06852 -0.01003 -1.0787 -0.01003 -1.08125 C -0.00964 -1.1 -0.01003 -1.11875 -0.01003 -1.1375 L -0.01003 -1.1375 " pathEditMode="relative" ptsTypes="AAAAAAAAAAAAAAAAAAAAAAAAAAAAAAAAAAAAAAAAAAAAAAAAAAAAAAAAAAAAAAAAAAAAAAAAAAAAAAAAAAAAAAAAAAAAAAAAAAAAAAAAAAAAAAAAAAAAAAAA">
                                      <p:cBhvr>
                                        <p:cTn id="12" dur="2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0811 L 0.00144 0.00811 L -0.00247 -0.01296 C -0.00286 -0.01481 -0.00299 -0.01666 -0.00351 -0.01828 L -0.00742 -0.0324 L -0.00937 -0.03935 L -0.01132 -0.04629 C -0.01328 -0.06319 -0.01106 -0.04768 -0.01432 -0.06227 C -0.0151 -0.06551 -0.0155 -0.06921 -0.01627 -0.07268 C -0.01692 -0.07569 -0.0177 -0.07847 -0.01822 -0.08148 C -0.01861 -0.0831 -0.01874 -0.08518 -0.01927 -0.0868 C -0.01979 -0.08865 -0.02057 -0.09027 -0.02122 -0.09189 C -0.02291 -0.10439 -0.02174 -0.09676 -0.02513 -0.11481 C -0.02552 -0.11666 -0.02565 -0.11852 -0.02617 -0.12014 C -0.02682 -0.12245 -0.0276 -0.12453 -0.02812 -0.12708 C -0.03085 -0.14004 -0.02708 -0.1287 -0.03111 -0.13935 C -0.03424 -0.16134 -0.0302 -0.13402 -0.03307 -0.15162 C -0.03346 -0.15393 -0.03359 -0.15648 -0.03411 -0.15856 C -0.0345 -0.16064 -0.03541 -0.16227 -0.03606 -0.16389 C -0.03632 -0.16805 -0.03658 -0.17222 -0.03697 -0.17615 C -0.03749 -0.18055 -0.03893 -0.18472 -0.03997 -0.18842 C -0.04049 -0.19537 -0.04101 -0.20277 -0.04192 -0.20949 C -0.04218 -0.21134 -0.04257 -0.21296 -0.04296 -0.21481 C -0.04322 -0.22014 -0.04348 -0.22546 -0.04388 -0.23055 C -0.04414 -0.2324 -0.04492 -0.23402 -0.04492 -0.23588 C -0.04492 -0.25926 -0.04453 -0.28264 -0.04388 -0.30602 C -0.04374 -0.31134 -0.04231 -0.31875 -0.04101 -0.32361 C -0.04049 -0.32546 -0.03971 -0.32708 -0.03893 -0.32893 C -0.03723 -0.34166 -0.03919 -0.33009 -0.03606 -0.34282 C -0.03567 -0.34467 -0.03554 -0.34652 -0.03502 -0.34814 C -0.03385 -0.35185 -0.0319 -0.35463 -0.03111 -0.35856 C -0.0302 -0.36365 -0.0302 -0.36504 -0.02812 -0.36921 C -0.02656 -0.37222 -0.02447 -0.37453 -0.02317 -0.37801 C -0.01861 -0.39027 -0.02122 -0.38611 -0.01627 -0.39189 L -0.01237 -0.40254 C -0.01171 -0.40416 -0.0112 -0.40625 -0.01041 -0.40787 C -0.00755 -0.41273 -0.00833 -0.41111 -0.00546 -0.41828 C -0.00481 -0.4199 -0.00416 -0.42199 -0.00351 -0.42361 C -0.00286 -0.42477 -0.00195 -0.42569 -0.00143 -0.42708 C -0.00065 -0.42916 -0.00026 -0.43194 0.00053 -0.43402 C 0.00691 -0.45231 0.0004 -0.43032 0.00547 -0.44814 C 0.00586 -0.45162 0.00652 -0.45694 0.00743 -0.46041 C 0.01172 -0.47847 0.00691 -0.45393 0.01133 -0.47801 L 0.01329 -0.48842 L 0.01433 -0.49375 C 0.01459 -0.49722 0.01485 -0.50069 0.01524 -0.50416 C 0.0155 -0.50602 0.01602 -0.50764 0.01628 -0.50949 C 0.01667 -0.51296 0.01693 -0.51643 0.01719 -0.52014 C 0.01693 -0.53588 0.0168 -0.55162 0.01628 -0.56736 C 0.01615 -0.5699 0.01589 -0.57222 0.01524 -0.57453 C 0.01459 -0.57708 0.01329 -0.57916 0.01237 -0.58148 C 0.01094 -0.58495 0.01029 -0.58958 0.00834 -0.59189 C 0.00131 -0.60023 0.00469 -0.59791 -0.00143 -0.60069 C -0.00247 -0.60185 -0.00338 -0.60347 -0.00442 -0.60416 C -0.00572 -0.60532 -0.00716 -0.60532 -0.00846 -0.60602 C -0.01041 -0.60717 -0.01237 -0.60833 -0.01432 -0.60949 C -0.02174 -0.61389 -0.0194 -0.61296 -0.03307 -0.61481 C -0.06263 -0.61875 -0.02604 -0.61412 -0.06562 -0.61828 C -0.06966 -0.61875 -0.08476 -0.62083 -0.08932 -0.62176 C -0.0974 -0.62338 -0.0944 -0.62314 -0.10118 -0.62523 C -0.11211 -0.6287 -0.11459 -0.62916 -0.12579 -0.6324 C -0.13881 -0.63588 -0.12422 -0.63217 -0.13868 -0.63588 C -0.15352 -0.64467 -0.1349 -0.63379 -0.15144 -0.64282 C -0.15352 -0.64398 -0.15547 -0.64537 -0.15743 -0.64629 C -0.15977 -0.64768 -0.16198 -0.64861 -0.16433 -0.64977 C -0.16628 -0.65092 -0.16823 -0.65231 -0.17019 -0.65347 C -0.17487 -0.65578 -0.18412 -0.66041 -0.18412 -0.66041 C -0.18568 -0.66227 -0.18724 -0.66435 -0.18894 -0.66574 C -0.19883 -0.67361 -0.19102 -0.66458 -0.20183 -0.67268 C -0.20586 -0.67569 -0.20951 -0.68078 -0.21368 -0.6831 C -0.21928 -0.68657 -0.22032 -0.68657 -0.22553 -0.69189 C -0.23152 -0.69814 -0.23842 -0.70254 -0.24323 -0.71134 C -0.24558 -0.71527 -0.24831 -0.71898 -0.25014 -0.72361 C -0.25443 -0.73402 -0.25847 -0.74166 -0.26107 -0.75347 C -0.2629 -0.76203 -0.26316 -0.76736 -0.26394 -0.77615 C -0.26133 -0.82314 -0.26511 -0.79814 -0.25912 -0.82176 C -0.25834 -0.82477 -0.25795 -0.82777 -0.25704 -0.83055 C -0.25404 -0.83981 -0.25339 -0.83842 -0.24922 -0.84467 C -0.24688 -0.84791 -0.2448 -0.85185 -0.24232 -0.85509 C -0.24115 -0.85671 -0.23972 -0.85764 -0.23829 -0.85856 C -0.22214 -0.87129 -0.23191 -0.86527 -0.21862 -0.86921 C -0.21394 -0.8706 -0.20118 -0.87592 -0.19688 -0.87615 C -0.17514 -0.87754 -0.15352 -0.87731 -0.13178 -0.87801 C -0.12553 -0.87847 -0.11928 -0.8787 -0.11303 -0.87963 C -0.11029 -0.88009 -0.10599 -0.88171 -0.10313 -0.8831 C -0.09752 -0.88611 -0.10287 -0.88379 -0.09622 -0.88842 C -0.09427 -0.88981 -0.09036 -0.89189 -0.09036 -0.89189 C -0.08763 -0.89537 -0.08476 -0.89838 -0.08243 -0.90254 L -0.07644 -0.91296 C -0.07578 -0.91527 -0.07526 -0.91782 -0.07448 -0.92014 C -0.07395 -0.92176 -0.07304 -0.92338 -0.07252 -0.92523 C -0.072 -0.92754 -0.072 -0.93009 -0.07161 -0.9324 C -0.07096 -0.93588 -0.07018 -0.93935 -0.06953 -0.94282 L -0.06861 -0.94814 C -0.06889 -0.96689 -0.06874 -0.98564 -0.06953 -1.00416 C -0.06979 -1.00787 -0.07044 -1.0118 -0.07161 -1.01481 L -0.07356 -1.02014 C -0.07473 -1.02662 -0.07513 -1.02986 -0.07851 -1.03588 C -0.07916 -1.03703 -0.07994 -1.03796 -0.08046 -1.03935 C -0.0819 -1.04259 -0.0836 -1.04583 -0.08438 -1.04977 C -0.08502 -1.05347 -0.08515 -1.0574 -0.08632 -1.06041 C -0.08894 -1.06713 -0.08802 -1.06365 -0.08932 -1.07083 C -0.09166 -1.09537 -0.09101 -1.08379 -0.08932 -1.12847 C -0.0892 -1.13102 -0.08841 -1.1331 -0.08828 -1.13564 C -0.08815 -1.14143 -0.08828 -1.14722 -0.08828 -1.15324 L -0.08828 -1.15324 " pathEditMode="relative" ptsTypes="AAAAAAAAAAAAAAAAAAAAAAAAAAAAAAAAAAAAAAAAAAAAAAAAAAAAAAAAAAAAAAAAAAAAAAAAAAAAAAAAAAAAAAAAAAAAAAAAAAAAAAAAAA">
                                      <p:cBhvr>
                                        <p:cTn id="14" dur="2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0208 L 0.00521 0.00208 C 0.00495 -0.00394 0.00469 -0.00972 0.0043 -0.01551 C 0.00326 -0.02824 0.00261 -0.03449 0.00131 -0.04537 C 0.00105 -0.05301 0.0004 -0.06065 0.0004 -0.06829 C 0.0004 -0.09213 0.00079 -0.11621 0.00131 -0.14005 C 0.00144 -0.14653 0.00248 -0.14885 0.00326 -0.15417 C 0.00365 -0.15648 0.00391 -0.15903 0.0043 -0.16111 C 0.00508 -0.16574 0.00691 -0.17269 0.00821 -0.17709 C 0.00886 -0.17894 0.00977 -0.18033 0.01016 -0.18218 C 0.01107 -0.18565 0.0112 -0.18959 0.01211 -0.19283 C 0.0155 -0.20486 0.01263 -0.19514 0.01615 -0.2051 C 0.01719 -0.20787 0.01797 -0.21111 0.01902 -0.21389 C 0.02813 -0.23797 0.01524 -0.20255 0.02592 -0.22778 C 0.02826 -0.23334 0.02735 -0.23542 0.02995 -0.24028 C 0.03112 -0.24213 0.03269 -0.24329 0.03386 -0.24537 C 0.03477 -0.24699 0.03503 -0.24908 0.03581 -0.2507 C 0.03816 -0.25579 0.03881 -0.25602 0.0418 -0.25949 C 0.04284 -0.2625 0.04545 -0.26968 0.04675 -0.27176 C 0.04753 -0.27315 0.0487 -0.27408 0.04961 -0.27523 C 0.05443 -0.28797 0.05248 -0.28195 0.0556 -0.29283 C 0.0586 -0.31482 0.05469 -0.2875 0.05756 -0.3051 C 0.05795 -0.30741 0.05821 -0.30972 0.0586 -0.31204 C 0.05821 -0.32547 0.05834 -0.33912 0.05756 -0.35255 C 0.05743 -0.3544 0.05274 -0.36783 0.05261 -0.36829 C 0.04571 -0.38611 0.04909 -0.37801 0.0418 -0.38935 C 0.04102 -0.39028 0.04037 -0.39144 0.03985 -0.39283 C 0.03907 -0.39445 0.03881 -0.39676 0.03777 -0.39815 C 0.03698 -0.39931 0.03581 -0.39931 0.0349 -0.39977 C 0.03425 -0.40093 0.0336 -0.40232 0.03295 -0.40324 C 0.03099 -0.40579 0.02865 -0.40741 0.02696 -0.41042 C 0.02592 -0.41204 0.02513 -0.41412 0.02396 -0.41574 C 0.0211 -0.41991 0.01784 -0.42315 0.01511 -0.42801 C 0.0142 -0.42963 0.01329 -0.43148 0.01211 -0.4331 C 0.01094 -0.43519 0.00951 -0.43681 0.00821 -0.43843 C 0.0073 -0.43959 0.00612 -0.44051 0.00521 -0.4419 C -0.00078 -0.45093 0.0056 -0.44422 -0.00169 -0.4507 C -0.0026 -0.45301 -0.00325 -0.45602 -0.00455 -0.45764 C -0.00703 -0.46088 -0.01041 -0.46111 -0.0125 -0.46482 C -0.01354 -0.46644 -0.01458 -0.46806 -0.01549 -0.46991 C -0.01914 -0.47801 -0.01614 -0.47732 -0.0233 -0.48588 C -0.02695 -0.49005 -0.02955 -0.4926 -0.03216 -0.49977 C -0.03294 -0.50162 -0.03346 -0.50347 -0.03424 -0.5051 C -0.03515 -0.50695 -0.03632 -0.50834 -0.0371 -0.51042 L -0.04309 -0.52616 C -0.04908 -0.54236 -0.0414 -0.52246 -0.047 -0.53496 C -0.04947 -0.54028 -0.04895 -0.54097 -0.05091 -0.54722 C -0.05377 -0.55579 -0.05664 -0.5581 -0.05885 -0.57014 C -0.06054 -0.57871 -0.0608 -0.57963 -0.06184 -0.5875 C -0.06223 -0.59051 -0.06223 -0.59352 -0.06276 -0.5963 C -0.06328 -0.59885 -0.06406 -0.60093 -0.06471 -0.60347 C -0.06445 -0.61922 -0.0651 -0.63519 -0.0638 -0.6507 C -0.06289 -0.66273 -0.0595 -0.66435 -0.05585 -0.67176 C -0.05507 -0.67338 -0.05468 -0.67547 -0.0539 -0.67709 C -0.05143 -0.68241 -0.05221 -0.67917 -0.04895 -0.68403 C -0.04752 -0.68635 -0.04648 -0.68889 -0.04505 -0.69121 C -0.03997 -0.69908 -0.04205 -0.69422 -0.03619 -0.70162 C -0.03138 -0.70764 -0.03776 -0.70347 -0.0302 -0.70695 C -0.02929 -0.70857 -0.02838 -0.71065 -0.02734 -0.71227 C -0.02539 -0.71482 -0.02304 -0.71621 -0.02135 -0.71922 C -0.02044 -0.72084 -0.01953 -0.72292 -0.01835 -0.72454 C -0.01653 -0.72709 -0.01419 -0.72847 -0.0125 -0.73148 C -0.01145 -0.7331 -0.01067 -0.73519 -0.0095 -0.73681 C -0.00768 -0.73935 -0.00559 -0.74144 -0.00364 -0.74375 C -0.0026 -0.74491 -0.00143 -0.74584 -0.00065 -0.74722 C 0.00612 -0.75926 -0.00442 -0.74097 0.0043 -0.75417 C 0.01263 -0.76713 0.00443 -0.75672 0.0112 -0.76482 C 0.01368 -0.7706 0.01524 -0.77385 0.01706 -0.78056 C 0.01758 -0.78218 0.01745 -0.78426 0.0181 -0.78588 C 0.01915 -0.78866 0.02071 -0.79051 0.02201 -0.79283 C 0.0267 -0.81783 0.02201 -0.7919 0.025 -0.81042 C 0.02527 -0.81227 0.02579 -0.81389 0.02592 -0.81574 C 0.02644 -0.81922 0.02657 -0.82269 0.02696 -0.82616 C 0.02722 -0.82917 0.02761 -0.83195 0.028 -0.83496 C 0.02761 -0.84607 0.02813 -0.85741 0.02696 -0.86829 C 0.02644 -0.87246 0.02305 -0.87894 0.02305 -0.87894 C 0.02266 -0.88125 0.02253 -0.88357 0.02201 -0.88588 C 0.02058 -0.89167 0.0198 -0.89121 0.01706 -0.89468 C 0.01576 -0.8963 0.01446 -0.89815 0.01316 -0.9 C 0.0112 -0.90232 0.00964 -0.90625 0.0073 -0.90695 L 0.00131 -0.90857 L -0.00664 -0.91574 C -0.01002 -0.91875 -0.01015 -0.91922 -0.01354 -0.92107 C -0.01484 -0.92153 -0.01614 -0.92199 -0.01744 -0.92269 C -0.01848 -0.92315 -0.0194 -0.92385 -0.02044 -0.92454 C -0.02291 -0.9257 -0.02487 -0.92616 -0.02734 -0.92801 C -0.02864 -0.92894 -0.02994 -0.93056 -0.03125 -0.93148 C -0.03216 -0.93218 -0.03333 -0.93241 -0.03424 -0.93334 C -0.03697 -0.93565 -0.03789 -0.9382 -0.0401 -0.9419 C -0.04205 -0.95255 -0.04218 -0.95093 -0.0401 -0.96829 C -0.03997 -0.96991 -0.03867 -0.97037 -0.03815 -0.97176 C -0.03737 -0.97408 -0.03684 -0.97662 -0.03619 -0.97894 C -0.03437 -0.98449 -0.03398 -0.98449 -0.03125 -0.98935 C -0.02877 -1.00255 -0.03216 -0.98635 -0.02825 -1 C -0.02421 -1.01435 -0.03098 -0.99537 -0.02526 -1.01042 C -0.025 -1.01273 -0.02473 -1.01505 -0.02434 -1.01736 C -0.02408 -1.01922 -0.02356 -1.02084 -0.0233 -1.02269 L -0.02135 -1.03681 C -0.02174 -1.04329 -0.02174 -1.04977 -0.02239 -1.05602 C -0.02278 -1.05972 -0.02369 -1.0632 -0.02434 -1.06667 C -0.0246 -1.06829 -0.02473 -1.07014 -0.02526 -1.07153 C -0.02604 -1.07338 -0.02682 -1.075 -0.02734 -1.07685 C -0.02812 -1.08033 -0.02864 -1.0838 -0.02929 -1.0875 L -0.0302 -1.0926 C -0.03059 -1.10023 -0.03072 -1.10787 -0.03125 -1.11551 C -0.03138 -1.11852 -0.03216 -1.1213 -0.03216 -1.12431 C -0.03242 -1.1331 -0.03216 -1.1419 -0.03216 -1.1507 L -0.0332 -1.1507 " pathEditMode="relative" ptsTypes="AAAAAAAAAAAAAAAAAAAAAAAAAAAAAAAAAAAAAAAAAAAAAAAAAAAAAAAAAAAAAAAAAAAAAAAAAAAAAAAAAAAAAAAAAAAAAAAAAAAAAAAAAAAA">
                                      <p:cBhvr>
                                        <p:cTn id="16" dur="2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-0.00231 L 0.00573 -0.00231 C 0.00638 -0.00764 0.00716 -0.01296 0.00768 -0.01829 C 0.00846 -0.02546 0.00924 -0.03958 0.00963 -0.04629 C 0.00937 -0.06319 0.0095 -0.08032 0.00872 -0.09722 C 0.00859 -0.09977 0.00716 -0.10162 0.00664 -0.10417 C 0.00625 -0.10648 0.00651 -0.10926 0.00573 -0.11111 C 0.00351 -0.11643 -0.00013 -0.11967 -0.00221 -0.12523 C -0.00469 -0.13194 -0.003 -0.12986 -0.00716 -0.13217 C -0.01068 -0.1419 -0.00703 -0.13379 -0.01302 -0.14097 C -0.01484 -0.14305 -0.01641 -0.1456 -0.01797 -0.14815 C -0.01901 -0.14977 -0.01979 -0.15185 -0.02096 -0.15324 C -0.02643 -0.16018 -0.0237 -0.15278 -0.02878 -0.16204 C -0.03034 -0.16481 -0.03138 -0.16805 -0.03281 -0.17083 C -0.03828 -0.18194 -0.03333 -0.16944 -0.03971 -0.18495 C -0.04115 -0.18819 -0.04206 -0.19213 -0.04362 -0.19537 C -0.04531 -0.19884 -0.04688 -0.20254 -0.04857 -0.20602 C -0.05078 -0.21018 -0.05091 -0.20879 -0.05247 -0.21481 C -0.05326 -0.21759 -0.05378 -0.2206 -0.05456 -0.22338 C -0.05703 -0.23333 -0.05677 -0.23217 -0.05938 -0.23935 L -0.06237 -0.25509 L -0.06341 -0.26042 L -0.06432 -0.26551 C -0.06745 -0.29861 -0.06706 -0.28588 -0.06537 -0.33217 C -0.06537 -0.33333 -0.06393 -0.34282 -0.06341 -0.34444 C -0.06224 -0.34815 -0.06055 -0.35116 -0.05938 -0.35509 C -0.0569 -0.36389 -0.05872 -0.36065 -0.05456 -0.36551 C -0.05352 -0.36852 -0.05274 -0.37176 -0.05156 -0.3743 C -0.04896 -0.38009 -0.04583 -0.38356 -0.04271 -0.38842 C -0.03958 -0.39305 -0.04154 -0.39097 -0.03867 -0.39722 C -0.03815 -0.39838 -0.0375 -0.39977 -0.03672 -0.40069 C -0.0349 -0.40324 -0.03086 -0.40764 -0.03086 -0.40764 C -0.02682 -0.41829 -0.03112 -0.40833 -0.02591 -0.41643 C -0.02409 -0.41921 -0.02253 -0.42222 -0.02096 -0.42523 L -0.01497 -0.43565 C -0.01276 -0.44097 -0.01081 -0.44676 -0.00807 -0.45162 C -0.00039 -0.46528 -0.00781 -0.45139 -0.00026 -0.46736 C 0.00312 -0.4743 0.0013 -0.46736 0.00469 -0.47963 C 0.00521 -0.48125 0.00534 -0.4831 0.00573 -0.48495 C 0.0069 -0.48958 0.00963 -0.49884 0.00963 -0.49884 C 0.01003 -0.50185 0.01029 -0.50486 0.01068 -0.50764 C 0.01094 -0.50949 0.01146 -0.51111 0.01159 -0.51296 C 0.01237 -0.51875 0.01367 -0.53055 0.01367 -0.53055 C 0.01328 -0.54282 0.01341 -0.55509 0.01263 -0.56736 C 0.01237 -0.57106 0.01185 -0.57477 0.01068 -0.57778 C 0.00963 -0.58009 0.00872 -0.58264 0.00768 -0.58495 C 0.00651 -0.58727 0.00547 -0.59074 0.00378 -0.5919 C -0.00052 -0.59444 0.00182 -0.59329 -0.00313 -0.59537 C -0.00417 -0.59653 -0.00508 -0.59815 -0.00612 -0.59884 C -0.00872 -0.60046 -0.01133 -0.60139 -0.01406 -0.60231 C -0.02122 -0.60486 -0.01732 -0.6037 -0.02591 -0.60602 C -0.03125 -0.60903 -0.02734 -0.60717 -0.03581 -0.60949 C -0.03776 -0.60995 -0.03971 -0.61042 -0.04167 -0.61111 C -0.04297 -0.61157 -0.04427 -0.6125 -0.04557 -0.61296 C -0.04961 -0.61412 -0.05352 -0.61528 -0.05742 -0.61643 L -0.06341 -0.61829 L -0.07227 -0.62338 L -0.07526 -0.62523 C -0.07617 -0.62569 -0.07721 -0.62616 -0.07813 -0.62685 C -0.07956 -0.62824 -0.08073 -0.6294 -0.08216 -0.63055 C -0.08581 -0.63333 -0.08516 -0.63102 -0.08906 -0.63565 C -0.0918 -0.63889 -0.09466 -0.64213 -0.09688 -0.64629 C -0.09792 -0.64792 -0.0987 -0.65 -0.09987 -0.65162 C -0.10104 -0.65301 -0.10247 -0.65393 -0.10391 -0.65509 C -0.10482 -0.65741 -0.10586 -0.65972 -0.10677 -0.66204 C -0.11406 -0.68009 -0.10208 -0.65139 -0.11172 -0.6743 C -0.11211 -0.67616 -0.11224 -0.67801 -0.11276 -0.67963 C -0.11328 -0.68148 -0.11419 -0.68287 -0.11471 -0.68495 C -0.11524 -0.68704 -0.11537 -0.68958 -0.11563 -0.6919 C -0.11497 -0.70417 -0.11484 -0.71667 -0.11367 -0.7287 C -0.11354 -0.73032 -0.11237 -0.73102 -0.11172 -0.73217 C -0.11029 -0.73518 -0.10703 -0.74352 -0.10482 -0.74629 C -0.10365 -0.74768 -0.10221 -0.74838 -0.10091 -0.74977 C -0.09922 -0.75139 -0.09753 -0.75324 -0.09596 -0.75509 C -0.09401 -0.75717 -0.09219 -0.76018 -0.08997 -0.76204 C -0.08815 -0.76366 -0.08607 -0.76412 -0.08412 -0.76551 C -0.08268 -0.76643 -0.08151 -0.76805 -0.08021 -0.76898 C -0.07891 -0.76991 -0.07747 -0.76991 -0.07617 -0.77083 C -0.07487 -0.77176 -0.07357 -0.77338 -0.07227 -0.7743 C -0.07031 -0.77569 -0.06823 -0.77639 -0.06628 -0.77778 C -0.06497 -0.7787 -0.0638 -0.78032 -0.06237 -0.78125 C -0.05912 -0.78379 -0.05573 -0.78565 -0.05247 -0.78842 C -0.04115 -0.79838 -0.04622 -0.79583 -0.03776 -0.79884 C -0.03607 -0.80069 -0.03451 -0.80254 -0.03281 -0.80417 C -0.02852 -0.80787 -0.03073 -0.80324 -0.02591 -0.80949 C -0.02474 -0.81088 -0.02396 -0.81319 -0.02292 -0.81458 C -0.02109 -0.81736 -0.01862 -0.81875 -0.01693 -0.82176 C -0.01628 -0.82292 -0.01563 -0.82384 -0.01497 -0.82523 C -0.01432 -0.82685 -0.01367 -0.8287 -0.01302 -0.83055 C -0.01068 -0.83704 -0.00938 -0.84051 -0.00807 -0.84792 C -0.00768 -0.85092 -0.00742 -0.85393 -0.00716 -0.85671 C -0.00742 -0.86504 -0.00729 -0.87315 -0.00807 -0.88125 C -0.00846 -0.88565 -0.01172 -0.89213 -0.01302 -0.89537 C -0.01367 -0.89699 -0.01419 -0.89907 -0.01497 -0.90069 C -0.01654 -0.9037 -0.01836 -0.90648 -0.01992 -0.90949 C -0.02096 -0.91111 -0.02162 -0.91366 -0.02292 -0.91458 L -0.03086 -0.92176 C -0.03268 -0.925 -0.0332 -0.92639 -0.03581 -0.9287 C -0.03672 -0.92963 -0.03776 -0.92986 -0.03867 -0.93055 C -0.03997 -0.93217 -0.04141 -0.93379 -0.04271 -0.93565 C -0.04375 -0.93727 -0.04453 -0.93935 -0.04557 -0.94097 C -0.04649 -0.94236 -0.04766 -0.94305 -0.04857 -0.94444 C -0.05026 -0.94722 -0.05352 -0.95324 -0.05352 -0.95324 C -0.05378 -0.95555 -0.05417 -0.95787 -0.05456 -0.96018 C -0.05508 -0.96389 -0.05651 -0.97083 -0.05651 -0.97083 C -0.05638 -0.97477 -0.0569 -1.00208 -0.05352 -1.01111 L -0.05156 -1.01643 L -0.04662 -1.04282 L -0.04557 -1.04792 L -0.04466 -1.05324 C -0.04427 -1.05972 -0.04414 -1.0662 -0.04362 -1.07222 C -0.04349 -1.07477 -0.04284 -1.07685 -0.04271 -1.0794 C -0.04219 -1.08634 -0.04206 -1.09329 -0.04167 -1.10046 C -0.04141 -1.1044 -0.04102 -1.10856 -0.04063 -1.11273 C -0.04102 -1.12083 -0.0405 -1.12917 -0.04167 -1.13727 C -0.04219 -1.1412 -0.04427 -1.14421 -0.04557 -1.14768 C -0.04622 -1.14954 -0.04753 -1.15092 -0.04753 -1.15301 L -0.04753 -1.16366 L -0.04753 -1.16366 " pathEditMode="relative" ptsTypes="AAAAAAAAAAAAAAAAAAAAAAAAAAAAAAAAAAAAAAAAAAAAAAAAAAAAAAAAAAAAAAAAAAAAAAAAAAAAAAAAAAAAAAAAAAAAAAAAAAAAAAAAAAAAAAAAAAAAAAA">
                                      <p:cBhvr>
                                        <p:cTn id="18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0.5651 -0.00417 " pathEditMode="relative" rAng="0" ptsTypes="AA">
                                      <p:cBhvr>
                                        <p:cTn id="23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55" y="-20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85185E-6 L -0.61849 0.00208 " pathEditMode="relative" rAng="0" ptsTypes="AA">
                                      <p:cBhvr>
                                        <p:cTn id="25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24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22">
            <a:extLst>
              <a:ext uri="{FF2B5EF4-FFF2-40B4-BE49-F238E27FC236}">
                <a16:creationId xmlns:a16="http://schemas.microsoft.com/office/drawing/2014/main" id="{47C9F168-59C8-4612-A746-852EE550F8F6}"/>
              </a:ext>
            </a:extLst>
          </p:cNvPr>
          <p:cNvSpPr txBox="1"/>
          <p:nvPr/>
        </p:nvSpPr>
        <p:spPr>
          <a:xfrm>
            <a:off x="11506200" y="190500"/>
            <a:ext cx="493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25" name="Imagen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1CAA4B9-4B5D-4927-9768-0267CAE52A9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101" y="5087102"/>
            <a:ext cx="744890" cy="1199398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93F7CC97-B085-4E3F-86E2-1EC0EDCE18BE}"/>
              </a:ext>
            </a:extLst>
          </p:cNvPr>
          <p:cNvGrpSpPr/>
          <p:nvPr/>
        </p:nvGrpSpPr>
        <p:grpSpPr>
          <a:xfrm>
            <a:off x="5071465" y="4857199"/>
            <a:ext cx="2956479" cy="1888160"/>
            <a:chOff x="5062038" y="4432993"/>
            <a:chExt cx="2956479" cy="1888160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BFDEE14F-9EA0-46D3-9D6F-9F569284C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2038" y="4435431"/>
              <a:ext cx="1722120" cy="1885722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39C759DA-4311-4D8F-99A2-E7AC38774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1542" y="4432993"/>
              <a:ext cx="1366975" cy="1845240"/>
            </a:xfrm>
            <a:prstGeom prst="rect">
              <a:avLst/>
            </a:prstGeom>
          </p:spPr>
        </p:pic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366FF3A9-E41D-4C7C-93BF-46BF58BCFDB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5429" y="2925784"/>
            <a:ext cx="1405429" cy="193141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79B6F1A-C109-415C-8DFE-AA256B67D5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9004" y="1998363"/>
            <a:ext cx="2655232" cy="78152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1C1131D-28E4-4BFE-B430-5245401367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383" y="0"/>
            <a:ext cx="2655232" cy="199836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2CCF9E6-33AE-45F8-A9B6-7BEE3CA759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944" y="7048327"/>
            <a:ext cx="1298960" cy="720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F4F9FAE-FED8-4854-8830-85894EE5C9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29" y="7035582"/>
            <a:ext cx="2375260" cy="720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88CD8CC-DDEE-473D-BB99-1E7AC6C03C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383" y="7035582"/>
            <a:ext cx="1470000" cy="720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0EC19EB-379B-4FE6-9B7B-F16ED3F2BE9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72" y="7023958"/>
            <a:ext cx="22124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94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>
        <p15:prstTrans prst="curtains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0185 L -0.00039 0.00185 C -0.00143 -0.00463 -0.00351 -0.01088 -0.00364 -0.01759 C -0.00429 -0.07801 -0.00351 -0.13866 -0.00247 -0.1993 C -0.00247 -0.2044 0.00026 -0.21852 0.00183 -0.2243 C 0.00248 -0.22639 0.00339 -0.22801 0.00404 -0.23009 C 0.01875 -0.27824 -0.00039 -0.22037 0.01276 -0.25532 C 0.01355 -0.25764 0.01394 -0.26065 0.01485 -0.26296 C 0.01615 -0.26597 0.01784 -0.26805 0.01927 -0.2706 C 0.03112 -0.29491 0.00964 -0.25555 0.02904 -0.29005 C 0.03047 -0.29259 0.03138 -0.29699 0.03334 -0.29768 L 0.03881 -0.29977 C 0.04584 -0.3162 0.03711 -0.29954 0.04961 -0.30926 C 0.07461 -0.3287 0.04336 -0.31574 0.07136 -0.32477 C 0.07839 -0.33727 0.07214 -0.32824 0.08881 -0.33634 C 0.09063 -0.33727 0.09245 -0.33912 0.09427 -0.34028 C 0.09532 -0.34097 0.09636 -0.34143 0.09753 -0.34213 C 0.09857 -0.34352 0.09961 -0.34491 0.10078 -0.34606 C 0.10183 -0.34699 0.10313 -0.34676 0.10404 -0.34792 C 0.10912 -0.35532 0.11198 -0.3625 0.11589 -0.37106 C 0.11667 -0.375 0.11719 -0.37893 0.1181 -0.38287 C 0.1211 -0.39514 0.12149 -0.3956 0.12461 -0.40393 C 0.125 -0.41042 0.12487 -0.41713 0.12578 -0.42338 C 0.12605 -0.42569 0.12787 -0.42685 0.12787 -0.42917 C 0.12891 -0.50347 0.13659 -0.48704 0.12357 -0.51018 C 0.12188 -0.52222 0.12214 -0.52199 0.1181 -0.53727 C 0.11758 -0.53935 0.11654 -0.5412 0.11589 -0.54305 C 0.11511 -0.5456 0.11446 -0.54815 0.11381 -0.55093 C 0.11302 -0.55393 0.11263 -0.55764 0.11159 -0.56042 C 0.10951 -0.5662 0.1069 -0.56852 0.10404 -0.57222 C 0.10287 -0.57477 0.10196 -0.57731 0.10078 -0.57986 C 0.09805 -0.58542 0.09532 -0.58866 0.09206 -0.59329 C 0.09167 -0.59583 0.09193 -0.59907 0.09102 -0.60116 C 0.08959 -0.60393 0.08724 -0.60463 0.08555 -0.60694 C 0.08386 -0.60903 0.08269 -0.61204 0.08112 -0.61458 C 0.08008 -0.61852 0.0793 -0.62268 0.07787 -0.62616 C 0.07709 -0.62847 0.07552 -0.62963 0.07461 -0.63194 C 0.07396 -0.6338 0.07435 -0.63634 0.07357 -0.63773 C 0.07279 -0.63958 0.06745 -0.6456 0.06602 -0.64745 C 0.06537 -0.65093 0.06342 -0.66111 0.06276 -0.66296 C 0.06016 -0.66875 0.0569 -0.67315 0.05404 -0.67847 L 0.05078 -0.68426 C 0.04844 -0.70023 0.05118 -0.68426 0.04753 -0.69768 C 0.04297 -0.71366 0.05039 -0.69259 0.04427 -0.70926 C 0.04388 -0.71759 0.04401 -0.72616 0.0431 -0.73449 C 0.04284 -0.7368 0.04102 -0.73796 0.04102 -0.74028 C 0.04037 -0.76088 0.03998 -0.76551 0.04427 -0.77893 C 0.04493 -0.78079 0.04571 -0.78264 0.04636 -0.78472 C 0.04766 -0.7912 0.05013 -0.80718 0.05287 -0.81366 C 0.05508 -0.81875 0.05795 -0.82268 0.06055 -0.82708 C 0.06159 -0.82917 0.06289 -0.83079 0.06381 -0.83287 C 0.06485 -0.83565 0.06576 -0.83843 0.06706 -0.84074 C 0.06862 -0.84352 0.07084 -0.8456 0.07253 -0.84838 C 0.08542 -0.86991 0.07826 -0.86458 0.08659 -0.86968 C 0.09258 -0.87685 0.0875 -0.86968 0.09206 -0.8794 C 0.09519 -0.88588 0.09688 -0.88657 0.10078 -0.89282 C 0.10261 -0.89583 0.10612 -0.90255 0.10612 -0.90255 C 0.10651 -0.90579 0.10664 -0.90903 0.1073 -0.91227 C 0.10769 -0.91435 0.10938 -0.91574 0.10938 -0.91805 C 0.11029 -0.94537 0.11094 -0.94074 0.10508 -0.95463 C 0.10469 -0.95718 0.10469 -0.96018 0.10404 -0.9625 C 0.10274 -0.96643 0.09818 -0.9713 0.09636 -0.97407 C 0.08815 -0.98657 0.09844 -0.97222 0.08985 -0.9875 C 0.08894 -0.98912 0.08763 -0.98981 0.08659 -0.99143 C 0.08542 -0.99305 0.08451 -0.99537 0.08334 -0.99722 C 0.0806 -1.00139 0.08008 -1.00116 0.07683 -1.00301 C 0.07578 -1.00555 0.075 -1.00856 0.07357 -1.01065 C 0.07266 -1.01204 0.07136 -1.01204 0.07032 -1.01273 C 0.06849 -1.01389 0.06667 -1.01528 0.06485 -1.01643 C 0.05443 -1.03495 0.06784 -1.01296 0.05834 -1.0243 C 0.05703 -1.02569 0.05625 -1.02847 0.05508 -1.03009 C 0.04271 -1.04699 0.05313 -1.03264 0.04532 -1.03981 C 0.03308 -1.05069 0.04193 -1.04491 0.03451 -1.0493 C 0.02422 -1.06759 0.04063 -1.04005 0.02461 -1.05903 C 0.02214 -1.06204 0.02032 -1.06667 0.0181 -1.0706 L 0.01485 -1.07639 C 0.01459 -1.07824 0.01446 -1.08032 0.01381 -1.08194 C 0.01302 -1.0838 0.01146 -1.08426 0.01055 -1.08588 C 0.00964 -1.0875 0.00912 -1.08981 0.00834 -1.09167 C 0.0073 -1.09861 0.00534 -1.10555 0.00508 -1.11296 C 0.00482 -1.11991 0.00599 -1.14745 0.0073 -1.15926 C 0.00899 -1.17407 0.00834 -1.1537 0.00834 -1.17477 L 0.01055 -1.1787 " pathEditMode="relative" ptsTypes="AAAAAAAAAAAAAAAAAAAAAAAAAAAAAAAAAAAAAAAAAAAAAAAAAAAAAAAAAAAAAAAAAAAAAAAAAAAAAAAAAAA">
                                      <p:cBhvr>
                                        <p:cTn id="12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7.40741E-7 L 0.00156 -7.40741E-7 C 0.00338 -0.00602 0.00547 -0.01134 0.00703 -0.01759 C 0.00833 -0.02315 0.00781 -0.03055 0.01028 -0.03495 C 0.01237 -0.03866 0.01484 -0.04213 0.01679 -0.04653 C 0.01849 -0.05046 0.01992 -0.05995 0.02109 -0.06389 C 0.02239 -0.06805 0.02409 -0.07153 0.02539 -0.07546 C 0.02669 -0.07917 0.02747 -0.08333 0.02877 -0.08704 C 0.03073 -0.09305 0.03398 -0.09792 0.03528 -0.1044 C 0.03802 -0.11921 0.03554 -0.11366 0.04179 -0.12176 C 0.04427 -0.14421 0.04036 -0.11921 0.04713 -0.13935 C 0.05078 -0.15 0.04818 -0.14907 0.05039 -0.15856 C 0.05091 -0.16065 0.05208 -0.16227 0.0526 -0.16435 C 0.05312 -0.1662 0.05351 -0.16829 0.05364 -0.17014 C 0.05456 -0.17731 0.05482 -0.18449 0.05586 -0.19143 C 0.05625 -0.19421 0.05729 -0.19653 0.05807 -0.19907 C 0.05768 -0.21782 0.0582 -0.23657 0.0569 -0.25509 C 0.05677 -0.25787 0.05443 -0.25856 0.05364 -0.26111 C 0.04987 -0.27477 0.05547 -0.26667 0.05039 -0.27639 C 0.04804 -0.28125 0.04531 -0.28542 0.04284 -0.29005 C 0.0414 -0.29259 0.03958 -0.29468 0.03854 -0.29768 C 0.03776 -0.29954 0.03698 -0.30139 0.03633 -0.30347 C 0.03554 -0.30602 0.03502 -0.3088 0.03411 -0.31134 C 0.03216 -0.31667 0.02969 -0.3213 0.0276 -0.32662 C 0.02695 -0.3287 0.02604 -0.33032 0.02539 -0.33241 C 0.02344 -0.34005 0.02148 -0.34768 0.02005 -0.35579 C 0.01966 -0.35764 0.01953 -0.35972 0.01888 -0.36157 C 0.01771 -0.36551 0.01549 -0.36875 0.01458 -0.37315 C 0.01002 -0.39468 0.01198 -0.3831 0.00911 -0.40787 C 0.0095 -0.43611 0.00963 -0.46458 0.01028 -0.49282 C 0.01028 -0.49653 0.0125 -0.5118 0.01354 -0.51412 C 0.01549 -0.51898 0.01862 -0.52199 0.02109 -0.52569 C 0.02291 -0.53518 0.02135 -0.52893 0.02539 -0.53935 C 0.02747 -0.54421 0.02786 -0.54699 0.03086 -0.55093 C 0.03216 -0.55255 0.03398 -0.55278 0.03528 -0.55463 C 0.03841 -0.55949 0.04388 -0.57014 0.04388 -0.57014 C 0.04427 -0.57338 0.04414 -0.57685 0.04505 -0.57986 C 0.0457 -0.58241 0.04726 -0.58356 0.04831 -0.58565 C 0.04974 -0.58866 0.05117 -0.59213 0.0526 -0.59537 C 0.05299 -0.59861 0.05299 -0.60185 0.05364 -0.60486 C 0.05416 -0.60718 0.05521 -0.6088 0.05586 -0.61088 C 0.05794 -0.61713 0.05872 -0.6213 0.06028 -0.62824 C 0.05989 -0.6463 0.06015 -0.66435 0.05911 -0.68218 C 0.05898 -0.68449 0.05755 -0.68611 0.0569 -0.68796 C 0.05612 -0.69051 0.05586 -0.69352 0.05482 -0.69583 C 0.03984 -0.72893 0.05312 -0.69444 0.04609 -0.71319 C 0.0457 -0.71505 0.0457 -0.71736 0.04505 -0.71898 C 0.04414 -0.7213 0.04232 -0.72222 0.04179 -0.72477 C 0.04075 -0.72893 0.04166 -0.73403 0.04062 -0.73843 C 0.03984 -0.74167 0.03581 -0.74606 0.03411 -0.74792 C 0.02812 -0.76921 0.03607 -0.74329 0.02877 -0.76157 C 0.02773 -0.76389 0.02734 -0.76667 0.02656 -0.76921 C 0.02591 -0.7713 0.025 -0.77292 0.02435 -0.775 C 0.02135 -0.78588 0.0263 -0.77708 0.02005 -0.79236 C 0.01849 -0.79606 0.0164 -0.79884 0.01458 -0.80208 C 0.01159 -0.80741 0.01041 -0.80903 0.00807 -0.81551 C 0.00156 -0.83403 0.01054 -0.81157 0.00377 -0.8331 C 0.00182 -0.83912 -0.00274 -0.85046 -0.00274 -0.85046 C -0.00352 -0.85486 -0.00417 -0.85949 -0.00495 -0.86389 C -0.00534 -0.86597 -0.0056 -0.86782 -0.00612 -0.86968 C -0.00664 -0.87176 -0.00755 -0.87361 -0.00821 -0.87546 C -0.00768 -0.89815 -0.01224 -0.91597 -0.00495 -0.93148 C -0.00404 -0.93356 -0.00274 -0.93542 -0.00169 -0.93727 C -0.0013 -0.94051 -0.00156 -0.94421 -0.00065 -0.94699 C 0.00104 -0.95162 0.00377 -0.95486 0.00586 -0.95856 C 0.01081 -0.96736 0.00482 -0.95648 0.01133 -0.97014 C 0.01198 -0.97153 0.01276 -0.97268 0.01354 -0.97407 C 0.02044 -1.01921 0.01471 -0.97014 0.01237 -1.04375 C 0.01107 -1.08843 0.0138 -1.10417 0.01784 -1.14583 L 0.01679 -1.16898 L 0.01784 -1.17106 " pathEditMode="relative" ptsTypes="AAAAAAAAAAAAAAAAAAAAAAAAAAAAAAAAAAAAAAAAAAAAAAAAAAAAAAAAAAAAAAAAAAAAAAA">
                                      <p:cBhvr>
                                        <p:cTn id="14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6 0.00787 L 0.0056 0.00787 C 0.00299 0.00394 0.00052 -2.59259E-6 -0.00208 -0.00393 C -0.00495 -0.0081 -0.00664 -0.00995 -0.00964 -0.01342 C -0.01537 -0.02708 -0.01159 -0.01898 -0.02162 -0.0368 L -0.02591 -0.04444 C -0.02787 -0.0581 -0.02578 -0.04722 -0.03138 -0.06365 C -0.03229 -0.0662 -0.03268 -0.06898 -0.03359 -0.07153 C -0.03477 -0.075 -0.03789 -0.08102 -0.03906 -0.08495 C -0.04063 -0.09074 -0.04193 -0.09653 -0.04336 -0.10231 C -0.04831 -0.14166 -0.04284 -0.10532 -0.04766 -0.12754 C -0.04896 -0.13333 -0.05091 -0.1449 -0.05091 -0.1449 C -0.05026 -0.18495 -0.05078 -0.225 -0.04883 -0.26481 C -0.04857 -0.26944 -0.0457 -0.27222 -0.0444 -0.27639 C -0.04349 -0.2794 -0.04323 -0.28287 -0.04232 -0.28588 C -0.03789 -0.30046 -0.03841 -0.29861 -0.03359 -0.30717 C -0.03281 -0.3125 -0.03294 -0.31828 -0.03138 -0.32268 C -0.03021 -0.32592 -0.02761 -0.32592 -0.02591 -0.32847 C -0.02461 -0.33055 -0.02396 -0.33403 -0.02266 -0.33634 C -0.02109 -0.33912 -0.01901 -0.3412 -0.01732 -0.34398 C -0.01315 -0.35092 -0.00873 -0.35717 -0.00534 -0.36528 C -0.00417 -0.36782 -0.00339 -0.37083 -0.00208 -0.37291 C 0.00104 -0.37801 0.00456 -0.38171 0.00781 -0.38657 C 0.00937 -0.38889 0.01042 -0.39213 0.01211 -0.39421 C 0.01484 -0.39791 0.01823 -0.4 0.02083 -0.40393 C 0.03971 -0.4324 0.02643 -0.42268 0.04036 -0.43102 C 0.05117 -0.44537 0.03633 -0.42523 0.05338 -0.45023 C 0.05664 -0.45486 0.0595 -0.46041 0.06328 -0.46389 C 0.06732 -0.46736 0.07044 -0.46967 0.07409 -0.47546 C 0.07721 -0.48009 0.07995 -0.48565 0.08281 -0.49074 C 0.08776 -0.49953 0.08867 -0.50046 0.09258 -0.51018 C 0.09414 -0.51389 0.097 -0.52176 0.097 -0.52176 C 0.09726 -0.52824 0.09726 -0.53472 0.09805 -0.5412 C 0.09831 -0.54328 0.10013 -0.54467 0.10026 -0.54699 C 0.10052 -0.56296 0.10013 -0.57916 0.09909 -0.59514 C 0.09896 -0.59815 0.09779 -0.60046 0.097 -0.60301 C 0.09414 -0.6118 0.09544 -0.60671 0.09049 -0.61458 C 0.08854 -0.61759 0.08698 -0.62129 0.08502 -0.62407 C 0.08086 -0.63032 0.07786 -0.63565 0.07305 -0.63958 C 0.07096 -0.64143 0.06862 -0.64213 0.06654 -0.64352 C 0.0651 -0.64537 0.06367 -0.64768 0.06211 -0.6493 C 0.05742 -0.6544 0.05026 -0.65764 0.04583 -0.66088 C 0.04466 -0.6618 0.04375 -0.66365 0.04258 -0.66481 C 0.03906 -0.66828 0.03502 -0.67037 0.03164 -0.67453 C 0.02956 -0.67708 0.0276 -0.68032 0.02513 -0.68217 C 0.02344 -0.68356 0.02148 -0.68356 0.01979 -0.68403 C 0.01862 -0.68657 0.01784 -0.68981 0.01641 -0.6919 C 0.01523 -0.69375 0.01341 -0.69398 0.01211 -0.6956 C 0.01016 -0.69791 0.00833 -0.70046 0.00664 -0.70347 C 0.00534 -0.70578 0.00456 -0.70879 0.00338 -0.71111 C -0.00078 -0.71944 -0.00482 -0.725 -0.00964 -0.7324 C -0.01003 -0.73495 -0.01003 -0.73773 -0.01068 -0.74004 C -0.01146 -0.74259 -0.01315 -0.74375 -0.01393 -0.74583 C -0.01498 -0.74838 -0.0155 -0.75115 -0.01615 -0.7537 C -0.01654 -0.75879 -0.01654 -0.76412 -0.01732 -0.76921 C -0.01758 -0.77129 -0.0194 -0.77268 -0.0194 -0.775 C -0.01979 -0.79166 -0.01953 -0.80856 -0.01836 -0.82523 C -0.0181 -0.82893 -0.01615 -0.83171 -0.01511 -0.83472 C -0.01432 -0.8368 -0.01354 -0.83865 -0.01289 -0.84074 C -0.01172 -0.84375 -0.01081 -0.84722 -0.00964 -0.85023 C -0.00899 -0.85185 -0.00807 -0.85278 -0.00742 -0.85416 C -0.00625 -0.85671 -0.00534 -0.85926 -0.00417 -0.8618 C -0.00221 -0.87916 -0.00495 -0.86458 0.00117 -0.8794 C 0.00221 -0.88148 0.0026 -0.88449 0.00338 -0.88703 C 0.00443 -0.89028 0.00573 -0.89328 0.00664 -0.89676 C 0.00716 -0.89861 0.00742 -0.90046 0.00781 -0.90254 C 0.00963 -0.91111 0.01068 -0.91643 0.01432 -0.92384 C 0.01549 -0.92615 0.01719 -0.92754 0.01862 -0.92963 C 0.01953 -0.93842 0.01875 -0.94074 0.02187 -0.94699 C 0.02461 -0.95231 0.0306 -0.9625 0.0306 -0.9625 C 0.03359 -0.9787 0.02864 -0.95301 0.03489 -0.97986 C 0.04088 -1.00509 0.03229 -0.97639 0.04154 -1.00486 C 0.04114 -1.02685 0.04141 -1.04884 0.04036 -1.0706 C 0.04023 -1.07291 0.0388 -1.0743 0.03828 -1.07639 C 0.03372 -1.09213 0.04114 -1.07129 0.03489 -1.08773 C 0.03281 -1.11018 0.03594 -1.09097 0.0306 -1.10509 C 0.02995 -1.10694 0.03021 -1.10926 0.02956 -1.11088 C 0.02721 -1.11713 0.02187 -1.12824 0.02187 -1.12824 C 0.01875 -1.14514 0.02083 -1.13217 0.02083 -1.16898 L 0.02083 -1.17291 " pathEditMode="relative" ptsTypes="AAAAAAAAAAAAAAAAAAAAAAAAAAAAAAAAAAAAAAAAAAAAAAAAAAAAAAAAAAAAAAAAAAAAAAAAAAAAAAAA">
                                      <p:cBhvr>
                                        <p:cTn id="16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2 -0.00995 L -0.00352 -0.00995 C -0.00391 -0.03426 -0.00404 -0.05833 -0.00469 -0.08241 C -0.00482 -0.08356 -0.00664 -0.0963 -0.00729 -0.09815 C -0.00834 -0.10139 -0.0099 -0.10417 -0.01107 -0.10718 C -0.01198 -0.10949 -0.01263 -0.11204 -0.01367 -0.11412 C -0.01667 -0.1206 -0.01758 -0.12083 -0.02123 -0.12523 C -0.03373 -0.15486 -0.01771 -0.11898 -0.02891 -0.13889 C -0.03086 -0.14236 -0.03203 -0.14676 -0.03399 -0.15023 C -0.03503 -0.15208 -0.03659 -0.15301 -0.03776 -0.15463 C -0.0392 -0.15671 -0.04024 -0.15949 -0.04167 -0.16157 C -0.04362 -0.16412 -0.04597 -0.16574 -0.04792 -0.16829 C -0.04948 -0.17014 -0.05039 -0.17292 -0.05183 -0.175 C -0.05378 -0.17824 -0.05612 -0.18102 -0.05821 -0.18403 C -0.05951 -0.18611 -0.06055 -0.18889 -0.06198 -0.19097 C -0.06315 -0.19259 -0.06459 -0.19352 -0.06576 -0.19537 C -0.06758 -0.19815 -0.06901 -0.20162 -0.07084 -0.2044 C -0.07201 -0.20625 -0.0737 -0.20694 -0.07474 -0.20903 C -0.08216 -0.22361 -0.08269 -0.22824 -0.08737 -0.24514 L -0.08998 -0.25417 L -0.09245 -0.26319 L -0.09505 -0.28125 L -0.09623 -0.29028 C -0.09584 -0.31667 -0.09584 -0.34306 -0.09505 -0.36944 C -0.09492 -0.37245 -0.09453 -0.37569 -0.09375 -0.37847 C -0.09284 -0.38194 -0.09115 -0.38449 -0.08998 -0.3875 C -0.08907 -0.38981 -0.08828 -0.39213 -0.08737 -0.39421 C -0.08581 -0.40278 -0.08542 -0.40694 -0.08099 -0.41458 C -0.07813 -0.41991 -0.07448 -0.42431 -0.07214 -0.43056 C -0.06836 -0.44051 -0.06615 -0.44722 -0.05938 -0.45532 C -0.05821 -0.45671 -0.05677 -0.4581 -0.0556 -0.45972 C -0.05417 -0.46181 -0.05326 -0.46458 -0.05183 -0.46667 C -0.04935 -0.46991 -0.04675 -0.47268 -0.04414 -0.47569 L -0.03659 -0.48472 C -0.03529 -0.48611 -0.03386 -0.4875 -0.03269 -0.48912 C -0.02852 -0.49514 -0.02448 -0.50185 -0.02005 -0.50718 C -0.00886 -0.5206 -0.01485 -0.51296 -0.00222 -0.52986 C -0.00052 -0.53218 0.00169 -0.53356 0.00286 -0.53657 C 0.00377 -0.53889 0.00455 -0.5412 0.00547 -0.54352 C 0.00664 -0.54653 0.00807 -0.54931 0.00924 -0.55255 C 0.01028 -0.55532 0.0108 -0.55856 0.01172 -0.56157 C 0.0125 -0.56389 0.01341 -0.56597 0.01432 -0.56829 C 0.01627 -0.57893 0.01692 -0.58032 0.01692 -0.59537 C 0.01692 -0.60903 0.01666 -0.62268 0.01562 -0.63611 C 0.01536 -0.63935 0.01367 -0.6419 0.01302 -0.64514 C 0.01237 -0.64815 0.01237 -0.65139 0.01172 -0.65417 C 0.01106 -0.65741 0.01015 -0.66018 0.00924 -0.66319 C 0.00703 -0.67037 0.00468 -0.67731 0.00156 -0.68356 C 0.00039 -0.68611 -0.00104 -0.68796 -0.00222 -0.69028 C -0.01198 -0.71065 -0.00039 -0.68935 -0.0099 -0.70625 C -0.01237 -0.71505 -0.01237 -0.71643 -0.01615 -0.72431 C -0.01771 -0.72755 -0.01966 -0.73009 -0.02123 -0.73333 C -0.02266 -0.73611 -0.0237 -0.73958 -0.02513 -0.74236 C -0.0263 -0.74468 -0.02774 -0.74676 -0.02891 -0.74907 C -0.03008 -0.75162 -0.03412 -0.76134 -0.03529 -0.76505 C -0.0362 -0.76782 -0.03685 -0.77106 -0.03776 -0.77407 C -0.03854 -0.77639 -0.03972 -0.77824 -0.04037 -0.78079 C -0.04362 -0.79375 -0.04271 -0.79792 -0.04545 -0.8125 L -0.04675 -0.81921 C -0.04623 -0.84259 -0.04649 -0.86597 -0.04545 -0.88935 C -0.04453 -0.90949 -0.04141 -0.89699 -0.03776 -0.91643 C -0.03737 -0.91852 -0.03724 -0.92106 -0.03659 -0.92315 C -0.03269 -0.93542 -0.03229 -0.93518 -0.02761 -0.94352 C -0.02526 -0.95648 -0.02813 -0.94444 -0.02253 -0.95694 C -0.02071 -0.96134 -0.01914 -0.96597 -0.01745 -0.9706 L -0.01498 -0.97731 L -0.01237 -0.98426 C -0.00951 -1.00463 -0.01094 -0.9963 -0.0086 -1.00903 C -0.00899 -1.02477 -0.00912 -1.04074 -0.0099 -1.05648 C -0.01003 -1.06042 -0.01068 -1.06412 -0.01107 -1.06782 C -0.01472 -1.0963 -0.00977 -1.05393 -0.01367 -1.08796 C -0.01407 -1.11134 -0.0142 -1.13472 -0.01498 -1.15787 C -0.01654 -1.20718 -0.01615 -1.13634 -0.01615 -1.17384 L -0.01615 -1.17593 " pathEditMode="relative" ptsTypes="AAAAAAAAAAAAAAAAAAAAAAAAAAAAAAAAAAAAAAAAAAAAAAAAAAAAAAAAAAAAAAAAAAAAAAAAAA">
                                      <p:cBhvr>
                                        <p:cTn id="18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2.08333E-6 -1.11111E-6 L 0.5651 -0.00417 " pathEditMode="relative" rAng="0" ptsTypes="AA">
                                      <p:cBhvr>
                                        <p:cTn id="23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55" y="-20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2.70833E-6 3.7037E-7 L -0.62331 -0.00648 " pathEditMode="relative" rAng="0" ptsTypes="AA">
                                      <p:cBhvr>
                                        <p:cTn id="25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72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6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22">
            <a:extLst>
              <a:ext uri="{FF2B5EF4-FFF2-40B4-BE49-F238E27FC236}">
                <a16:creationId xmlns:a16="http://schemas.microsoft.com/office/drawing/2014/main" id="{47C9F168-59C8-4612-A746-852EE550F8F6}"/>
              </a:ext>
            </a:extLst>
          </p:cNvPr>
          <p:cNvSpPr txBox="1"/>
          <p:nvPr/>
        </p:nvSpPr>
        <p:spPr>
          <a:xfrm>
            <a:off x="11506200" y="190500"/>
            <a:ext cx="493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25" name="Imagen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1CAA4B9-4B5D-4927-9768-0267CAE52A9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101" y="5087102"/>
            <a:ext cx="744890" cy="1199398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93F7CC97-B085-4E3F-86E2-1EC0EDCE18BE}"/>
              </a:ext>
            </a:extLst>
          </p:cNvPr>
          <p:cNvGrpSpPr/>
          <p:nvPr/>
        </p:nvGrpSpPr>
        <p:grpSpPr>
          <a:xfrm>
            <a:off x="5071465" y="4857199"/>
            <a:ext cx="2956479" cy="1888160"/>
            <a:chOff x="5062038" y="4432993"/>
            <a:chExt cx="2956479" cy="1888160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BFDEE14F-9EA0-46D3-9D6F-9F569284C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2038" y="4435431"/>
              <a:ext cx="1722120" cy="1885722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39C759DA-4311-4D8F-99A2-E7AC38774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1542" y="4432993"/>
              <a:ext cx="1366975" cy="1845240"/>
            </a:xfrm>
            <a:prstGeom prst="rect">
              <a:avLst/>
            </a:prstGeom>
          </p:spPr>
        </p:pic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366FF3A9-E41D-4C7C-93BF-46BF58BCFDB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6716" y="2925784"/>
            <a:ext cx="1405429" cy="193141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1016B25-0A9F-42CF-8B2F-511F03DBDB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802" y="1998363"/>
            <a:ext cx="2307794" cy="78023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E086E2C-F5B1-4F4B-8870-2272C31654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702" y="-43264"/>
            <a:ext cx="2712717" cy="204162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8264126-CDD9-4FD5-BB6F-55813389D8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707" y="7188482"/>
            <a:ext cx="1455000" cy="720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7E4D895-18AA-4301-B6B0-58ADB4E51B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87" y="7188482"/>
            <a:ext cx="2026392" cy="7200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DB22A44-A8FE-49F7-B727-56D0061F24D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566" y="7191530"/>
            <a:ext cx="1919999" cy="7200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A566DC5A-1A54-4D4F-9D75-366B8D73655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581" y="7194580"/>
            <a:ext cx="189473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747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>
        <p15:prstTrans prst="curtains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0857 L -0.01875 0.00857 C -0.01849 -0.04884 -0.01875 -0.10625 -0.01771 -0.16342 C -0.01758 -0.17013 -0.01614 -0.17638 -0.01549 -0.18287 C -0.01497 -0.18935 -0.01523 -0.19583 -0.01445 -0.20208 C -0.01419 -0.20439 -0.01289 -0.20601 -0.01224 -0.20787 C 0.00469 -0.26319 -0.0164 -0.19838 -0.00468 -0.23125 C -0.00312 -0.23564 -0.00182 -0.24027 -0.00026 -0.24467 C 0.00313 -0.25509 0.00039 -0.24629 0.00508 -0.25625 C 0.01198 -0.27083 0.00313 -0.25463 0.00951 -0.26597 C 0.01055 -0.2699 0.0112 -0.27407 0.01276 -0.27754 C 0.01407 -0.28078 0.01719 -0.28217 0.01927 -0.28333 C 0.02591 -0.29513 0.02097 -0.28773 0.02904 -0.29699 C 0.03229 -0.30069 0.03555 -0.30463 0.0388 -0.30856 C 0.04271 -0.31319 0.04349 -0.31435 0.04857 -0.31805 C 0.05065 -0.31967 0.053 -0.3206 0.05508 -0.32199 C 0.0569 -0.32453 0.05847 -0.32777 0.06055 -0.32963 C 0.0625 -0.33171 0.06511 -0.33125 0.06706 -0.33356 C 0.06966 -0.33657 0.0711 -0.34189 0.07357 -0.34513 C 0.07487 -0.34675 0.08216 -0.35347 0.08555 -0.35486 C 0.08946 -0.35625 0.09349 -0.3574 0.09753 -0.35879 C 0.09857 -0.35995 0.09974 -0.36111 0.10078 -0.3625 C 0.10157 -0.36365 0.10209 -0.3655 0.103 -0.36643 C 0.10808 -0.37152 0.11003 -0.37037 0.1138 -0.37615 C 0.11537 -0.37847 0.11654 -0.38171 0.11823 -0.38379 C 0.12018 -0.38634 0.12266 -0.38726 0.12474 -0.38958 C 0.12591 -0.3912 0.12683 -0.39375 0.128 -0.39537 C 0.13151 -0.40092 0.13216 -0.40069 0.13555 -0.40509 C 0.13698 -0.40694 0.13854 -0.40879 0.13985 -0.41088 C 0.14219 -0.41458 0.14427 -0.41851 0.14649 -0.42245 C 0.14753 -0.4243 0.14896 -0.42592 0.14974 -0.42824 C 0.15391 -0.44074 0.1517 -0.43495 0.15625 -0.4456 C 0.15664 -0.44814 0.15677 -0.45092 0.15729 -0.45347 C 0.16732 -0.50324 0.1668 -0.46319 0.16055 -0.56944 C 0.16016 -0.57546 0.1569 -0.57963 0.15508 -0.58472 C 0.15404 -0.58796 0.153 -0.5912 0.15183 -0.59444 C 0.15117 -0.59652 0.15026 -0.59814 0.14974 -0.60023 C 0.14844 -0.60463 0.14792 -0.60972 0.14649 -0.61388 C 0.14505 -0.61759 0.14284 -0.62013 0.14102 -0.62338 L 0.13659 -0.63125 L 0.13008 -0.64282 C 0.12826 -0.64467 0.12643 -0.64629 0.12474 -0.64861 C 0.1224 -0.65162 0.12058 -0.65555 0.11823 -0.65833 C 0.11719 -0.65949 0.11589 -0.65925 0.11485 -0.66018 C 0.11224 -0.6625 0.11003 -0.66597 0.10729 -0.66782 C 0.10469 -0.66967 0.09662 -0.67245 0.0931 -0.67361 C 0.09206 -0.675 0.09115 -0.67685 0.08985 -0.67754 C 0.08815 -0.6787 0.08607 -0.67777 0.08451 -0.67939 C 0.08295 -0.68125 0.08282 -0.68564 0.08125 -0.68726 C 0.07865 -0.68981 0.07539 -0.68981 0.07253 -0.6912 C 0.05469 -0.71481 0.08268 -0.6787 0.06276 -0.70069 C 0.06146 -0.70231 0.06081 -0.70509 0.05951 -0.70648 C 0.05534 -0.71111 0.05091 -0.71504 0.04649 -0.71805 C 0.04466 -0.71944 0.04284 -0.72129 0.04102 -0.72199 C 0.03776 -0.72314 0.03451 -0.72338 0.03125 -0.72384 C 0.03008 -0.72662 0.02917 -0.72939 0.028 -0.73171 C 0.0267 -0.73402 0.02513 -0.73564 0.02357 -0.7375 C 0.02071 -0.7412 0.01524 -0.74699 0.01276 -0.74907 C 0.01133 -0.75023 0.00977 -0.75046 0.00834 -0.75092 C 0.00821 -0.75138 0.0043 -0.76134 0.003 -0.7625 C 0.00157 -0.76388 -2.5E-6 -0.76388 -0.00143 -0.76458 C -0.00208 -0.76643 -0.00299 -0.76828 -0.00364 -0.77037 C -0.00442 -0.77291 -0.00455 -0.77592 -0.00573 -0.778 C -0.00651 -0.77939 -0.00794 -0.77916 -0.00898 -0.78009 C -0.01054 -0.78101 -0.01198 -0.78263 -0.01341 -0.78379 C -0.01367 -0.78588 -0.01419 -0.78773 -0.01445 -0.78958 C -0.01497 -0.79467 -0.01471 -0.8 -0.01549 -0.80509 C -0.01588 -0.8074 -0.01705 -0.80902 -0.01771 -0.81088 C -0.01849 -0.81481 -0.01979 -0.81851 -0.01992 -0.82245 C -0.02018 -0.84375 -0.01979 -0.86504 -0.01875 -0.88634 C -0.01849 -0.89328 -0.01549 -0.89838 -0.01341 -0.9037 C -0.0112 -0.90949 -0.00898 -0.91527 -0.0069 -0.92106 C -0.00612 -0.92291 -0.00547 -0.925 -0.00468 -0.92685 L -0.00026 -0.93657 C 0.0017 -0.94722 0.0017 -0.95069 0.00625 -0.95972 C 0.00742 -0.96203 0.00912 -0.96365 0.01055 -0.9655 C 0.01289 -0.97291 0.01706 -0.98726 0.02032 -0.99444 C 0.02201 -0.99791 0.02578 -1.00416 0.02578 -1.00416 C 0.02643 -1.0074 0.02696 -1.01088 0.028 -1.01388 C 0.03164 -1.02523 0.03308 -1.02685 0.03776 -1.03518 C 0.04375 -1.0618 0.03581 -1.02893 0.0431 -1.05254 C 0.04414 -1.05555 0.04453 -1.05902 0.04532 -1.06203 C 0.04636 -1.06597 0.04766 -1.06967 0.04857 -1.07361 C 0.04948 -1.07754 0.05 -1.08148 0.05078 -1.08541 C 0.05183 -1.08981 0.053 -1.09444 0.05404 -1.09884 C 0.05326 -1.12384 0.05287 -1.14884 0.05183 -1.17407 C 0.05183 -1.17592 0.0513 -1.178 0.05078 -1.17986 C 0.05013 -1.18194 0.04935 -1.18356 0.04857 -1.18564 C 0.04753 -1.18865 0.04649 -1.19189 0.04532 -1.19513 L 0.04427 -1.20486 L 0.04649 -1.20694 " pathEditMode="relative" ptsTypes="AAAAAAAAAAAAAAAAAAAAAAAAAAAAAAAAAAAAAAAAAAAAAAAAAAAAAAAAAAAAAAAAAAAAAAAAAAAAAAAAAAAAAAAAAAA">
                                      <p:cBhvr>
                                        <p:cTn id="12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879 L 0.00052 -0.00879 C -0.00053 -0.01527 -0.00131 -0.02199 -0.00274 -0.02824 C -0.00339 -0.03125 -0.00521 -0.0331 -0.00599 -0.03588 C -0.00847 -0.04537 -0.0112 -0.05486 -0.0125 -0.06504 C -0.01329 -0.07083 -0.01381 -0.07662 -0.01472 -0.0824 C -0.01563 -0.08888 -0.01706 -0.09513 -0.01797 -0.10162 C -0.01967 -0.11504 -0.0198 -0.12916 -0.02227 -0.14213 C -0.02357 -0.14884 -0.02461 -0.15439 -0.02553 -0.16157 C -0.02709 -0.17384 -0.02852 -0.18611 -0.02995 -0.19838 C -0.02956 -0.23888 -0.03008 -0.27939 -0.02878 -0.3199 C -0.02865 -0.3243 -0.02631 -0.32754 -0.02553 -0.33171 C -0.01993 -0.36134 -0.02696 -0.33842 -0.02019 -0.35856 C -0.01941 -0.36504 -0.01941 -0.37199 -0.01797 -0.378 C -0.01719 -0.38125 -0.01485 -0.38287 -0.01355 -0.38564 C -0.00782 -0.4 -0.01993 -0.38171 -0.00821 -0.39722 C -0.00782 -0.3993 -0.00782 -0.40162 -0.00704 -0.403 C -0.00625 -0.40486 -0.00482 -0.40555 -0.00378 -0.40694 C -0.00196 -0.40995 -0.00027 -0.41342 0.00156 -0.41666 C 0.00195 -0.41851 0.00221 -0.4206 0.00273 -0.42245 C 0.00468 -0.42939 0.00846 -0.43472 0.01132 -0.43981 C 0.02343 -0.46111 0.01041 -0.43865 0.02226 -0.45717 C 0.02343 -0.45902 0.02447 -0.46088 0.02552 -0.46296 C 0.02708 -0.4662 0.02812 -0.4699 0.02981 -0.47268 C 0.03112 -0.47453 0.03281 -0.47523 0.03424 -0.47662 C 0.03489 -0.47847 0.03541 -0.48078 0.03632 -0.4824 C 0.03737 -0.48402 0.0388 -0.48449 0.03958 -0.48611 C 0.04062 -0.48842 0.04101 -0.49143 0.04179 -0.49398 C 0.04453 -0.50162 0.04687 -0.50486 0.05052 -0.51134 C 0.05195 -0.51643 0.05351 -0.52152 0.05481 -0.52685 C 0.0595 -0.54513 0.05039 -0.51481 0.05807 -0.54213 C 0.05911 -0.5456 0.06028 -0.54861 0.06132 -0.55185 C 0.06848 -0.59976 0.06914 -0.59282 0.06458 -0.66388 C 0.06419 -0.67106 0.06158 -0.67754 0.05924 -0.68333 C 0.05807 -0.68588 0.05703 -0.68842 0.05598 -0.69097 C 0.04804 -0.71088 0.06119 -0.67939 0.05052 -0.70463 C 0.05013 -0.70833 0.05065 -0.71273 0.04947 -0.7162 C 0.04856 -0.71851 0.04635 -0.71828 0.04505 -0.7199 C 0.04401 -0.72152 0.04362 -0.72384 0.04296 -0.72592 C 0.04179 -0.72847 0.04101 -0.73148 0.03958 -0.73356 C 0.03802 -0.73611 0.0358 -0.73703 0.03424 -0.73935 C 0.03151 -0.74351 0.02916 -0.74838 0.02656 -0.75277 C 0.02513 -0.75555 0.02408 -0.75879 0.02226 -0.76064 C 0.00989 -0.77314 0.01914 -0.76296 0.00924 -0.77615 C 0.0082 -0.77754 0.0069 -0.77847 0.00598 -0.77986 C 0.00598 -0.77986 -0.00287 -0.7956 -0.00495 -0.7993 C -0.00638 -0.80185 -0.0073 -0.80578 -0.00925 -0.80694 L -0.01576 -0.81088 L -0.02774 -0.83217 C -0.02917 -0.83472 -0.03021 -0.83819 -0.03204 -0.83981 L -0.03646 -0.84375 C -0.0379 -0.84699 -0.03933 -0.85 -0.04076 -0.85324 C -0.04154 -0.85532 -0.04206 -0.8574 -0.04297 -0.85925 C -0.04428 -0.8618 -0.04584 -0.86435 -0.04727 -0.86689 C -0.05105 -0.90023 -0.05053 -0.89166 -0.04623 -0.95578 C -0.04584 -0.96203 -0.04349 -0.96759 -0.0418 -0.97314 C -0.0349 -0.99768 -0.03607 -0.99375 -0.02878 -1.0118 C -0.02813 -1.01574 -0.02787 -1.0199 -0.0267 -1.02338 C -0.02566 -1.02615 -0.02357 -1.02685 -0.02227 -1.02916 C -0.02097 -1.03148 -0.02006 -1.03425 -0.01902 -1.03703 C -0.01823 -1.03935 -0.01784 -1.04236 -0.01693 -1.04467 C -0.01563 -1.04768 -0.01394 -1.04976 -0.0125 -1.05231 C -0.01068 -1.05601 -0.00873 -1.05995 -0.00704 -1.06388 C -0.00092 -1.07963 -0.01042 -1.06388 0.00052 -1.07939 C 0.0013 -1.08333 0.00169 -1.0875 0.00273 -1.09097 C 0.00468 -1.09814 0.00677 -1.1 0.01028 -1.10439 C 0.01106 -1.10625 0.01158 -1.10833 0.0125 -1.11018 C 0.01341 -1.11226 0.0151 -1.11342 0.01575 -1.11597 C 0.01901 -1.12754 0.01432 -1.12338 0.01901 -1.13333 C 0.01979 -1.13518 0.02122 -1.13588 0.02226 -1.13726 C 0.02291 -1.14629 0.02356 -1.15532 0.02447 -1.16435 C 0.0246 -1.1662 0.02539 -1.16805 0.02552 -1.17013 C 0.02578 -1.17963 0.02552 -1.18935 0.02552 -1.19907 L 0.02552 -1.20879 " pathEditMode="relative" ptsTypes="AAAAAAAAAAAAAAAAAAAAAAAAAAAAAAAAAAAAAAAAAAAAAAAAAAAAAAAAAAAAAAAAAAAAAAAAAA">
                                      <p:cBhvr>
                                        <p:cTn id="14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07 0.01389 L 0.00807 0.01389 C 0.00443 0.00671 0.00013 0.00046 -0.00273 -0.00741 C -0.01042 -0.02824 -0.00195 -0.01968 -0.00924 -0.03449 C -0.01055 -0.03704 -0.01224 -0.03843 -0.01367 -0.04028 C -0.01471 -0.04607 -0.01562 -0.05209 -0.01693 -0.05764 C -0.01745 -0.05996 -0.01849 -0.06158 -0.01901 -0.06343 C -0.02383 -0.07847 -0.01797 -0.06389 -0.02565 -0.08102 C -0.02591 -0.08542 -0.02617 -0.09005 -0.02669 -0.09445 C -0.0276 -0.10209 -0.02995 -0.11482 -0.03216 -0.12153 C -0.03333 -0.125 -0.03503 -0.12801 -0.03646 -0.13125 C -0.03711 -0.14005 -0.0388 -0.16181 -0.03971 -0.16783 C -0.0401 -0.1706 -0.04114 -0.17315 -0.04193 -0.1757 C -0.04336 -0.22917 -0.0444 -0.24005 -0.04075 -0.30695 C -0.04062 -0.31088 -0.03841 -0.3132 -0.0375 -0.31667 C -0.03503 -0.32662 -0.03633 -0.32963 -0.03216 -0.33797 C -0.0306 -0.34097 -0.02851 -0.34306 -0.02669 -0.3456 C -0.02591 -0.34838 -0.02513 -0.3507 -0.02448 -0.35347 C -0.022 -0.36343 -0.02318 -0.36273 -0.01901 -0.37084 C -0.01667 -0.37547 -0.01406 -0.37986 -0.01146 -0.38426 C -0.01042 -0.38635 -0.00911 -0.38797 -0.0082 -0.39005 C -0.0026 -0.4051 -0.00586 -0.39885 0.00156 -0.40949 C 0.00261 -0.41273 0.00352 -0.41621 0.00482 -0.41922 C 0.00677 -0.42338 0.00964 -0.42616 0.01133 -0.43079 C 0.01511 -0.44051 0.01302 -0.43449 0.0168 -0.45 C 0.01979 -0.48519 0.0207 -0.48542 0.01784 -0.53125 C 0.01706 -0.54329 0.0155 -0.54375 0.01133 -0.54861 C 0.00925 -0.55996 0.01185 -0.54954 0.00703 -0.55834 C 0.00612 -0.55996 0.00599 -0.56297 0.00482 -0.56412 C 0.00326 -0.56574 0.00117 -0.56528 -0.00065 -0.56597 C -0.0043 -0.575 -0.00989 -0.58866 -0.01471 -0.59306 C -0.02279 -0.60023 -0.01628 -0.59329 -0.02565 -0.60857 C -0.02734 -0.61135 -0.02943 -0.61343 -0.03099 -0.61621 C -0.03112 -0.61621 -0.03516 -0.62685 -0.03646 -0.62778 C -0.03815 -0.62917 -0.0401 -0.62917 -0.04193 -0.62986 C -0.04219 -0.6331 -0.04232 -0.63635 -0.04297 -0.63935 C -0.04349 -0.64167 -0.04453 -0.64329 -0.04518 -0.64514 C -0.0457 -0.64699 -0.04583 -0.64908 -0.04622 -0.65116 C -0.04687 -0.65371 -0.04779 -0.65602 -0.04844 -0.6588 C -0.05065 -0.66922 -0.05208 -0.67894 -0.05378 -0.68982 C -0.05351 -0.72199 -0.05378 -0.75417 -0.05273 -0.78635 C -0.0526 -0.79051 -0.05169 -0.79445 -0.05052 -0.79792 C -0.04883 -0.80347 -0.04609 -0.8081 -0.04401 -0.81343 C -0.04284 -0.81644 -0.04193 -0.81991 -0.04075 -0.82315 C -0.0362 -0.85162 -0.0418 -0.82315 -0.03424 -0.8463 C -0.03294 -0.85047 -0.03242 -0.85556 -0.03099 -0.85972 C -0.03021 -0.86204 -0.02864 -0.86343 -0.02773 -0.86551 C -0.02461 -0.87361 -0.02305 -0.8838 -0.01901 -0.89074 C -0.01276 -0.90209 -0.0151 -0.89653 -0.01146 -0.90625 C -0.01107 -0.90926 -0.01133 -0.91297 -0.01042 -0.91574 C -0.00872 -0.92037 -0.0056 -0.92292 -0.00391 -0.92732 C -0.00312 -0.9294 -0.0026 -0.93148 -0.00169 -0.9331 C -8.33333E-7 -0.93658 0.00378 -0.94283 0.00378 -0.94283 C 0.00339 -0.96088 0.00365 -0.97894 0.00261 -0.99699 C 0.00247 -0.99931 0.00104 -1.0007 0.00052 -1.00278 C -0.00404 -1.01875 0.00339 -0.99769 -0.00273 -1.01435 C -0.00378 -1.02338 -0.00364 -1.02523 -0.00599 -1.0338 C -0.00664 -1.03588 -0.00742 -1.0375 -0.0082 -1.03959 C -0.00781 -1.07824 -0.00781 -1.11667 -0.00716 -1.15533 C -0.00703 -1.16273 -0.00573 -1.16991 -0.00391 -1.17639 C -0.00325 -1.17847 -0.00247 -1.18033 -0.00169 -1.18218 C -0.00208 -1.19074 -0.00195 -1.19908 -0.00273 -1.20741 C -0.0056 -1.2338 -0.00495 -1.19514 -0.00495 -1.21898 L -0.00495 -1.22685 " pathEditMode="relative" ptsTypes="AAAAAAAAAAAAAAAAAAAAAAAAAAAAAAAAAAAAAAAAAAAAAAAAAAAAAAAAAAAAAAAA">
                                      <p:cBhvr>
                                        <p:cTn id="16" dur="2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0162 L -0.00416 0.00162 C -0.00846 -0.00995 -0.01263 -0.02153 -0.01718 -0.0331 C -0.02591 -0.05532 -0.02981 -0.06042 -0.03776 -0.08518 C -0.04179 -0.09768 -0.04648 -0.10995 -0.04869 -0.12384 L -0.05299 -0.15093 C -0.05338 -0.15741 -0.05325 -0.16389 -0.05416 -0.17014 C -0.05507 -0.17824 -0.05846 -0.18518 -0.05846 -0.19352 C -0.05846 -0.2206 -0.05807 -0.24838 -0.05416 -0.27454 C -0.05143 -0.29306 -0.0388 -0.30671 -0.03242 -0.32106 C -0.01848 -0.35162 -0.04348 -0.31065 -0.02148 -0.34421 C -0.02044 -0.34861 -0.01953 -0.35347 -0.01822 -0.35764 C -0.01666 -0.36296 -0.01406 -0.36759 -0.01276 -0.37315 C -0.01145 -0.37917 -0.01132 -0.38611 -0.01067 -0.39259 C -0.0108 -0.41088 -0.00781 -0.46759 -0.01393 -0.49884 C -0.0177 -0.51829 -0.02304 -0.53773 -0.03125 -0.55278 C -0.03736 -0.56412 -0.04531 -0.57176 -0.05195 -0.58194 C -0.05585 -0.58773 -0.05937 -0.59444 -0.06276 -0.60116 C -0.06367 -0.60301 -0.06432 -0.60509 -0.06497 -0.60694 C -0.06692 -0.61273 -0.06848 -0.61875 -0.07044 -0.62431 C -0.07213 -0.62963 -0.07408 -0.63472 -0.07591 -0.63981 C -0.07682 -0.6463 -0.07721 -0.65116 -0.07916 -0.65718 C -0.08033 -0.66134 -0.08203 -0.66481 -0.08346 -0.66875 C -0.08502 -0.67315 -0.08632 -0.67778 -0.08776 -0.68241 C -0.08893 -0.70764 -0.09088 -0.7375 -0.08671 -0.76157 C -0.08515 -0.77083 -0.07968 -0.77616 -0.07591 -0.78287 C -0.06367 -0.8044 -0.0694 -0.79352 -0.0552 -0.80787 C -0.0375 -0.82593 -0.0496 -0.81782 -0.03671 -0.82546 C -0.03125 -0.83171 -0.02552 -0.8375 -0.02044 -0.84468 C -0.01861 -0.84722 -0.0177 -0.85139 -0.01601 -0.8544 C 0.00014 -0.88495 -0.0082 -0.86389 0.00131 -0.89097 C 0.00795 -0.93241 0.00873 -0.93171 0.00131 -1.00509 C 0.00014 -1.01643 -0.00611 -1.02407 -0.0095 -1.03403 C -0.01445 -1.04861 -0.01848 -1.06412 -0.02369 -1.07847 C -0.02513 -1.08241 -0.02734 -1.08472 -0.02916 -1.08819 C -0.05533 -1.13935 -0.03554 -1.10324 -0.05625 -1.14005 C -0.05846 -1.16319 -0.05846 -1.15509 -0.05299 -1.19236 C -0.05273 -1.19398 -0.05169 -1.19514 -0.05091 -1.19606 C -0.04986 -1.19722 -0.04869 -1.19745 -0.04765 -1.19815 C -0.04648 -1.20069 -0.0457 -1.2037 -0.0444 -1.20579 C -0.04348 -1.20718 -0.04205 -1.20694 -0.04101 -1.20764 C -0.03984 -1.2088 -0.0388 -1.20995 -0.03776 -1.21157 L -0.03776 -1.21366 L -0.03776 -1.21366 " pathEditMode="relative" ptsTypes="AAAAAAAAAAAAAAAAAAAAAAAAAAAAAAAAAAAAAAAAAAAA">
                                      <p:cBhvr>
                                        <p:cTn id="18" dur="2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0.5651 -0.00417 " pathEditMode="relative" rAng="0" ptsTypes="AA">
                                      <p:cBhvr>
                                        <p:cTn id="23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55" y="-20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61563 0.00208 " pathEditMode="relative" rAng="0" ptsTypes="AA">
                                      <p:cBhvr>
                                        <p:cTn id="25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8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22">
            <a:extLst>
              <a:ext uri="{FF2B5EF4-FFF2-40B4-BE49-F238E27FC236}">
                <a16:creationId xmlns:a16="http://schemas.microsoft.com/office/drawing/2014/main" id="{47C9F168-59C8-4612-A746-852EE550F8F6}"/>
              </a:ext>
            </a:extLst>
          </p:cNvPr>
          <p:cNvSpPr txBox="1"/>
          <p:nvPr/>
        </p:nvSpPr>
        <p:spPr>
          <a:xfrm>
            <a:off x="11506200" y="190500"/>
            <a:ext cx="493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25" name="Imagen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1CAA4B9-4B5D-4927-9768-0267CAE52A9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101" y="5087102"/>
            <a:ext cx="744890" cy="1199398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93F7CC97-B085-4E3F-86E2-1EC0EDCE18BE}"/>
              </a:ext>
            </a:extLst>
          </p:cNvPr>
          <p:cNvGrpSpPr/>
          <p:nvPr/>
        </p:nvGrpSpPr>
        <p:grpSpPr>
          <a:xfrm>
            <a:off x="5071465" y="4857199"/>
            <a:ext cx="2956479" cy="1888160"/>
            <a:chOff x="5062038" y="4432993"/>
            <a:chExt cx="2956479" cy="1888160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BFDEE14F-9EA0-46D3-9D6F-9F569284C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2038" y="4435431"/>
              <a:ext cx="1722120" cy="1885722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39C759DA-4311-4D8F-99A2-E7AC38774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1542" y="4432993"/>
              <a:ext cx="1366975" cy="1845240"/>
            </a:xfrm>
            <a:prstGeom prst="rect">
              <a:avLst/>
            </a:prstGeom>
          </p:spPr>
        </p:pic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366FF3A9-E41D-4C7C-93BF-46BF58BCFDB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6716" y="2925784"/>
            <a:ext cx="1405429" cy="193141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3A127A7-37CA-4781-9EA4-6F5131B17B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5158" y="1987318"/>
            <a:ext cx="2236490" cy="77321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E5D82B9-EFF3-4F20-B05C-5496CCCBAA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609" y="0"/>
            <a:ext cx="2607847" cy="19627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4158649-0019-4F94-A265-D0B27D24B1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154" y="7214985"/>
            <a:ext cx="2026392" cy="720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EAF501B-41AD-4DED-AC5B-3D4FB344AB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575" y="7214985"/>
            <a:ext cx="1252499" cy="720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0CFF5C8-BD9B-4454-85F7-6AE9400B634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61" y="7214985"/>
            <a:ext cx="1410309" cy="7200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C18697E-91B0-430D-90F7-8639018A867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491" y="7214985"/>
            <a:ext cx="158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41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>
        <p15:prstTrans prst="curtains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47 -0.01482 L -0.00547 -0.01482 C -0.00599 -0.02315 -0.00547 -0.03264 -0.00872 -0.03982 C -0.01107 -0.04468 -0.0164 -0.05324 -0.0164 -0.05324 C -0.02174 -0.09167 -0.01445 -0.05371 -0.02292 -0.07454 C -0.0237 -0.07685 -0.02318 -0.08009 -0.02396 -0.08241 C -0.02578 -0.08681 -0.02825 -0.09005 -0.03047 -0.09398 C -0.03711 -0.12315 -0.02747 -0.08426 -0.03698 -0.11134 C -0.04284 -0.12801 -0.03164 -0.11042 -0.04245 -0.12477 C -0.04388 -0.13056 -0.04557 -0.13634 -0.04674 -0.14213 C -0.04739 -0.14537 -0.04726 -0.14884 -0.04792 -0.15185 C -0.04831 -0.15417 -0.04935 -0.15556 -0.05 -0.15764 C -0.05091 -0.16019 -0.05156 -0.16273 -0.05221 -0.16551 C -0.05312 -0.16921 -0.05351 -0.17315 -0.05443 -0.17709 C -0.05534 -0.18102 -0.05677 -0.18449 -0.05768 -0.18866 C -0.06224 -0.20972 -0.0569 -0.19537 -0.06302 -0.20996 C -0.06237 -0.2382 -0.06263 -0.26667 -0.06094 -0.29491 C -0.06081 -0.29769 -0.05859 -0.29861 -0.05768 -0.3007 C -0.05677 -0.30255 -0.05612 -0.3044 -0.05547 -0.30648 C -0.0543 -0.30972 -0.05312 -0.31273 -0.05221 -0.31621 C -0.05169 -0.31783 -0.05195 -0.3206 -0.05117 -0.32199 C -0.04792 -0.32709 -0.04453 -0.33334 -0.04023 -0.33542 C -0.03776 -0.33681 -0.03242 -0.33912 -0.02943 -0.34121 C -0.0276 -0.34236 -0.02578 -0.34375 -0.02396 -0.34514 C -0.01745 -0.35671 -0.02409 -0.34699 -0.01094 -0.35486 C 0.00899 -0.36644 -0.01224 -0.36088 0.01185 -0.36435 C 0.04453 -0.37639 0.0332 -0.36991 0.04662 -0.37801 C 0.06758 -0.40764 0.03867 -0.36898 0.05755 -0.3875 C 0.05938 -0.38935 0.06016 -0.39329 0.06185 -0.39537 C 0.06419 -0.39838 0.06719 -0.39977 0.06953 -0.40301 C 0.07305 -0.40834 0.07604 -0.41459 0.0793 -0.42037 L 0.08464 -0.43009 C 0.08542 -0.43334 0.08633 -0.43634 0.08685 -0.43982 C 0.08815 -0.44746 0.09011 -0.46296 0.09011 -0.46296 C 0.08971 -0.49584 0.09102 -0.52894 0.08906 -0.56158 C 0.0888 -0.56644 0.08516 -0.56898 0.0836 -0.57315 C 0.08294 -0.57477 0.0832 -0.57732 0.08255 -0.57894 C 0.07995 -0.58449 0.07669 -0.58912 0.07383 -0.59445 C 0.07279 -0.5963 0.07201 -0.59931 0.07057 -0.60023 C 0.06953 -0.6007 0.06836 -0.60116 0.06732 -0.60209 C 0.05794 -0.60926 0.06732 -0.60324 0.05964 -0.60787 C 0.04336 -0.63125 0.06146 -0.60718 0.05104 -0.61759 C 0.0405 -0.62801 0.04883 -0.62361 0.03906 -0.62709 C 0.03802 -0.62847 0.03685 -0.62963 0.03581 -0.63102 C 0.03464 -0.63287 0.03386 -0.63542 0.03255 -0.63681 C 0.03021 -0.63935 0.02748 -0.64074 0.02487 -0.64259 C 0.02279 -0.64653 0.02005 -0.64977 0.01836 -0.65417 C 0.01771 -0.65625 0.01719 -0.65834 0.01628 -0.65996 C 0.01498 -0.66227 0.01328 -0.66389 0.01185 -0.66574 C 0.00977 -0.68449 0.01237 -0.66806 0.0086 -0.68125 C 0.00807 -0.6831 0.00794 -0.68519 0.00755 -0.68704 C 0.0069 -0.68982 0.00599 -0.69213 0.00534 -0.69491 C 0.00417 -0.7 0.00326 -0.70509 0.00208 -0.71019 C 0.00248 -0.74884 0.00156 -0.78773 0.00326 -0.82616 C 0.00339 -0.83033 0.00625 -0.83241 0.00755 -0.83588 C 0.0082 -0.8375 0.00794 -0.84005 0.0086 -0.84167 C 0.00951 -0.84398 0.01094 -0.84537 0.01185 -0.84746 C 0.01315 -0.85046 0.01393 -0.85417 0.01511 -0.85718 C 0.01745 -0.86273 0.01875 -0.86296 0.02162 -0.86667 C 0.02318 -0.86875 0.02461 -0.8706 0.02604 -0.87246 C 0.02682 -0.87384 0.02721 -0.8757 0.02813 -0.87639 C 0.02956 -0.87755 0.03112 -0.87778 0.03255 -0.87847 C 0.0332 -0.87963 0.03399 -0.88079 0.03477 -0.88218 C 0.0362 -0.88542 0.03724 -0.88912 0.03906 -0.8919 C 0.03998 -0.89329 0.04128 -0.89329 0.04232 -0.89375 C 0.04414 -0.89699 0.0457 -0.9007 0.04779 -0.90347 C 0.05013 -0.90671 0.05287 -0.90834 0.05534 -0.91111 C 0.05794 -0.91412 0.06029 -0.91806 0.06302 -0.92084 C 0.07695 -0.93611 0.0625 -0.91667 0.07487 -0.93449 C 0.07565 -0.93773 0.07617 -0.94097 0.07708 -0.94398 C 0.078 -0.94676 0.08047 -0.94861 0.08034 -0.95185 C 0.08008 -0.96482 0.07865 -0.97824 0.07604 -0.99051 C 0.07357 -1.00139 0.07057 -1.00116 0.06628 -1.00394 C 0.06445 -1.00509 0.06263 -1.00648 0.06081 -1.00787 C 0.05313 -1.0213 0.06302 -1.00602 0.05104 -1.01551 C 0.04961 -1.01667 0.04896 -1.01945 0.04779 -1.0213 C 0.04596 -1.02408 0.04414 -1.02662 0.04232 -1.02917 C 0.04128 -1.03056 0.04011 -1.03148 0.03906 -1.03287 C 0.03763 -1.03472 0.0362 -1.03704 0.03477 -1.03866 C 0.02279 -1.05209 0.03828 -1.03195 0.02604 -1.04838 C 0.02526 -1.05093 0.02474 -1.05371 0.02383 -1.05602 C 0.01654 -1.07431 0.02435 -1.04838 0.01836 -1.06968 C 0.0181 -1.07477 0.01784 -1.08009 0.01732 -1.08519 C 0.01706 -1.08704 0.01615 -1.08889 0.01628 -1.09097 C 0.01758 -1.11065 0.01979 -1.13056 0.02162 -1.15046 C 0.0224 -1.15764 0.02253 -1.16505 0.02383 -1.17176 C 0.02422 -1.17384 0.02487 -1.1757 0.02487 -1.17755 C 0.02526 -1.18727 0.02487 -1.19699 0.02487 -1.20671 L 0.02487 -1.20671 " pathEditMode="relative" ptsTypes="AAAAAAAAAAAAAAAAAAAAAAAAAAAAAAAAAAAAAAAAAAAAAAAAAAAAAAAAAAAAAAAAAAAAAAAAAAAAAAAAAAAAAAAAA">
                                      <p:cBhvr>
                                        <p:cTn id="12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6 -0.01065 L -0.00326 -0.01065 C -0.00469 -0.02037 -0.00534 -0.03056 -0.00755 -0.03982 C -0.00834 -0.04259 -0.01055 -0.04352 -0.01198 -0.0456 C -0.01354 -0.04792 -0.01485 -0.0507 -0.01628 -0.05324 C -0.01862 -0.06551 -0.0155 -0.05209 -0.02175 -0.0669 C -0.02266 -0.06921 -0.02292 -0.07222 -0.02383 -0.07454 C -0.02761 -0.0838 -0.03334 -0.09097 -0.03581 -0.10162 C -0.03685 -0.10579 -0.03959 -0.11783 -0.04128 -0.12292 C -0.04258 -0.12685 -0.04414 -0.13056 -0.04558 -0.13449 C -0.04597 -0.13704 -0.0461 -0.13982 -0.04675 -0.14213 C -0.04792 -0.14699 -0.05026 -0.1507 -0.05104 -0.15579 C -0.05222 -0.1632 -0.05183 -0.17107 -0.05209 -0.17894 C -0.05143 -0.21181 -0.05091 -0.24468 -0.05 -0.27732 C -0.04987 -0.28125 -0.04948 -0.28519 -0.04883 -0.28912 C -0.0474 -0.29769 -0.04427 -0.3007 -0.04128 -0.30834 C -0.03724 -0.31852 -0.04128 -0.31412 -0.03581 -0.32384 C -0.03386 -0.32732 -0.03138 -0.33009 -0.0293 -0.33357 C -0.02722 -0.33704 -0.01654 -0.35764 -0.01198 -0.3625 C -0.01068 -0.36389 -0.00899 -0.36366 -0.00755 -0.36435 C 0.00377 -0.38449 -0.01172 -0.35787 -0.00104 -0.37408 C 0.00312 -0.38056 0.00286 -0.38264 0.00768 -0.3875 C 0.01341 -0.39352 0.00846 -0.38472 0.01419 -0.39329 C 0.01575 -0.39584 0.01679 -0.39908 0.01849 -0.40116 C 0.02409 -0.4081 0.02409 -0.4044 0.02825 -0.41065 C 0.02982 -0.4132 0.03099 -0.41621 0.03268 -0.41852 C 0.03463 -0.4213 0.03724 -0.42292 0.03919 -0.42616 C 0.04101 -0.4294 0.04258 -0.4331 0.04453 -0.43588 C 0.04583 -0.43773 0.04752 -0.4382 0.04896 -0.43982 C 0.05 -0.44097 0.05117 -0.44213 0.05221 -0.44352 C 0.06966 -0.4669 0.04883 -0.43935 0.06094 -0.45718 C 0.06185 -0.45857 0.06302 -0.45972 0.06419 -0.46088 C 0.06719 -0.47755 0.06237 -0.4544 0.06849 -0.47269 C 0.06992 -0.47685 0.07057 -0.48171 0.07174 -0.48611 C 0.07239 -0.48866 0.07317 -0.49121 0.07396 -0.49375 C 0.07461 -0.49908 0.07526 -0.50417 0.07604 -0.50926 C 0.07643 -0.51134 0.07695 -0.5132 0.07721 -0.51505 C 0.07812 -0.52338 0.07864 -0.53195 0.07942 -0.54028 C 0.07903 -0.56783 0.07929 -0.5956 0.07825 -0.62338 C 0.07812 -0.62685 0.07669 -0.62963 0.07604 -0.63287 C 0.07552 -0.63611 0.07565 -0.63959 0.075 -0.64259 C 0.07461 -0.64491 0.07344 -0.6463 0.07278 -0.64838 C 0.06901 -0.66019 0.07265 -0.65255 0.06745 -0.66204 C 0.06706 -0.66389 0.06706 -0.66621 0.06627 -0.66783 C 0.06081 -0.68033 0.06172 -0.67847 0.05547 -0.68125 C 0.04726 -0.7007 0.05794 -0.67894 0.04674 -0.69097 C 0.04453 -0.69329 0.04336 -0.69792 0.04127 -0.7007 C 0.03984 -0.70255 0.03841 -0.7044 0.03698 -0.70648 C 0.03581 -0.7081 0.03502 -0.71088 0.03372 -0.71227 C 0.03203 -0.71366 0.03008 -0.71343 0.02825 -0.71412 C 0.02721 -0.71597 0.0263 -0.71829 0.025 -0.71991 C 0.02331 -0.72222 0.02122 -0.72338 0.01953 -0.7257 C 0.01862 -0.72732 0.01836 -0.72986 0.01745 -0.73148 C 0.01458 -0.73658 0.01211 -0.7382 0.00872 -0.74121 C 0.00729 -0.74375 0.00586 -0.74653 0.00442 -0.74884 C 0.0026 -0.75162 0.00052 -0.75371 -0.00104 -0.75671 C -0.00235 -0.7588 -0.00313 -0.76181 -0.0043 -0.76435 C -0.01055 -0.77732 -0.00495 -0.7632 -0.00977 -0.77593 C -0.01016 -0.77778 -0.01055 -0.77986 -0.01081 -0.78171 C -0.01628 -0.8206 -0.01758 -0.81783 -0.01081 -0.86296 C -0.01029 -0.8669 -0.00808 -0.86945 -0.00651 -0.87269 C -0.00196 -0.88148 -0.00078 -0.88264 0.00442 -0.89005 C 0.00508 -0.89259 0.00586 -0.89514 0.00651 -0.89769 C 0.00703 -0.89954 0.0069 -0.90185 0.00768 -0.90347 C 0.00911 -0.90718 0.01302 -0.9132 0.01302 -0.9132 C 0.01341 -0.91505 0.01354 -0.91713 0.01419 -0.91898 C 0.01575 -0.92361 0.01979 -0.9257 0.02174 -0.92871 C 0.02409 -0.93218 0.02604 -0.93634 0.02825 -0.94028 L 0.03372 -0.94977 L 0.03698 -0.95556 C 0.03737 -0.95764 0.0375 -0.95972 0.03802 -0.96134 C 0.04232 -0.97639 0.03854 -0.95857 0.04127 -0.97315 C 0.04062 -0.99236 0.0401 -1.01181 0.03919 -1.03102 C 0.03906 -1.0331 0.0388 -1.03519 0.03802 -1.03681 C 0.0362 -1.04121 0.03333 -1.04398 0.03151 -1.04838 C 0.03047 -1.05093 0.02942 -1.05371 0.02825 -1.05625 C 0.02383 -1.06505 0.02409 -1.06181 0.0207 -1.07153 C 0.01653 -1.08334 0.02005 -1.07801 0.01627 -1.09468 C 0.01484 -1.10139 0.01185 -1.10695 0.01094 -1.11389 C 0.00989 -1.1206 0.00924 -1.12662 0.00768 -1.1331 C 0.00638 -1.13843 0.00469 -1.14352 0.00325 -1.14861 C 0.00364 -1.16088 0.00286 -1.17338 0.00442 -1.18542 C 0.00482 -1.18843 0.00729 -1.18935 0.00872 -1.19121 C 0.00976 -1.19259 0.01094 -1.19352 0.01198 -1.19514 C 0.01315 -1.19676 0.0138 -1.19977 0.01523 -1.20093 C 0.01719 -1.20232 0.01953 -1.20209 0.02174 -1.20278 C 0.02317 -1.20533 0.02487 -1.20764 0.02604 -1.21042 C 0.02786 -1.21482 0.02721 -1.22384 0.02721 -1.22778 L 0.02721 -1.22778 L 0.02721 -1.2338 L 0.02942 -1.22014 " pathEditMode="relative" ptsTypes="AAAAAAAAAAAAAAAAAAAAAAAAAAAAAAAAAAAAAAAAAAAAAAAAAAAAAAAAAAAAAAAAAAAAAAAAAAAAAAAAAAAAAAAAAAA">
                                      <p:cBhvr>
                                        <p:cTn id="14" dur="2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38 -0.00671 L -0.00638 -0.00671 C -0.00534 -0.01273 -0.00325 -0.01806 -0.00312 -0.02431 C -0.0026 -0.04283 -0.00338 -0.06158 -0.00416 -0.08033 C -0.00442 -0.08426 -0.00573 -0.08796 -0.00638 -0.0919 C -0.00716 -0.09699 -0.00768 -0.10232 -0.00859 -0.10741 C -0.00911 -0.11065 -0.01015 -0.11366 -0.01067 -0.1169 C -0.0181 -0.1581 -0.01224 -0.13125 -0.01731 -0.15371 C -0.01692 -0.20834 -0.01679 -0.2632 -0.01614 -0.31783 C -0.01601 -0.32871 -0.01354 -0.33102 -0.01067 -0.34121 C -0.01028 -0.34306 -0.01028 -0.34537 -0.00963 -0.34699 C -0.00664 -0.3544 -0.00221 -0.35996 0.00013 -0.36829 C 0.00118 -0.37199 0.00196 -0.37639 0.00339 -0.37986 C 0.01185 -0.39931 0.00873 -0.38727 0.01641 -0.40093 C 0.02696 -0.41968 0.01615 -0.40232 0.02292 -0.41852 C 0.02422 -0.4213 0.02591 -0.42361 0.02735 -0.42616 C 0.03021 -0.44144 0.02578 -0.4213 0.03164 -0.43773 C 0.03269 -0.44074 0.03282 -0.44445 0.03386 -0.44746 C 0.03464 -0.45023 0.03607 -0.45232 0.03711 -0.45509 C 0.04037 -0.46435 0.04076 -0.47292 0.04258 -0.48403 C 0.04102 -0.4963 0.03972 -0.50857 0.03815 -0.52084 C 0.03789 -0.52292 0.03763 -0.52477 0.03711 -0.52662 C 0.03295 -0.53982 0.03073 -0.5419 0.02409 -0.55371 C 0.02253 -0.55625 0.02149 -0.55972 0.01966 -0.56134 C 0.01354 -0.5669 0.0168 -0.56412 0.0099 -0.56921 C 0.00326 -0.58102 0.01081 -0.56945 0.00013 -0.57871 C -0.00221 -0.58079 -0.00429 -0.5838 -0.00638 -0.58658 C -0.01015 -0.59144 -0.01172 -0.5956 -0.01614 -0.59815 C -0.02265 -0.60185 -0.03567 -0.60787 -0.03567 -0.60787 C -0.0375 -0.60972 -0.03919 -0.61204 -0.04114 -0.61366 C -0.04323 -0.61528 -0.04557 -0.61597 -0.04765 -0.61736 C -0.05104 -0.61991 -0.05416 -0.62269 -0.05742 -0.62523 C -0.05859 -0.62593 -0.05976 -0.62616 -0.06067 -0.62709 C -0.06341 -0.6294 -0.06575 -0.63241 -0.06836 -0.63496 C -0.06979 -0.63634 -0.07122 -0.63727 -0.07265 -0.63866 C -0.07526 -0.64121 -0.0776 -0.64468 -0.08034 -0.64653 C -0.08268 -0.64792 -0.08541 -0.64769 -0.08789 -0.64838 C -0.09218 -0.65139 -0.09505 -0.65278 -0.09882 -0.6581 C -0.10039 -0.66019 -0.10143 -0.66366 -0.10312 -0.66574 C -0.10586 -0.66945 -0.11185 -0.67546 -0.11185 -0.67546 C -0.1125 -0.6794 -0.11302 -0.68334 -0.11393 -0.68704 C -0.11458 -0.68912 -0.11575 -0.69074 -0.11614 -0.69283 C -0.11679 -0.69584 -0.11692 -0.69931 -0.11718 -0.70255 C -0.1151 -0.71273 -0.11471 -0.72477 -0.11067 -0.73334 C -0.10794 -0.73959 -0.09648 -0.7456 -0.09114 -0.74884 C -0.0819 -0.76204 -0.08919 -0.75417 -0.07382 -0.76042 C -0.0651 -0.76389 -0.04765 -0.77199 -0.04765 -0.77199 C -0.04479 -0.77454 -0.04205 -0.77824 -0.03906 -0.77986 C -0.03138 -0.7838 -0.02122 -0.78565 -0.01289 -0.7875 C -0.00468 -0.79491 -0.01237 -0.78866 0.00013 -0.79514 C 0.00339 -0.79699 0.0099 -0.80093 0.0099 -0.80093 C 0.02045 -0.81273 0.0168 -0.80556 0.02188 -0.82037 C 0.02149 -0.86019 0.02175 -0.90023 0.02084 -0.94005 C 0.02071 -0.94491 0.01914 -0.94908 0.01862 -0.95371 C 0.01641 -0.97199 0.0194 -0.96204 0.01537 -0.97292 C 0.01498 -0.975 0.01472 -0.97685 0.0142 -0.97871 C 0.01211 -0.98889 0.00977 -0.99584 0.00886 -1.00579 C 0.00573 -1.03681 0.00834 -1.02199 0.0056 -1.03681 C 0.00664 -1.06667 0.00404 -1.0838 0.00886 -1.10602 C 0.00951 -1.10926 0.01029 -1.1125 0.01094 -1.11574 C 0.01133 -1.11968 0.01133 -1.12361 0.01211 -1.12732 C 0.0125 -1.12917 0.01394 -1.12963 0.0142 -1.13125 C 0.01537 -1.13681 0.01576 -1.14283 0.01641 -1.14861 C 0.01563 -1.15463 0.01537 -1.15671 0.0142 -1.16204 C 0.01354 -1.16551 0.01341 -1.16945 0.01211 -1.17176 C 0.01107 -1.17361 0.00925 -1.17315 0.00769 -1.17384 C 0.00404 -1.18033 0.0056 -1.1757 0.0056 -1.18912 L 0.0099 -1.20671 " pathEditMode="relative" ptsTypes="AAAAAAAAAAAAAAAAAAAAAAAAAAAAAAAAAAAAAAAAAAAAAAAAAAAAAAAAAAAAAAAAAAAA">
                                      <p:cBhvr>
                                        <p:cTn id="16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1836 0.02407 L -0.01836 0.02407 C -0.01654 0.01759 -0.01446 0.01134 -0.01289 0.00463 C -0.01224 0.00208 -0.01237 -0.0007 -0.01172 -0.00301 C -0.01003 -0.01019 -0.00768 -0.01621 -0.00521 -0.02246 C -0.00495 -0.02894 -0.00508 -0.03542 -0.00417 -0.04167 C -0.00391 -0.04352 -0.00248 -0.04398 -0.00196 -0.0456 C -0.00104 -0.04861 -0.00052 -0.05209 0.00013 -0.05533 C 0.00052 -0.06551 0.00039 -0.07593 0.0013 -0.08611 C 0.00143 -0.08843 0.00338 -0.08959 0.00338 -0.0919 C 0.00377 -0.11713 0.00351 -0.14236 0.00234 -0.16736 C 0.00208 -0.17222 0.00013 -0.17639 -0.00091 -0.18079 C -0.0017 -0.18472 -0.00209 -0.18889 -0.00313 -0.19236 C -0.00391 -0.1956 -0.01159 -0.21134 -0.01172 -0.21181 C -0.01302 -0.21482 -0.0138 -0.21852 -0.01511 -0.22153 C -0.01628 -0.22431 -0.01797 -0.22639 -0.0194 -0.22917 C -0.02123 -0.23287 -0.02292 -0.23704 -0.02487 -0.24074 C -0.02722 -0.24537 -0.02995 -0.24977 -0.03242 -0.2544 L -0.04011 -0.26783 C -0.04115 -0.26968 -0.04258 -0.2713 -0.04336 -0.27361 C -0.0444 -0.27755 -0.04466 -0.28264 -0.04662 -0.28519 C -0.04896 -0.28843 -0.05235 -0.28773 -0.05534 -0.28912 C -0.05834 -0.30556 -0.05404 -0.28542 -0.0586 -0.29884 C -0.05912 -0.30046 -0.05912 -0.30278 -0.05964 -0.30463 C -0.06029 -0.30718 -0.0612 -0.30972 -0.06185 -0.31227 C -0.06302 -0.31736 -0.06393 -0.32269 -0.06511 -0.32778 C -0.06472 -0.35602 -0.06667 -0.38472 -0.06393 -0.41273 C -0.06328 -0.41991 -0.05534 -0.42824 -0.05534 -0.42824 C -0.05495 -0.43079 -0.05521 -0.43403 -0.05417 -0.43588 C -0.05248 -0.43912 -0.04974 -0.43935 -0.04766 -0.44167 C -0.04675 -0.44283 -0.04636 -0.44445 -0.04545 -0.4456 C -0.04375 -0.44792 -0.04193 -0.44954 -0.04011 -0.45139 C -0.03789 -0.45347 -0.03555 -0.45463 -0.0336 -0.45718 C -0.0319 -0.45926 -0.03073 -0.4625 -0.02917 -0.46505 C -0.02748 -0.46759 -0.02565 -0.47037 -0.0237 -0.47269 C -0.01836 -0.47894 -0.01654 -0.47616 -0.00964 -0.48241 C -0.00821 -0.48357 -0.00664 -0.48449 -0.00521 -0.48611 C -0.00339 -0.48843 -0.00196 -0.49213 0.00013 -0.49398 C 0.00286 -0.49607 0.00612 -0.49607 0.00885 -0.49769 C 0.01224 -0.5 0.01549 -0.50278 0.01862 -0.50556 C 0.02278 -0.50926 0.02187 -0.51088 0.0263 -0.51528 C 0.02799 -0.5169 0.02995 -0.51759 0.03177 -0.51898 C 0.03633 -0.52269 0.03802 -0.525 0.04258 -0.53056 C 0.04401 -0.53241 0.04557 -0.53449 0.04687 -0.53634 C 0.04765 -0.5375 0.04817 -0.53935 0.04909 -0.54028 C 0.05013 -0.54144 0.0513 -0.54167 0.05234 -0.54213 C 0.05312 -0.54491 0.05351 -0.54769 0.05455 -0.55 C 0.05651 -0.55417 0.06107 -0.56158 0.06107 -0.56158 C 0.06211 -0.56597 0.06315 -0.5706 0.06432 -0.575 C 0.06497 -0.57709 0.06601 -0.57871 0.06653 -0.58079 C 0.06705 -0.58334 0.06732 -0.58611 0.06758 -0.58866 C 0.06901 -0.60023 0.07044 -0.61181 0.072 -0.62338 C 0.07018 -0.63959 0.07396 -0.66181 0.06653 -0.67176 C 0.0651 -0.67361 0.06354 -0.67546 0.06211 -0.67755 C 0.06028 -0.68056 0.05872 -0.68449 0.05677 -0.68727 C 0.05442 -0.69028 0.05156 -0.69213 0.04909 -0.69491 C 0.04401 -0.7007 0.04609 -0.7 0.04153 -0.70463 C 0.03685 -0.70926 0.03698 -0.7081 0.03177 -0.71227 C 0.03021 -0.71343 0.0289 -0.71505 0.02734 -0.71621 C 0.022 -0.72014 0.01627 -0.72315 0.01107 -0.72778 C 0.00885 -0.72963 0.00677 -0.73171 0.00455 -0.73357 C -0.01237 -0.74722 0.01237 -0.7257 -0.00742 -0.74329 C -0.01393 -0.75486 -0.00248 -0.73519 -0.01615 -0.75278 C -0.01979 -0.75764 -0.02214 -0.76389 -0.02487 -0.77037 C -0.02448 -0.78959 -0.02565 -0.80926 -0.0237 -0.82824 C -0.02331 -0.83241 -0.01992 -0.8331 -0.01836 -0.83588 C -0.01706 -0.8382 -0.01615 -0.84121 -0.01511 -0.84375 C -0.01446 -0.84514 -0.0138 -0.84699 -0.01289 -0.84746 C -0.01081 -0.84884 -0.00847 -0.84884 -0.00638 -0.84954 C 0.00247 -0.86528 0.00013 -0.86551 0.00885 -0.87084 C 0.01028 -0.87153 0.01172 -0.87199 0.01328 -0.87269 C 0.01497 -0.87593 0.01692 -0.87894 0.01862 -0.88241 C 0.02083 -0.88681 0.02344 -0.89398 0.0263 -0.89792 C 0.02799 -0.9 0.02995 -0.90162 0.03177 -0.90371 C 0.03281 -0.90486 0.03385 -0.90625 0.03502 -0.90741 C 0.03567 -0.90949 0.03633 -0.91134 0.03711 -0.9132 C 0.03854 -0.91667 0.04062 -0.91921 0.04153 -0.92292 C 0.04245 -0.92709 0.04219 -0.93195 0.04258 -0.93634 C 0.04166 -0.95371 0.04271 -0.96968 0.03828 -0.98472 C 0.0362 -0.99144 0.03528 -1.00023 0.03177 -1.00417 C 0.02995 -1.00602 0.02812 -1.0081 0.0263 -1.00996 C 0.02526 -1.01088 0.02409 -1.01111 0.02304 -1.01181 C 0.01966 -1.01435 0.0164 -1.01667 0.01328 -1.01945 C 0.01211 -1.0206 0.0112 -1.02246 0.01002 -1.02338 C 0.00469 -1.02709 -0.00117 -1.02894 -0.00638 -1.0331 L -0.01615 -1.04074 C -0.01758 -1.0419 -0.01901 -1.04352 -0.02045 -1.04468 C -0.03477 -1.05625 -0.02253 -1.0456 -0.03242 -1.0544 C -0.03177 -1.06204 -0.0319 -1.07014 -0.03021 -1.07755 C -0.02982 -1.0794 -0.02787 -1.07824 -0.02696 -1.0794 C -0.025 -1.08218 -0.02331 -1.08565 -0.02162 -1.08912 C -0.02005 -1.09213 -0.01888 -1.09584 -0.01719 -1.09884 C -0.01589 -1.10116 -0.0142 -1.10255 -0.01289 -1.1044 C -0.01094 -1.10741 -0.00925 -1.11088 -0.00742 -1.11389 C -0.00209 -1.14283 -0.01224 -1.08959 -0.00417 -1.12755 C -0.00365 -1.13009 -0.00365 -1.13287 -0.00313 -1.13519 C -0.00261 -1.1375 -0.00104 -1.13866 -0.00091 -1.14097 C -0.00026 -1.15579 -0.00091 -1.1706 -0.00091 -1.18542 L -0.00091 -1.20301 " pathEditMode="relative" ptsTypes="AAAAAAAAAAAAAAAAAAAAAAAAAAAAAAAAAAAAAAAAAAAAAAAAAAAAAAAAAAAAAAAAAAAAAAAAAAAAAAAAAAAAAAAAAAAAAAAAAAA">
                                      <p:cBhvr>
                                        <p:cTn id="18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0.5651 -0.00417 " pathEditMode="relative" rAng="0" ptsTypes="AA">
                                      <p:cBhvr>
                                        <p:cTn id="23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55" y="-20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81481E-6 L -0.60339 -0.00254 " pathEditMode="relative" rAng="0" ptsTypes="AA">
                                      <p:cBhvr>
                                        <p:cTn id="25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69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22">
            <a:extLst>
              <a:ext uri="{FF2B5EF4-FFF2-40B4-BE49-F238E27FC236}">
                <a16:creationId xmlns:a16="http://schemas.microsoft.com/office/drawing/2014/main" id="{47C9F168-59C8-4612-A746-852EE550F8F6}"/>
              </a:ext>
            </a:extLst>
          </p:cNvPr>
          <p:cNvSpPr txBox="1"/>
          <p:nvPr/>
        </p:nvSpPr>
        <p:spPr>
          <a:xfrm>
            <a:off x="11506200" y="190500"/>
            <a:ext cx="493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25" name="Imagen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1CAA4B9-4B5D-4927-9768-0267CAE52A9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101" y="5087102"/>
            <a:ext cx="744890" cy="1199398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93F7CC97-B085-4E3F-86E2-1EC0EDCE18BE}"/>
              </a:ext>
            </a:extLst>
          </p:cNvPr>
          <p:cNvGrpSpPr/>
          <p:nvPr/>
        </p:nvGrpSpPr>
        <p:grpSpPr>
          <a:xfrm>
            <a:off x="5071465" y="4857199"/>
            <a:ext cx="2956479" cy="1888160"/>
            <a:chOff x="5062038" y="4432993"/>
            <a:chExt cx="2956479" cy="1888160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BFDEE14F-9EA0-46D3-9D6F-9F569284C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2038" y="4435431"/>
              <a:ext cx="1722120" cy="1885722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39C759DA-4311-4D8F-99A2-E7AC38774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1542" y="4432993"/>
              <a:ext cx="1366975" cy="1845240"/>
            </a:xfrm>
            <a:prstGeom prst="rect">
              <a:avLst/>
            </a:prstGeom>
          </p:spPr>
        </p:pic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366FF3A9-E41D-4C7C-93BF-46BF58BCFDB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6716" y="2925784"/>
            <a:ext cx="1405429" cy="193141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BED6AE1-616D-4CBB-856C-BE3168CC8C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411" y="0"/>
            <a:ext cx="2608045" cy="197052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80EDECE-B482-4223-BBF3-506B7F7589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935" y="1970523"/>
            <a:ext cx="2546804" cy="78152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3832B1F-D9CB-42D9-AF82-205CA9354A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623" y="7098766"/>
            <a:ext cx="2048661" cy="720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D357086-310C-414E-B0CA-7E00ECDA64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601" y="7098766"/>
            <a:ext cx="2249073" cy="720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AEFF4D5-852E-4AD3-8EBE-B59FA621DC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30" y="7098767"/>
            <a:ext cx="1888163" cy="7200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B1EFD6C-9B89-4CB1-A801-5E04620B17C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295" y="7098767"/>
            <a:ext cx="157959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4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>
        <p15:prstTrans prst="curtains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33 0.00208 L -0.01133 0.00208 C -0.02044 -0.0206 -0.01563 -0.00417 -0.01888 -0.04213 C -0.01979 -0.05324 -0.02123 -0.06412 -0.02214 -0.075 C -0.03008 -0.17639 -0.01719 -0.03912 -0.02865 -0.15625 C -0.02826 -0.1963 -0.02891 -0.23611 -0.02761 -0.27616 C -0.02748 -0.2787 -0.02526 -0.27986 -0.02435 -0.28194 C -0.02344 -0.28356 -0.02292 -0.28565 -0.02214 -0.28773 C -0.02175 -0.29028 -0.02162 -0.29282 -0.0211 -0.29537 C -0.01966 -0.30139 -0.01406 -0.30972 -0.01237 -0.31273 L -0.00912 -0.31852 C -0.00599 -0.33519 -0.0112 -0.31296 -0.00365 -0.32639 C -0.00261 -0.32824 -0.00313 -0.33148 -0.00261 -0.33403 C -0.00117 -0.33981 0.00065 -0.34097 0.00286 -0.3456 C 0.00403 -0.34815 0.00521 -0.35069 0.00612 -0.35324 C 0.00703 -0.35579 0.00755 -0.35856 0.00833 -0.36111 C 0.00937 -0.36435 0.01068 -0.36736 0.01159 -0.37083 C 0.01289 -0.37639 0.01328 -0.38264 0.01484 -0.38819 C 0.01758 -0.39792 0.01614 -0.39352 0.01914 -0.40162 C 0.02096 -0.41389 0.02474 -0.42569 0.02461 -0.43843 C 0.02422 -0.46667 0.02422 -0.49514 0.02357 -0.52338 C 0.02344 -0.52662 0.02292 -0.52986 0.02239 -0.5331 C 0.02148 -0.53866 0.02018 -0.54398 0.0181 -0.54861 C 0.01706 -0.55069 0.01575 -0.55208 0.01484 -0.5544 C 0.01354 -0.55741 0.0125 -0.56065 0.01159 -0.56389 C 0.01107 -0.56574 0.0112 -0.56806 0.01042 -0.56968 C 0.00859 -0.57407 0.00612 -0.57755 0.0039 -0.58125 C -0.01133 -0.60856 0.00794 -0.575 -0.0069 -0.59884 C -0.00886 -0.60185 -0.01068 -0.60509 -0.01237 -0.60833 C -0.01354 -0.61088 -0.01406 -0.61435 -0.01563 -0.6162 C -0.01758 -0.61829 -0.01992 -0.61875 -0.02214 -0.61991 C -0.02943 -0.63287 -0.02513 -0.62847 -0.03516 -0.63356 C -0.03633 -0.63472 -0.0375 -0.63565 -0.03841 -0.6375 C -0.03972 -0.63958 -0.04037 -0.64306 -0.04167 -0.64514 C -0.04258 -0.64653 -0.04388 -0.6463 -0.04492 -0.64699 L -0.05482 -0.66435 L -0.05807 -0.67014 L -0.06133 -0.67593 C -0.06315 -0.68241 -0.06576 -0.68843 -0.06667 -0.69537 C -0.07005 -0.71921 -0.06797 -0.70579 -0.07318 -0.73588 C -0.07292 -0.74884 -0.07344 -0.76181 -0.07214 -0.77454 C -0.07162 -0.77963 -0.06914 -0.78356 -0.06784 -0.78819 C -0.06732 -0.78981 -0.06706 -0.7919 -0.06667 -0.79398 C -0.06537 -0.80069 -0.0638 -0.8088 -0.06016 -0.81319 C -0.05873 -0.81505 -0.05651 -0.81458 -0.05482 -0.81505 C -0.05326 -0.81782 -0.05222 -0.82106 -0.05039 -0.82292 C -0.0474 -0.82569 -0.04375 -0.82593 -0.04063 -0.8287 C -0.03646 -0.83241 -0.03477 -0.83426 -0.02982 -0.83634 C -0.02722 -0.8375 -0.02474 -0.83773 -0.02214 -0.83843 C 0.01432 -0.86528 -0.03451 -0.83032 0.00612 -0.85579 C 0.00729 -0.85648 0.0082 -0.85856 0.00937 -0.85949 C 0.01263 -0.8625 0.01575 -0.86551 0.01914 -0.86736 C 0.02305 -0.86944 0.02708 -0.86991 0.03112 -0.8713 C 0.03359 -0.87315 0.03633 -0.87477 0.03867 -0.87708 C 0.0418 -0.87986 0.04453 -0.88333 0.04739 -0.88657 C 0.04857 -0.88796 0.04948 -0.88958 0.05065 -0.89051 C 0.05169 -0.89144 0.05286 -0.8919 0.0539 -0.89236 C 0.05469 -0.89375 0.05534 -0.89514 0.05612 -0.8963 C 0.05794 -0.89907 0.06015 -0.90069 0.06159 -0.90394 C 0.06471 -0.91181 0.06588 -0.92639 0.06706 -0.93495 C 0.06667 -0.95231 0.06653 -0.96968 0.06588 -0.98704 C 0.06575 -0.99213 0.06081 -1.00556 0.06042 -1.00648 C 0.05963 -1.00903 0.05911 -1.01157 0.05833 -1.01412 C 0.05729 -1.01736 0.05612 -1.0206 0.05508 -1.02384 C 0.0543 -1.02639 0.05377 -1.02917 0.05286 -1.03148 C 0.05156 -1.03495 0.05 -1.03796 0.04857 -1.0412 C 0.04596 -1.05509 0.04961 -1.03843 0.04414 -1.05278 C 0.04284 -1.05648 0.04245 -1.06111 0.04088 -1.06435 C 0.03867 -1.06944 0.03542 -1.07292 0.03333 -1.07801 C 0.03112 -1.0831 0.0293 -1.08866 0.02682 -1.09329 C 0.02565 -1.09514 0.02435 -1.09676 0.02357 -1.09907 C 0.02213 -1.10255 0.02161 -1.10694 0.02018 -1.11065 C 0.0194 -1.11273 0.01797 -1.11435 0.01693 -1.11644 C 0.01614 -1.11806 0.01562 -1.12037 0.01484 -1.12222 C 0.01276 -1.12616 0.00833 -1.1338 0.00833 -1.1338 C 0.00794 -1.13704 0.00781 -1.14028 0.00716 -1.14352 C 0.00599 -1.14884 0.00351 -1.15324 0.00286 -1.1588 C 0.00208 -1.16574 0.00286 -1.17315 0.00286 -1.18009 L -0.00039 -1.18218 " pathEditMode="relative" ptsTypes="AAAAAAAAAAAAAAAAAAAAAAAAAAAAAAAAAAAAAAAAAAAAAAAAAAAAAAAAAAAAAAAAAAAAAAAAAAAAAAA">
                                      <p:cBhvr>
                                        <p:cTn id="12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0.00023 L 0.00365 0.00023 C 0.0043 -0.00602 0.00495 -0.0125 0.00586 -0.01898 C 0.00612 -0.02106 0.00651 -0.02292 0.0069 -0.02477 C 0.00833 -0.03125 0.00977 -0.03773 0.0112 -0.04398 C 0.01198 -0.05255 0.01341 -0.06065 0.01341 -0.06921 C 0.01341 -0.11181 0.01328 -0.1544 0.0112 -0.19676 C 0.01107 -0.20139 0.0082 -0.20417 0.0069 -0.20833 C 0.00599 -0.21134 0.00586 -0.21528 0.00469 -0.21806 C 0.00287 -0.22245 0.00039 -0.22569 -0.00182 -0.22963 C -0.00351 -0.23264 -0.00586 -0.23773 -0.00833 -0.23935 C -0.01002 -0.24051 -0.01198 -0.24051 -0.0138 -0.2412 C -0.01523 -0.24375 -0.01641 -0.24699 -0.0181 -0.24884 C -0.02539 -0.25694 -0.02708 -0.25648 -0.03437 -0.25856 C -0.03763 -0.26111 -0.04075 -0.26435 -0.04414 -0.2662 C -0.04622 -0.26759 -0.0487 -0.26644 -0.05065 -0.26829 C -0.05247 -0.26991 -0.05351 -0.27361 -0.05508 -0.27593 C -0.05599 -0.27755 -0.05729 -0.27824 -0.05833 -0.27986 C -0.05989 -0.28218 -0.06081 -0.28588 -0.06263 -0.2875 C -0.06432 -0.28912 -0.06627 -0.28889 -0.0681 -0.28958 C -0.06992 -0.29213 -0.07187 -0.29444 -0.07357 -0.29722 C -0.07721 -0.30324 -0.0819 -0.31366 -0.08659 -0.31852 C -0.08828 -0.32037 -0.09023 -0.32106 -0.09206 -0.32245 C -0.09271 -0.32546 -0.09323 -0.32894 -0.09414 -0.33194 C -0.09505 -0.33472 -0.09674 -0.33681 -0.09739 -0.33981 C -0.10325 -0.36296 -0.09206 -0.33495 -0.10286 -0.35903 C -0.10325 -0.36296 -0.10338 -0.3669 -0.10391 -0.3706 C -0.10521 -0.37986 -0.10794 -0.38843 -0.10833 -0.39769 C -0.10898 -0.41412 -0.11159 -0.4419 -0.10391 -0.45764 C -0.10117 -0.46319 -0.09792 -0.46458 -0.09414 -0.46736 C -0.09232 -0.46991 -0.09075 -0.47315 -0.0888 -0.475 C -0.08711 -0.47639 -0.08489 -0.47523 -0.08333 -0.47685 C -0.08151 -0.4787 -0.08073 -0.48264 -0.07891 -0.48472 C -0.0763 -0.48773 -0.07148 -0.49028 -0.0681 -0.49236 C -0.06732 -0.49375 -0.0668 -0.4956 -0.06588 -0.4963 C -0.06419 -0.49745 -0.06224 -0.49722 -0.06055 -0.49815 C -0.05859 -0.49907 -0.05677 -0.50046 -0.05508 -0.50208 C -0.03672 -0.51736 -0.04818 -0.51157 -0.03008 -0.51759 C -0.02864 -0.52014 -0.02721 -0.52292 -0.02565 -0.52523 C -0.02005 -0.5338 -0.01315 -0.53264 -0.00612 -0.53866 C -0.00469 -0.54005 -0.00312 -0.5412 -0.00182 -0.54259 C -0.00026 -0.54444 0.00091 -0.54722 0.00261 -0.54838 C 0.00573 -0.55046 0.00912 -0.55093 0.01237 -0.55231 C 0.01445 -0.55625 0.01615 -0.56134 0.01888 -0.56389 C 0.02721 -0.5713 0.0194 -0.56366 0.02969 -0.57731 C 0.03112 -0.5794 0.03867 -0.58773 0.04063 -0.59097 C 0.04219 -0.59375 0.04349 -0.59745 0.04492 -0.60069 C 0.0457 -0.6044 0.04609 -0.60856 0.04714 -0.61227 C 0.04831 -0.6169 0.0513 -0.6206 0.05143 -0.62569 C 0.05234 -0.64954 0.05104 -0.67338 0.05039 -0.69722 C 0.05026 -0.70046 0.05013 -0.70394 0.04922 -0.70694 C 0.04805 -0.71111 0.04323 -0.71551 0.04167 -0.71852 C 0.03998 -0.7213 0.03893 -0.72523 0.03737 -0.72801 C 0.03594 -0.73056 0.02721 -0.74097 0.02643 -0.74167 C 0.02539 -0.74259 0.02422 -0.74259 0.02318 -0.74352 C 0.01458 -0.75185 0.01641 -0.7537 0.00794 -0.75718 C 0.00547 -0.7581 0.00287 -0.75833 0.00039 -0.75903 C -0.00104 -0.76042 -0.00247 -0.76181 -0.00404 -0.76296 C -0.00534 -0.76389 -0.00703 -0.76366 -0.00833 -0.76481 C -0.0168 -0.77245 -0.01211 -0.77153 -0.01914 -0.77639 C -0.02982 -0.7838 -0.02982 -0.78241 -0.04206 -0.78611 C -0.04531 -0.78866 -0.04844 -0.79167 -0.05182 -0.79375 C -0.05351 -0.79491 -0.05547 -0.79514 -0.05716 -0.79583 C -0.05872 -0.7963 -0.06016 -0.79699 -0.06159 -0.79769 C -0.06263 -0.79907 -0.06393 -0.8 -0.06484 -0.80162 C -0.06575 -0.80324 -0.06627 -0.80532 -0.06706 -0.80741 C -0.0681 -0.81065 -0.06914 -0.81389 -0.07031 -0.8169 C -0.06888 -0.83125 -0.06784 -0.8456 -0.06588 -0.85949 C -0.06523 -0.86505 -0.06146 -0.86806 -0.05937 -0.87106 C -0.0582 -0.87292 -0.05716 -0.87477 -0.05612 -0.87685 C -0.05143 -0.88681 -0.05508 -0.88333 -0.04961 -0.88657 C -0.04896 -0.89097 -0.04909 -0.8963 -0.04739 -0.9 C -0.04648 -0.90231 -0.04427 -0.90046 -0.0431 -0.90208 C -0.04167 -0.90394 -0.04101 -0.90741 -0.03984 -0.90972 C -0.03815 -0.91319 -0.03607 -0.91597 -0.03437 -0.91944 C -0.02331 -0.94167 -0.03828 -0.91435 -0.02786 -0.93287 C -0.02604 -0.93935 -0.02344 -0.94537 -0.02239 -0.95231 C -0.02213 -0.95486 -0.022 -0.95764 -0.02135 -0.95995 C -0.01198 -0.99329 -0.022 -0.94514 -0.0138 -0.98889 C -0.01406 -1.0044 -0.01432 -1.01991 -0.01484 -1.03542 C -0.0151 -1.0412 -0.0151 -1.04722 -0.01588 -1.05278 C -0.01614 -1.0544 -0.01732 -1.05532 -0.0181 -1.05671 C -0.01875 -1.06088 -0.02031 -1.07315 -0.02135 -1.07593 C -0.02305 -1.08056 -0.02786 -1.0875 -0.02786 -1.0875 C -0.02864 -1.0912 -0.0293 -1.09514 -0.03008 -1.09884 C -0.03138 -1.10532 -0.03346 -1.11157 -0.03437 -1.11829 C -0.03607 -1.13056 -0.03555 -1.16296 -0.03555 -1.17222 L -0.03112 -1.18403 " pathEditMode="relative" ptsTypes="AAAAAAAAAAAAAAAAAAAAAAAAAAAAAAAAAAAAAAAAAAAAAAAAAAAAAAAAAAAAAAAAAAAAAAAAAAAAAAAAAAAAAAAA">
                                      <p:cBhvr>
                                        <p:cTn id="14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-0.00347 L -0.00391 -0.00347 C -0.00469 -0.01134 -0.00495 -0.01921 -0.00612 -0.02685 C -0.00638 -0.02847 -0.00781 -0.02894 -0.00834 -0.03056 C -0.01393 -0.05394 -0.00534 -0.0294 -0.01159 -0.04606 C -0.01224 -0.05116 -0.01263 -0.05671 -0.01367 -0.06157 C -0.01406 -0.06319 -0.0155 -0.06366 -0.01589 -0.06551 C -0.01667 -0.06852 -0.01628 -0.07199 -0.01693 -0.075 C -0.01745 -0.07731 -0.01862 -0.0787 -0.01914 -0.08079 C -0.02005 -0.08472 -0.02018 -0.08889 -0.02136 -0.09259 C -0.02318 -0.09861 -0.02787 -0.10995 -0.02787 -0.10995 C -0.02826 -0.11898 -0.02813 -0.12801 -0.02891 -0.13704 C -0.0293 -0.14028 -0.03216 -0.14745 -0.03334 -0.15046 C -0.03477 -0.1588 -0.03633 -0.16713 -0.03763 -0.17546 C -0.03815 -0.1794 -0.03815 -0.18333 -0.03867 -0.18727 C -0.03998 -0.1956 -0.04167 -0.20394 -0.0431 -0.21227 C -0.04349 -0.22269 -0.04336 -0.23287 -0.04414 -0.24329 C -0.04518 -0.25694 -0.04844 -0.26991 -0.04844 -0.2838 C -0.04844 -0.40185 -0.05716 -0.37662 -0.04193 -0.41713 C -0.04167 -0.42106 -0.04193 -0.42523 -0.04089 -0.4287 C -0.03815 -0.43773 -0.03633 -0.43796 -0.03216 -0.44028 C -0.02031 -0.4544 -0.03867 -0.43356 -0.02461 -0.44606 C -0.0237 -0.44699 -0.02331 -0.44907 -0.0224 -0.45 C -0.02031 -0.45231 -0.0181 -0.45417 -0.01589 -0.45579 C -0.00795 -0.46111 -0.00078 -0.46435 0.0069 -0.46921 C 0.01094 -0.47176 0.01471 -0.47593 0.01888 -0.47708 L 0.03411 -0.48079 C 0.03698 -0.48356 0.03984 -0.48657 0.04284 -0.48866 C 0.04531 -0.49028 0.04804 -0.49051 0.05039 -0.49259 C 0.05273 -0.49444 0.05455 -0.49815 0.0569 -0.50023 C 0.0612 -0.50394 0.06562 -0.50671 0.07005 -0.50995 C 0.07643 -0.51458 0.07487 -0.51343 0.0819 -0.51759 C 0.08333 -0.51944 0.08463 -0.52199 0.08633 -0.52338 C 0.08828 -0.52523 0.09088 -0.52523 0.09284 -0.52731 C 0.09453 -0.52917 0.09557 -0.53264 0.09713 -0.53495 C 0.09817 -0.53657 0.09935 -0.5375 0.10039 -0.53889 C 0.10195 -0.54074 0.10338 -0.54259 0.10482 -0.54468 C 0.10664 -0.54769 0.10833 -0.55116 0.11015 -0.5544 C 0.11302 -0.56968 0.10872 -0.54931 0.11458 -0.56597 C 0.11562 -0.56898 0.11601 -0.57245 0.11679 -0.57569 C 0.1164 -0.59676 0.11666 -0.61806 0.11562 -0.63935 C 0.11549 -0.64213 0.11432 -0.64468 0.11341 -0.64699 C 0.1125 -0.64977 0.11146 -0.65255 0.11015 -0.65486 C 0.0987 -0.67523 0.11041 -0.65046 0.10039 -0.67037 C 0.0944 -0.68241 0.09883 -0.6787 0.09166 -0.68194 C 0.09062 -0.6831 0.08958 -0.68449 0.08841 -0.68565 C 0.08672 -0.68773 0.08476 -0.68935 0.08307 -0.69144 C 0.08216 -0.69259 0.08164 -0.69421 0.08086 -0.69537 C 0.07903 -0.69815 0.07135 -0.70787 0.07005 -0.70903 C 0.06797 -0.71042 0.06562 -0.71019 0.06341 -0.71088 C 0.05859 -0.71944 0.05807 -0.7213 0.05156 -0.72824 C 0.05052 -0.7294 0.04935 -0.72963 0.0483 -0.73009 C 0.04414 -0.73495 0.0358 -0.7456 0.03086 -0.74954 C 0.02955 -0.75069 0.02799 -0.75069 0.02656 -0.75139 C 0.02539 -0.75394 0.02461 -0.75718 0.0233 -0.75926 C 0.02096 -0.76273 0.01745 -0.76366 0.01458 -0.76505 C 0.01315 -0.7669 0.01159 -0.76875 0.01015 -0.77083 C 0.00677 -0.77593 0.00755 -0.77708 0.00364 -0.78032 C 0.0026 -0.78125 0.00156 -0.78171 0.00039 -0.78241 C -0.00313 -0.80116 -0.0043 -0.80486 0.00156 -0.83657 C 0.00286 -0.84421 0.00833 -0.84745 0.01133 -0.85394 C 0.01315 -0.85764 0.01497 -0.86157 0.01666 -0.86551 C 0.01758 -0.86736 0.0181 -0.86944 0.01888 -0.8713 C 0.01992 -0.87338 0.02109 -0.875 0.02213 -0.87708 C 0.02291 -0.88032 0.0237 -0.88333 0.02435 -0.88681 C 0.02526 -0.8919 0.02578 -0.89699 0.02656 -0.90208 C 0.02682 -0.90417 0.02708 -0.90625 0.0276 -0.90787 C 0.02812 -0.90995 0.02903 -0.91181 0.02982 -0.91366 C 0.03008 -0.92083 0.03008 -0.92801 0.03086 -0.93495 C 0.03112 -0.93727 0.03281 -0.93843 0.03307 -0.94074 C 0.03398 -0.95093 0.03346 -0.96157 0.03411 -0.97176 C 0.03737 -1.02454 0.03541 -1.01134 0.04062 -1.03935 C 0.04023 -1.06389 0.0401 -1.08819 0.03958 -1.1125 C 0.03945 -1.11713 0.03958 -1.12199 0.03841 -1.12616 C 0.03763 -1.12894 0.03554 -1.12986 0.03411 -1.13194 C 0.03229 -1.15833 0.03307 -1.14213 0.03307 -1.18032 L 0.03307 -1.18032 " pathEditMode="relative" ptsTypes="AAAAAAAAAAAAAAAAAAAAAAAAAAAAAAAAAAAAAAAAAAAAAAAAAAAAAAAAAAAAAAAAAAAAAAAAAAAAA">
                                      <p:cBhvr>
                                        <p:cTn id="16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-0.00532 L -0.00534 -0.00532 C -0.00729 -0.01481 -0.00729 -0.0213 -0.01185 -0.02662 C -0.01276 -0.02778 -0.01406 -0.02801 -0.0151 -0.0287 L -0.03255 -0.05949 C -0.03398 -0.06204 -0.03555 -0.06435 -0.03685 -0.06736 C -0.03932 -0.07315 -0.04153 -0.0794 -0.0444 -0.08472 C -0.05039 -0.09537 -0.04752 -0.08958 -0.05312 -0.10208 C -0.05755 -0.12546 -0.0526 -0.10347 -0.05859 -0.1213 C -0.06875 -0.15231 -0.06185 -0.13889 -0.06953 -0.15231 C -0.07018 -0.15486 -0.07083 -0.15764 -0.07161 -0.15995 C -0.07435 -0.16759 -0.07669 -0.17083 -0.08034 -0.17731 C -0.08281 -0.19074 -0.07969 -0.175 -0.08581 -0.19676 C -0.08633 -0.19861 -0.08646 -0.20069 -0.08685 -0.20255 C -0.08828 -0.20833 -0.08971 -0.21412 -0.09114 -0.21991 C -0.08971 -0.25023 -0.08854 -0.28056 -0.08685 -0.31065 C -0.08672 -0.31273 -0.08633 -0.31481 -0.08581 -0.31644 C -0.08528 -0.31806 -0.08424 -0.31898 -0.08359 -0.32037 C -0.08242 -0.32292 -0.08164 -0.32593 -0.08034 -0.32824 C -0.07943 -0.32986 -0.07799 -0.33056 -0.07708 -0.33194 C -0.05781 -0.36273 -0.0763 -0.33843 -0.06614 -0.34745 C -0.0539 -0.35833 -0.06276 -0.35278 -0.05534 -0.35718 C -0.04739 -0.3713 -0.05508 -0.36042 -0.04557 -0.36667 C -0.04427 -0.36759 -0.04336 -0.36921 -0.04232 -0.3706 C -0.04153 -0.37176 -0.04101 -0.37384 -0.0401 -0.37454 C -0.03802 -0.37593 -0.03581 -0.37569 -0.03359 -0.37639 C -0.02109 -0.3912 -0.0332 -0.37847 -0.02057 -0.38796 C -0.01758 -0.39028 -0.01497 -0.39421 -0.01185 -0.39583 C -0.0069 -0.39815 -0.00169 -0.39838 0.00339 -0.39954 C 0.02904 -0.42245 -0.00976 -0.38981 0.02617 -0.41111 C 0.02839 -0.4125 0.02956 -0.4169 0.03164 -0.41898 C 0.03294 -0.42014 0.03464 -0.42014 0.03594 -0.42083 C 0.03789 -0.42199 0.03958 -0.42338 0.04141 -0.42477 C 0.0474 -0.43519 0.03932 -0.42222 0.04688 -0.43056 C 0.04883 -0.43264 0.05065 -0.43542 0.05235 -0.43819 C 0.05456 -0.4419 0.05651 -0.4463 0.05886 -0.44977 C 0.0612 -0.45347 0.06406 -0.45602 0.06641 -0.45949 C 0.06797 -0.46181 0.06927 -0.46481 0.07083 -0.46736 C 0.07175 -0.46875 0.07305 -0.46968 0.07409 -0.47106 C 0.08347 -0.4831 0.07396 -0.47176 0.08164 -0.48079 C 0.08347 -0.48588 0.08607 -0.49051 0.08711 -0.4963 C 0.08802 -0.50116 0.08906 -0.50718 0.09037 -0.51181 C 0.09128 -0.51505 0.09271 -0.51806 0.09362 -0.5213 C 0.09414 -0.52315 0.09414 -0.52523 0.09466 -0.52708 C 0.09597 -0.53171 0.09753 -0.53634 0.09909 -0.54074 C 0.09974 -0.54259 0.10065 -0.54444 0.10117 -0.54653 C 0.10248 -0.55093 0.10339 -0.55556 0.10456 -0.55995 C 0.10417 -0.59676 0.10404 -0.63356 0.10339 -0.67014 C 0.10326 -0.67523 0.10195 -0.67662 0.10013 -0.67986 C 0.09479 -0.69884 0.09948 -0.68519 0.09037 -0.70301 C 0.0888 -0.70602 0.08789 -0.71019 0.08607 -0.71273 C 0.08412 -0.71505 0.08164 -0.71528 0.07943 -0.71644 C 0.06901 -0.73056 0.08268 -0.71181 0.06862 -0.73403 C 0.06758 -0.73542 0.06628 -0.73634 0.06537 -0.73773 C 0.06302 -0.74144 0.06159 -0.74699 0.05886 -0.74931 C 0.05664 -0.75139 0.05443 -0.75301 0.05235 -0.75509 C 0.03919 -0.76921 0.04714 -0.76481 0.03815 -0.76875 C 0.03711 -0.76991 0.03607 -0.77153 0.0349 -0.77245 C 0.03386 -0.77338 0.03255 -0.77338 0.03164 -0.77454 C 0.0207 -0.78843 0.03412 -0.77731 0.02188 -0.78611 C 0.01237 -0.80301 0.02774 -0.77708 0.01094 -0.79769 C -0.0026 -0.81435 0.00977 -0.80625 0.00117 -0.81111 C -0.00091 -0.81505 -0.00286 -0.81944 -0.00534 -0.82292 C -0.00664 -0.82454 -0.00833 -0.825 -0.00963 -0.82662 C -0.0168 -0.83565 -0.00924 -0.83032 -0.01614 -0.83449 C -0.01732 -0.83634 -0.01849 -0.83819 -0.0194 -0.84028 C -0.02708 -0.85625 -0.01536 -0.83495 -0.02487 -0.85185 C -0.02734 -0.86505 -0.02448 -0.84907 -0.02812 -0.87315 C -0.02851 -0.875 -0.0289 -0.87685 -0.0293 -0.87894 C -0.02851 -0.89884 -0.02877 -0.91898 -0.02708 -0.93866 C -0.02682 -0.94097 -0.02474 -0.94097 -0.02383 -0.94259 C -0.02292 -0.94421 -0.02252 -0.94653 -0.02161 -0.94838 C -0.0207 -0.95046 -0.0194 -0.95231 -0.01836 -0.95417 C -0.01797 -0.95602 -0.01797 -0.95833 -0.01732 -0.95995 C -0.01575 -0.96366 -0.01367 -0.96644 -0.01185 -0.96968 L -0.00534 -0.98125 C -0.00456 -0.98264 -0.00364 -0.98356 -0.00312 -0.98519 C -0.00299 -0.98565 0.0013 -0.99861 0.00235 -1.00046 C 0.0043 -1.00463 0.00664 -1.00833 0.00886 -1.01227 L 0.01211 -1.01806 C 0.01511 -1.03449 0.01081 -1.01435 0.01537 -1.02755 C 0.01589 -1.0294 0.01602 -1.03148 0.01641 -1.03333 C 0.01706 -1.03611 0.01797 -1.03843 0.01862 -1.0412 C 0.02005 -1.04722 0.02044 -1.05417 0.02188 -1.06042 C 0.02266 -1.06389 0.02409 -1.0669 0.02513 -1.07014 C 0.02591 -1.07986 0.02604 -1.08935 0.02735 -1.09884 C 0.02826 -1.10625 0.03034 -1.11296 0.03164 -1.12014 C 0.03216 -1.12269 0.03242 -1.12523 0.03268 -1.12778 C 0.03347 -1.14213 0.0336 -1.15625 0.0349 -1.17037 C 0.03789 -1.20347 0.03711 -1.14606 0.03711 -1.18403 L 0.03711 -1.18403 " pathEditMode="relative" ptsTypes="AAAAAAAAAAAAAAAAAAAAAAAAAAAAAAAAAAAAAAAAAAAAAAAAAAAAAAAAAAAAAAAAAAAAAAAAAAAAAAAAAAAAAAAAAAA">
                                      <p:cBhvr>
                                        <p:cTn id="18" dur="2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0.5651 -0.00417 " pathEditMode="relative" rAng="0" ptsTypes="AA">
                                      <p:cBhvr>
                                        <p:cTn id="23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55" y="-20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-0.61641 0.00093 " pathEditMode="relative" rAng="0" ptsTypes="AA">
                                      <p:cBhvr>
                                        <p:cTn id="25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2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22">
            <a:extLst>
              <a:ext uri="{FF2B5EF4-FFF2-40B4-BE49-F238E27FC236}">
                <a16:creationId xmlns:a16="http://schemas.microsoft.com/office/drawing/2014/main" id="{47C9F168-59C8-4612-A746-852EE550F8F6}"/>
              </a:ext>
            </a:extLst>
          </p:cNvPr>
          <p:cNvSpPr txBox="1"/>
          <p:nvPr/>
        </p:nvSpPr>
        <p:spPr>
          <a:xfrm>
            <a:off x="11506200" y="190500"/>
            <a:ext cx="493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25" name="Imagen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1CAA4B9-4B5D-4927-9768-0267CAE52A9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101" y="5087102"/>
            <a:ext cx="744890" cy="1199398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93F7CC97-B085-4E3F-86E2-1EC0EDCE18BE}"/>
              </a:ext>
            </a:extLst>
          </p:cNvPr>
          <p:cNvGrpSpPr/>
          <p:nvPr/>
        </p:nvGrpSpPr>
        <p:grpSpPr>
          <a:xfrm>
            <a:off x="5071465" y="4857199"/>
            <a:ext cx="2956479" cy="1888160"/>
            <a:chOff x="5062038" y="4432993"/>
            <a:chExt cx="2956479" cy="1888160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BFDEE14F-9EA0-46D3-9D6F-9F569284C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2038" y="4435431"/>
              <a:ext cx="1722120" cy="1885722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39C759DA-4311-4D8F-99A2-E7AC38774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1542" y="4432993"/>
              <a:ext cx="1366975" cy="1845240"/>
            </a:xfrm>
            <a:prstGeom prst="rect">
              <a:avLst/>
            </a:prstGeom>
          </p:spPr>
        </p:pic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366FF3A9-E41D-4C7C-93BF-46BF58BCFDB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6716" y="2925784"/>
            <a:ext cx="1405429" cy="193141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9309DE9-1C18-4804-9B48-90B34539D0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9089" y="1935042"/>
            <a:ext cx="2589565" cy="78152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D596D19-2DD9-4512-AC6D-8C4F5EC042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150" y="-13900"/>
            <a:ext cx="2589566" cy="194894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8AE5E00-8953-4261-997A-C92CA0E67C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51" y="7135474"/>
            <a:ext cx="2114999" cy="720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8627989-4C4F-477C-BC0C-57128592FC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982" y="7251198"/>
            <a:ext cx="1751754" cy="720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CAE8A3E-4D3F-4861-8B40-DA7F15A9E6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30" y="7135474"/>
            <a:ext cx="1625568" cy="7200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BB13CD9-E536-44DA-A71F-D499C5D472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110" y="7246641"/>
            <a:ext cx="178144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101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>
        <p15:prstTrans prst="curtains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8 0.00093 L -0.01628 0.00093 C -0.01875 -0.01088 -0.02162 -0.02222 -0.02383 -0.03402 C -0.02461 -0.03773 -0.02552 -0.04166 -0.02604 -0.0456 C -0.02761 -0.05763 -0.02891 -0.07013 -0.03034 -0.08217 C -0.03359 -0.14282 -0.03346 -0.12338 -0.03138 -0.20393 C -0.03138 -0.20601 -0.03073 -0.20787 -0.03034 -0.20972 C -0.02904 -0.21574 -0.02734 -0.22129 -0.02604 -0.22731 C -0.02552 -0.22916 -0.02565 -0.23148 -0.02487 -0.2331 C -0.02305 -0.2368 -0.02057 -0.23935 -0.01836 -0.24259 C -0.01667 -0.25856 -0.01862 -0.25 -0.00964 -0.26597 C -0.00794 -0.26898 -0.00586 -0.27199 -0.0043 -0.27546 C -0.00313 -0.27801 -0.00234 -0.28101 -0.00104 -0.28333 C -0.00013 -0.28495 0.0013 -0.28541 0.00221 -0.28703 C 0.01016 -0.30115 0.00378 -0.29189 0.00872 -0.30254 C 0.0112 -0.30787 0.0138 -0.31134 0.01745 -0.31412 C 0.01888 -0.31527 0.02031 -0.31551 0.02187 -0.3162 C 0.02292 -0.31736 0.02409 -0.31851 0.02513 -0.3199 C 0.02669 -0.32245 0.02773 -0.32569 0.02943 -0.32777 C 0.03034 -0.32893 0.03164 -0.32893 0.03268 -0.32963 C 0.0345 -0.33078 0.03646 -0.33171 0.03815 -0.33356 C 0.05482 -0.35254 0.04114 -0.34305 0.05443 -0.35092 C 0.06172 -0.35949 0.05651 -0.3537 0.0707 -0.36643 L 0.07943 -0.37407 C 0.0944 -0.40069 0.07526 -0.36921 0.09896 -0.39722 C 0.10117 -0.39976 0.10351 -0.40208 0.10547 -0.40509 C 0.10703 -0.40717 0.10807 -0.41088 0.10989 -0.41273 C 0.11289 -0.41597 0.11641 -0.41782 0.11966 -0.42037 C 0.12552 -0.43449 0.11992 -0.42245 0.12825 -0.43588 C 0.13021 -0.43888 0.13203 -0.44213 0.13372 -0.4456 C 0.13489 -0.44791 0.13568 -0.45092 0.13698 -0.45324 C 0.13828 -0.45555 0.13997 -0.45694 0.14141 -0.45902 C 0.14362 -0.46273 0.14583 -0.46666 0.14792 -0.4706 C 0.15456 -0.48379 0.14805 -0.47268 0.15325 -0.48819 C 0.15456 -0.49166 0.15625 -0.49444 0.15768 -0.49768 C 0.1612 -0.52893 0.15781 -0.51851 0.16315 -0.53263 C 0.16276 -0.5537 0.16302 -0.575 0.16198 -0.59629 C 0.16185 -0.59907 0.16068 -0.60162 0.15976 -0.60393 C 0.15885 -0.60671 0.15768 -0.60902 0.15651 -0.6118 C 0.15312 -0.62037 0.15586 -0.61504 0.15221 -0.62152 C 0.15143 -0.62546 0.15091 -0.63009 0.14896 -0.6331 C 0.14766 -0.63495 0.14596 -0.63541 0.14466 -0.6368 C 0.1431 -0.63865 0.14167 -0.64051 0.14023 -0.64259 C 0.13945 -0.64375 0.13906 -0.64583 0.13815 -0.64652 C 0.13607 -0.64791 0.13372 -0.64791 0.13151 -0.64838 C 0.12982 -0.65046 0.12773 -0.65185 0.12617 -0.65416 C 0.12474 -0.65648 0.12448 -0.66041 0.12292 -0.66203 C 0.12057 -0.66435 0.11784 -0.66458 0.11523 -0.66597 C 0.11315 -0.66851 0.11107 -0.67176 0.10872 -0.67361 C 0.10703 -0.675 0.10495 -0.67384 0.10325 -0.67546 C 0.10156 -0.67731 0.10091 -0.68171 0.09896 -0.68333 C 0.09557 -0.68588 0.09167 -0.68541 0.08815 -0.68703 C 0.08437 -0.68865 0.08086 -0.69097 0.07721 -0.69282 C 0.075 -0.69421 0.07292 -0.69583 0.0707 -0.69676 C 0.0668 -0.69838 0.06276 -0.6993 0.05872 -0.70069 C 0.04909 -0.71782 0.06354 -0.69305 0.05013 -0.71226 C 0.0418 -0.72384 0.04726 -0.71921 0.04023 -0.73148 C 0.03867 -0.73449 0.03659 -0.73657 0.03489 -0.73935 C 0.03294 -0.74236 0.03125 -0.74583 0.02943 -0.74907 L 0.02617 -0.75486 L 0.02292 -0.76064 C 0.01979 -0.77708 0.02513 -0.74976 0.01745 -0.77986 C 0.0168 -0.7824 0.0168 -0.78495 0.01641 -0.7875 C 0.01706 -0.82245 0.0168 -0.85717 0.01862 -0.89189 C 0.01875 -0.89467 0.02135 -0.89513 0.02187 -0.89768 C 0.02318 -0.90463 0.02305 -0.91203 0.02396 -0.91898 C 0.02526 -0.92824 0.02747 -0.93726 0.02943 -0.94606 C 0.02982 -0.95162 0.02982 -0.96273 0.03164 -0.96921 C 0.03216 -0.97129 0.03307 -0.97314 0.03372 -0.975 C 0.0345 -0.98148 0.03516 -0.98796 0.03594 -0.99444 C 0.0362 -0.99629 0.03685 -0.99814 0.03698 -1.00023 C 0.03802 -1.01226 0.03854 -1.02453 0.03919 -1.0368 C 0.0388 -1.0574 0.03867 -1.07824 0.03815 -1.09838 C 0.03555 -1.18263 0.03594 -1.11435 0.03594 -1.16805 L 0.03815 -1.1875 " pathEditMode="relative" ptsTypes="AAAAAAAAAAAAAAAAAAAAAAAAAAAAAAAAAAAAAAAAAAAAAAAAAAAAAAAAAAAAAAAAAAAAAAAAAAA">
                                      <p:cBhvr>
                                        <p:cTn id="12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0.00672 L -0.00391 0.00672 C -0.00677 0.00348 -0.0099 0.0007 -0.01263 -0.00301 C -0.01667 -0.00902 -0.01602 -0.01412 -0.01797 -0.02245 C -0.01862 -0.02453 -0.01966 -0.02615 -0.02018 -0.02824 C -0.02526 -0.04861 -0.01875 -0.03171 -0.02669 -0.04953 C -0.02943 -0.06851 -0.02552 -0.04259 -0.03216 -0.07453 C -0.03451 -0.08611 -0.03867 -0.10926 -0.03867 -0.10926 C -0.03906 -0.11458 -0.03971 -0.11967 -0.03971 -0.12476 C -0.03971 -0.16226 -0.03932 -0.19953 -0.03867 -0.2368 C -0.03867 -0.24027 -0.03594 -0.24814 -0.03542 -0.25046 C -0.03464 -0.25416 -0.03411 -0.2581 -0.0332 -0.26203 C -0.02995 -0.27708 -0.03203 -0.27314 -0.02669 -0.27939 C -0.0263 -0.28194 -0.02656 -0.28495 -0.02565 -0.28703 C -0.02461 -0.28981 -0.02266 -0.29074 -0.02135 -0.29282 C -0.01979 -0.29537 -0.01823 -0.29791 -0.01693 -0.30069 C -0.00508 -0.32476 -0.02656 -0.28564 -0.00716 -0.3199 C -0.00534 -0.32314 -0.00312 -0.32592 -0.00169 -0.32963 C 0.00586 -0.34976 0.00169 -0.34282 0.00911 -0.35277 C 0.01107 -0.37013 0.00807 -0.35671 0.01458 -0.36643 C 0.01563 -0.36782 0.01602 -0.37037 0.0168 -0.37222 C 0.01888 -0.37731 0.0207 -0.3831 0.02331 -0.38773 C 0.02435 -0.38958 0.02552 -0.39143 0.02656 -0.39351 C 0.02917 -0.39907 0.03125 -0.40555 0.03411 -0.41088 L 0.05156 -0.44166 L 0.05586 -0.44953 C 0.05768 -0.45277 0.05938 -0.45625 0.06133 -0.45902 C 0.06888 -0.47037 0.06549 -0.46597 0.07109 -0.47268 C 0.07773 -0.49027 0.0737 -0.48101 0.08424 -0.49976 L 0.08854 -0.5074 C 0.08932 -0.51134 0.08958 -0.51551 0.09076 -0.51898 C 0.09141 -0.52152 0.09297 -0.52268 0.09401 -0.52476 C 0.09479 -0.52662 0.09557 -0.52847 0.09609 -0.53055 C 0.0974 -0.53518 0.09844 -0.54097 0.09948 -0.54606 C 0.0987 -0.575 0.10026 -0.60463 0.09727 -0.6331 C 0.09674 -0.63796 0.09167 -0.63564 0.08958 -0.63888 C 0.08776 -0.64166 0.08776 -0.64699 0.08633 -0.65046 C 0.08516 -0.65347 0.08333 -0.65532 0.08203 -0.6581 C 0.08086 -0.66064 0.08021 -0.66388 0.07878 -0.66597 C 0.07643 -0.66921 0.07357 -0.67083 0.07109 -0.67361 C 0.0612 -0.68449 0.06849 -0.67916 0.05807 -0.68518 C 0.05703 -0.68726 0.05612 -0.68935 0.05482 -0.69097 C 0.05208 -0.69467 0.04688 -0.69699 0.04401 -0.69884 C 0.04284 -0.70069 0.04193 -0.70301 0.04076 -0.70463 C 0.03906 -0.70671 0.03685 -0.70787 0.03529 -0.71041 C 0.03346 -0.71319 0.03268 -0.71736 0.03086 -0.7199 C 0.0293 -0.72268 0.02552 -0.72453 0.02331 -0.72592 C 0.02253 -0.72708 0.02201 -0.7287 0.02109 -0.72963 C 0.02018 -0.73078 0.01862 -0.73009 0.01784 -0.73171 C 0.01667 -0.73356 0.0168 -0.73726 0.01563 -0.73935 C 0.01484 -0.74074 0.01354 -0.74051 0.01237 -0.7412 C 0.01055 -0.74259 0.00885 -0.74375 0.00703 -0.74513 C 0.00443 -0.76296 0.00846 -0.74467 0.00156 -0.75486 C -0.00104 -0.75856 -0.00026 -0.76388 -0.00169 -0.76828 C -0.00221 -0.7699 -0.00326 -0.7706 -0.00391 -0.77222 C -0.01068 -0.78888 -0.00365 -0.77569 -0.01042 -0.78773 C -0.0112 -0.79097 -0.01159 -0.79444 -0.01263 -0.79722 C -0.01341 -0.79953 -0.01497 -0.80092 -0.01589 -0.80301 C -0.01719 -0.80601 -0.01797 -0.80949 -0.01914 -0.81273 C -0.02448 -0.84629 -0.01758 -0.80463 -0.02461 -0.84166 C -0.02539 -0.84629 -0.02604 -0.85069 -0.02669 -0.85532 C -0.0263 -0.89652 -0.0263 -0.93773 -0.02565 -0.97893 C -0.02552 -0.98356 -0.02526 -0.98819 -0.02461 -0.99259 C -0.02344 -0.99907 -0.02161 -1.00532 -0.02018 -1.0118 C -0.01979 -1.01574 -0.01966 -1.01967 -0.01914 -1.02338 C -0.01784 -1.03125 -0.01549 -1.03865 -0.01471 -1.04652 C -0.01133 -1.08495 -0.01628 -1.07685 -0.01146 -1.11018 C -0.0112 -1.1118 -0.01003 -1.11273 -0.00937 -1.11412 C -0.00898 -1.11713 -0.00872 -1.1206 -0.0082 -1.12361 C -0.00729 -1.13009 -0.00573 -1.13634 -0.00495 -1.14305 C -0.00247 -1.16551 -0.00286 -1.16805 -0.00286 -1.18541 L -0.00286 -1.19722 " pathEditMode="relative" ptsTypes="AAAAAAAAAAAAAAAAAAAAAAAAAAAAAAAAAAAAAAAAAAAAAAAAAAAAAAAAAAAAAAAAAAAAAAAA">
                                      <p:cBhvr>
                                        <p:cTn id="14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0533 L -0.00313 0.00533 C -0.00482 -2.22222E-6 -0.00729 -0.00463 -0.00846 -0.01018 C -0.01836 -0.05717 0.00026 0.00509 -0.01393 -0.03935 C -0.0125 -0.06944 -0.01146 -0.09977 -0.00964 -0.13009 C -0.00951 -0.13194 -0.00638 -0.15393 -0.00521 -0.15717 C -0.00456 -0.15903 -0.00313 -0.15972 -0.00195 -0.16088 C 0.00052 -0.17453 -0.00273 -0.15787 0.0013 -0.17453 C 0.00169 -0.17639 0.00169 -0.1787 0.00234 -0.18032 C 0.00547 -0.18796 0.00833 -0.18912 0.01211 -0.19583 C 0.02344 -0.21597 0.00651 -0.19514 0.02734 -0.22477 C 0.02917 -0.22731 0.03112 -0.22963 0.03281 -0.23241 C 0.03411 -0.23472 0.0349 -0.23773 0.03607 -0.24028 C 0.0388 -0.24583 0.04023 -0.24722 0.04362 -0.25185 C 0.04609 -0.26504 0.04323 -0.24907 0.04687 -0.27106 C 0.04727 -0.27315 0.04753 -0.275 0.04805 -0.27685 C 0.04857 -0.27893 0.04948 -0.28078 0.05026 -0.28264 C 0.04987 -0.30903 0.05013 -0.33565 0.04909 -0.36203 C 0.04896 -0.36481 0.04766 -0.36713 0.04687 -0.36967 C 0.04336 -0.38356 0.04492 -0.38217 0.03932 -0.39282 C 0.0362 -0.39884 0.02956 -0.41018 0.02956 -0.41018 C 0.02773 -0.41736 0.02656 -0.425 0.02409 -0.43148 C 0.02344 -0.4331 0.02174 -0.43217 0.02083 -0.43356 C 0.01732 -0.43866 0.01536 -0.44768 0.01107 -0.45092 C 0.0056 -0.45463 0.0056 -0.4537 0.0013 -0.46041 C -0.00026 -0.46296 -0.00156 -0.46574 -0.00313 -0.46828 C -0.00443 -0.47037 -0.00599 -0.47199 -0.00742 -0.47407 C -0.00898 -0.47639 -0.01003 -0.47986 -0.01172 -0.48171 C -0.01367 -0.48379 -0.01615 -0.48426 -0.01823 -0.48565 C -0.0194 -0.4875 -0.02031 -0.48981 -0.02148 -0.49143 C -0.02292 -0.49305 -0.02461 -0.49328 -0.02591 -0.49537 C -0.03568 -0.51041 -0.02409 -0.50139 -0.03672 -0.50879 C -0.04023 -0.51366 -0.04635 -0.52199 -0.0487 -0.52824 C -0.05182 -0.53634 -0.05026 -0.53194 -0.053 -0.54166 C -0.05273 -0.56736 -0.0526 -0.59328 -0.05195 -0.61898 C -0.05169 -0.62778 -0.04401 -0.63703 -0.04219 -0.64028 L -0.03997 -0.64398 C -0.03737 -0.65856 -0.04141 -0.63935 -0.03464 -0.65764 C -0.03346 -0.66041 -0.03346 -0.66435 -0.03242 -0.66736 C -0.03164 -0.66967 -0.03008 -0.67083 -0.02917 -0.67315 C -0.02786 -0.67616 -0.02721 -0.67986 -0.02591 -0.68264 C -0.02435 -0.68634 -0.02214 -0.68889 -0.02044 -0.69236 C -0.01927 -0.69491 -0.01849 -0.69791 -0.01719 -0.70023 C -0.01589 -0.70231 -0.01419 -0.7037 -0.01289 -0.70602 C -0.00091 -0.725 -0.01198 -0.71088 0.00026 -0.72523 C 0.00638 -0.73981 0.00026 -0.72685 0.00781 -0.73866 C 0.00781 -0.73866 0.01862 -0.7581 0.01862 -0.7581 L 0.02734 -0.77361 C 0.02917 -0.77685 0.03125 -0.77963 0.03281 -0.7831 C 0.0375 -0.79421 0.03464 -0.78889 0.04154 -0.79861 C 0.04219 -0.80116 0.04271 -0.80416 0.04362 -0.80648 C 0.04492 -0.80926 0.04687 -0.81111 0.04805 -0.81412 C 0.04883 -0.81643 0.04857 -0.81944 0.04909 -0.82176 C 0.05 -0.82523 0.0513 -0.82824 0.05234 -0.83148 C 0.05638 -0.8669 0.05547 -0.85092 0.05352 -0.90694 C 0.05339 -0.90903 0.05312 -0.91111 0.05234 -0.91273 C 0.05117 -0.91528 0.04935 -0.9162 0.04805 -0.91852 C 0.04674 -0.92083 0.04596 -0.92384 0.04479 -0.92616 C 0.04128 -0.93333 0.03971 -0.93565 0.03503 -0.93981 C 0.03398 -0.94074 0.03281 -0.94097 0.03177 -0.94166 C 0.03099 -0.94421 0.03034 -0.94699 0.02956 -0.9493 C 0.02891 -0.95139 0.02786 -0.95301 0.02734 -0.95509 C 0.02669 -0.95833 0.02669 -0.96157 0.0263 -0.96481 C 0.02604 -0.9669 0.02552 -0.96875 0.02526 -0.9706 C 0.02435 -0.97569 0.02409 -0.98102 0.02305 -0.98611 C 0.02253 -0.98819 0.02161 -0.99004 0.02083 -0.9919 C 0.01862 -1.02315 0.01797 -1.02453 0.02187 -1.07106 C 0.02214 -1.07407 0.02682 -1.08611 0.02852 -1.09051 C 0.03073 -1.10648 0.02799 -1.09074 0.03177 -1.10393 C 0.0362 -1.11967 0.02878 -1.09907 0.03503 -1.11528 C 0.03529 -1.11736 0.03555 -1.11944 0.03607 -1.12106 C 0.03659 -1.12315 0.03789 -1.12477 0.03828 -1.12685 C 0.04219 -1.14768 0.03659 -1.13125 0.04154 -1.14444 C 0.04036 -1.15463 0.03997 -1.16528 0.03828 -1.17523 C 0.03672 -1.18449 0.03424 -1.18241 0.0306 -1.1868 C 0.0237 -1.1956 0.03151 -1.19074 0.02305 -1.19467 C 0.02057 -1.19884 0.02083 -1.19653 0.02083 -1.20046 L 0.02526 -1.22176 " pathEditMode="relative" ptsTypes="AAAAAAAAAAAAAAAAAAAAAAAAAAAAAAAAAAAAAAAAAAAAAAAAAAAAAAAAAAAAAAAAAAAAAAAAAAAAAA">
                                      <p:cBhvr>
                                        <p:cTn id="16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0.00023 L -0.01107 0.00023 C -0.01224 -0.00023 -0.02969 -0.00209 -0.03489 -0.01158 C -0.03763 -0.01644 -0.03984 -0.02199 -0.04258 -0.02685 C -0.0457 -0.03287 -0.04909 -0.03843 -0.05234 -0.04445 L -0.05664 -0.05209 C -0.05794 -0.05648 -0.05924 -0.06181 -0.06107 -0.06551 C -0.06237 -0.06829 -0.06393 -0.07084 -0.06536 -0.07338 C -0.06575 -0.07593 -0.06562 -0.07894 -0.0664 -0.08102 C -0.06758 -0.08357 -0.0694 -0.08472 -0.07083 -0.08681 C -0.07239 -0.08935 -0.0737 -0.0919 -0.07513 -0.09468 C -0.07552 -0.09792 -0.07565 -0.10116 -0.0763 -0.10417 C -0.07669 -0.10648 -0.07786 -0.10787 -0.07838 -0.10996 C -0.0789 -0.11181 -0.07903 -0.11412 -0.07956 -0.11574 C -0.08112 -0.12176 -0.08333 -0.12454 -0.08607 -0.1294 C -0.08646 -0.13634 -0.08646 -0.14352 -0.08711 -0.1507 C -0.08763 -0.15625 -0.09049 -0.17361 -0.0914 -0.17963 C -0.09114 -0.20926 -0.09193 -0.23912 -0.09036 -0.26852 C -0.0901 -0.27361 -0.08711 -0.27709 -0.08607 -0.28195 C -0.08528 -0.28565 -0.08594 -0.29005 -0.08489 -0.29375 C -0.08398 -0.29699 -0.0819 -0.29861 -0.0806 -0.30139 C -0.07969 -0.30324 -0.07917 -0.30533 -0.07838 -0.30718 C -0.07539 -0.31482 -0.07396 -0.31783 -0.06979 -0.32454 C -0.06588 -0.33056 -0.06146 -0.33542 -0.05781 -0.3419 C -0.05638 -0.34445 -0.05508 -0.34769 -0.05338 -0.34977 C -0.05078 -0.35278 -0.04752 -0.3544 -0.04466 -0.35741 C -0.03255 -0.37037 -0.04219 -0.36574 -0.02956 -0.36898 C -0.02773 -0.37084 -0.02591 -0.37315 -0.02409 -0.37477 C -0.01914 -0.37917 -0.01549 -0.38009 -0.00989 -0.38264 C 0.0013 -0.40255 -0.01536 -0.37593 0.00534 -0.39422 C 0.00807 -0.39653 0.00938 -0.40232 0.01185 -0.40579 C 0.01341 -0.4081 0.01563 -0.40903 0.01719 -0.41158 C 0.01966 -0.41551 0.0211 -0.42153 0.02383 -0.425 C 0.02695 -0.4294 0.03464 -0.43472 0.03464 -0.43472 C 0.03568 -0.43727 0.03672 -0.44005 0.03789 -0.44236 C 0.03854 -0.44375 0.03972 -0.44468 0.04011 -0.4463 C 0.04076 -0.44931 0.04024 -0.45301 0.04115 -0.45602 C 0.04219 -0.45926 0.04414 -0.46088 0.04557 -0.46366 C 0.04675 -0.46621 0.04792 -0.46852 0.04883 -0.47153 C 0.04974 -0.47454 0.05 -0.47801 0.05091 -0.48102 C 0.05222 -0.48519 0.05391 -0.48889 0.05534 -0.49259 C 0.05599 -0.49653 0.05664 -0.50047 0.05742 -0.5044 C 0.05886 -0.51088 0.06159 -0.51667 0.06185 -0.52361 C 0.06276 -0.55718 0.06237 -0.59074 0.06068 -0.62408 C 0.06055 -0.6294 0.05768 -0.6331 0.05638 -0.63773 C 0.05156 -0.65463 0.06458 -0.62685 0.04662 -0.6588 L 0.03789 -0.67431 C 0.03646 -0.67685 0.03542 -0.68056 0.0336 -0.68218 C 0.03216 -0.68334 0.0306 -0.68449 0.02917 -0.68588 C 0.02591 -0.68959 0.02292 -0.69445 0.0194 -0.69746 L 0.01289 -0.70324 C 0.01185 -0.70602 0.0112 -0.70926 0.00964 -0.71111 C 0.00456 -0.71713 -0.00234 -0.71875 -0.00664 -0.72662 C -0.01797 -0.74676 -0.00456 -0.72431 -0.01536 -0.7382 C -0.01667 -0.73982 -0.01745 -0.74236 -0.01862 -0.74398 C -0.02031 -0.7463 -0.02226 -0.74769 -0.02409 -0.74977 C -0.02656 -0.7632 -0.02331 -0.74884 -0.02734 -0.75949 C -0.02825 -0.76181 -0.02877 -0.76459 -0.02956 -0.76713 C -0.03047 -0.77037 -0.03164 -0.77361 -0.03281 -0.77685 C -0.03359 -0.78449 -0.03476 -0.79491 -0.03607 -0.80185 C -0.03659 -0.80463 -0.0375 -0.80718 -0.03815 -0.80972 C -0.03789 -0.8206 -0.03828 -0.83172 -0.03711 -0.84259 C -0.03685 -0.84514 -0.03476 -0.84607 -0.03385 -0.84838 C -0.03255 -0.85185 -0.0319 -0.85625 -0.0306 -0.85996 C -0.02851 -0.86551 -0.0237 -0.86736 -0.02083 -0.86945 C -0.01745 -0.87732 -0.01667 -0.88009 -0.01211 -0.88704 C -0.00742 -0.89398 -0.00234 -0.90047 0.00208 -0.9081 L 0.00964 -0.92176 C 0.01159 -0.92523 0.01354 -0.9294 0.01615 -0.93148 C 0.01758 -0.93241 0.01901 -0.93264 0.02057 -0.93334 C 0.02266 -0.95232 0.0194 -0.93496 0.02591 -0.94884 C 0.02669 -0.95047 0.02656 -0.95278 0.02708 -0.95463 C 0.0336 -0.97801 0.02969 -0.95787 0.0336 -0.98172 C 0.0332 -1.00996 0.0332 -1.03843 0.03242 -1.06667 C 0.03216 -1.08079 0.03138 -1.09514 0.03034 -1.10903 C 0.02956 -1.11945 0.02735 -1.1294 0.02708 -1.13982 C 0.0263 -1.1625 0.02708 -1.18496 0.02708 -1.20764 L 0.02708 -1.20764 " pathEditMode="relative" ptsTypes="AAAAAAAAAAAAAAAAAAAAAAAAAAAAAAAAAAAAAAAAAAAAAAAAAAAAAAAAAAAAAAAAAAAAAAAAAAAAAA">
                                      <p:cBhvr>
                                        <p:cTn id="18" dur="2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0.5651 -0.00417 " pathEditMode="relative" rAng="0" ptsTypes="AA">
                                      <p:cBhvr>
                                        <p:cTn id="23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55" y="-20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0.6207 -0.00023 " pathEditMode="relative" rAng="0" ptsTypes="AA">
                                      <p:cBhvr>
                                        <p:cTn id="25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4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200</Words>
  <Application>Microsoft Office PowerPoint</Application>
  <PresentationFormat>Panorámica</PresentationFormat>
  <Paragraphs>37</Paragraphs>
  <Slides>17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Franklin Gothic Demi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97</cp:revision>
  <dcterms:created xsi:type="dcterms:W3CDTF">2022-04-09T17:34:50Z</dcterms:created>
  <dcterms:modified xsi:type="dcterms:W3CDTF">2022-04-27T15:01:20Z</dcterms:modified>
</cp:coreProperties>
</file>