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06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275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D503A-21DD-4466-88B9-51DF76968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EE07EB-E10E-4F5D-90B7-7F88206B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5E935-605A-4780-BD60-38AC0261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B5467B-8142-42F8-98CE-EAC0BB34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20AD7-05BE-436F-A8CC-2FFA28CD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BDFB1-B926-4A00-9E49-8D709E69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FC1317-C83D-4D44-B744-F0C8AA07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E9DEF-28E6-4C66-A04B-02FC1D2F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225A5-64F6-49A2-9700-98D266E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5A6F2-3502-490C-B19D-8144752C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4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9EC280-202E-4BEC-B607-C3AD3422D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B93D7-A37E-448F-81F4-9D922EEB6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4B004-D85B-4F60-BA35-2FC5A290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296AFF-649E-4339-A23B-ECC2873C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49E17-941E-4D61-ABC3-54176A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8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D8E8B-681F-4801-8917-F71BFB10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E757F-C518-4069-BFA2-5D4C1BA9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A756F-F312-442D-BDD9-E2E87A6D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6CDCB-E565-4A99-A974-82B79DC6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67DE3-154F-4777-90C8-AA7D42F5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1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7C822-85A1-451D-A82E-786F6D79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01D108-7520-401C-A7EC-2B7C7D92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5C6D2-09B5-4CC4-82AC-6B436191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F89189-9586-42C4-8660-93B33997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B7609B-15AA-4F47-8709-01570DF8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7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46ED2-B00D-491E-89D4-1A018E29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E66A1-C909-4674-BC4A-AA156506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98C31D-DA69-48D2-9E50-D59BACB8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E0A54B-51D6-4539-BBED-375E3620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E30AA-99B1-4B42-BDF0-846F0992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80C7D9-AFED-4783-8972-EA49D2E1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1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B581-C07D-4EA0-8B97-3E3F9B9F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3A905-DD74-4F69-BFF3-AB7F57D5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4E528-1975-4A98-BC19-62A49830C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5B2DD-79E8-49D1-B376-39F59A1A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718C13-0CD4-469C-9392-DAA46EDB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DC83AA-DCA9-41F5-AB80-4253444D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33D50D-CF43-4343-9C49-89954832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DF6A24-B0E5-4291-B39A-ED850575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3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ABDD6-5F85-410C-B608-D5004591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159C3C-7D9A-4EDB-B023-3724868F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168B6C-4D79-4535-B727-B3B04D65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061A57-08DC-427B-A976-039F80E1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6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75BD7C-B815-4E6C-9AAA-E95450FA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48B9B8-23FB-4A79-BDD8-FB56AD7C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68B025-8373-4CF6-AF1F-ED678BD7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2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E55E7-A582-417C-A52D-7F11E8AE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8DDB9-FB60-4706-A573-3C7019EB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1CA0EC-9E63-4C33-8619-B51BE03E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CAE32F-0F00-45A4-B823-83A29968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60C6CC-C8C9-49DD-B210-F081B1D4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0129F3-E59A-4858-8B7A-A95E7D60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2A147-6E23-4B2D-B5BD-A902880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F4CEB8-9804-432D-91F7-D05C0438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1AA9E6-56F7-4DBB-BF8B-AE3E4486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09A53B-F73C-478B-8B75-46864C97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A33E8C-C24C-4D9C-9136-AA6623DC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BE082-C704-4467-A1D9-E96A2E2E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6">
                <a:lumMod val="60000"/>
                <a:lumOff val="4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303E60-7C48-4E02-BBA7-2487D74C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F7499F-B231-4907-AAE7-53AEAC32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B007E-27A4-48AF-B3C9-0699DBBD3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B97B-3060-4FE4-95C6-AFFF11CF9954}" type="datetimeFigureOut">
              <a:rPr lang="es-ES" smtClean="0"/>
              <a:pPr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2ECC5-6EF8-4613-A93B-3726A3A4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A2C26-35E5-45C4-8898-6C6997C2D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3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7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image" Target="../media/image38.jpg"/><Relationship Id="rId9" Type="http://schemas.openxmlformats.org/officeDocument/2006/relationships/image" Target="../media/image42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7.png"/><Relationship Id="rId16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7.png"/><Relationship Id="rId16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7.png"/><Relationship Id="rId16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2.png"/><Relationship Id="rId5" Type="http://schemas.openxmlformats.org/officeDocument/2006/relationships/image" Target="../media/image13.png"/><Relationship Id="rId15" Type="http://schemas.openxmlformats.org/officeDocument/2006/relationships/image" Target="../media/image55.jpg"/><Relationship Id="rId10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19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56.jp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2.png"/><Relationship Id="rId5" Type="http://schemas.openxmlformats.org/officeDocument/2006/relationships/image" Target="../media/image13.png"/><Relationship Id="rId15" Type="http://schemas.openxmlformats.org/officeDocument/2006/relationships/image" Target="../media/image57.jpg"/><Relationship Id="rId10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19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adroTexto 77">
            <a:extLst>
              <a:ext uri="{FF2B5EF4-FFF2-40B4-BE49-F238E27FC236}">
                <a16:creationId xmlns:a16="http://schemas.microsoft.com/office/drawing/2014/main" id="{1DABD90A-2062-4862-A2B7-5C97B2394BD6}"/>
              </a:ext>
            </a:extLst>
          </p:cNvPr>
          <p:cNvSpPr txBox="1"/>
          <p:nvPr/>
        </p:nvSpPr>
        <p:spPr>
          <a:xfrm>
            <a:off x="609600" y="2513223"/>
            <a:ext cx="1097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Mira la imagen que aparece en cada actividad,</a:t>
            </a:r>
          </a:p>
          <a:p>
            <a:r>
              <a:rPr lang="es-ES" b="1" dirty="0">
                <a:solidFill>
                  <a:srgbClr val="FF0000"/>
                </a:solidFill>
              </a:rPr>
              <a:t>        piensa cómo se escribiría.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Toca en las tarjetas amarillas que necesites para formar la palabra,</a:t>
            </a:r>
          </a:p>
          <a:p>
            <a:r>
              <a:rPr lang="es-ES" b="1" dirty="0">
                <a:solidFill>
                  <a:srgbClr val="FF0000"/>
                </a:solidFill>
              </a:rPr>
              <a:t>        pero en orden.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CBC32DC6-5AB1-4477-B009-E4952D3A267F}"/>
              </a:ext>
            </a:extLst>
          </p:cNvPr>
          <p:cNvSpPr txBox="1"/>
          <p:nvPr/>
        </p:nvSpPr>
        <p:spPr>
          <a:xfrm>
            <a:off x="7772400" y="6182536"/>
            <a:ext cx="266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Autor: maestro Blas</a:t>
            </a:r>
          </a:p>
        </p:txBody>
      </p:sp>
      <p:pic>
        <p:nvPicPr>
          <p:cNvPr id="3" name="Image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BA1C50-883B-45B0-A84A-BEBE7778C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04" y="782885"/>
            <a:ext cx="2436199" cy="12387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16F6E3-86B6-4DBB-9BFD-E1C5EA02D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0" y="652611"/>
            <a:ext cx="5879140" cy="10790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CF9EB68-8105-4EC8-9B93-E95AB7F50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2" y="4899412"/>
            <a:ext cx="407857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6" y="4843391"/>
            <a:ext cx="365213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BOS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QUE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80741" y="4660796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241747" y="468611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2FB2C4-96DB-477D-AD52-7CC446D6A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7" y="3138894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335BA2-1997-40F9-AF65-25C8CCCCB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49" y="575246"/>
            <a:ext cx="1469263" cy="11705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33A49EB-9049-4994-95E9-DE6F6A851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38" y="3125793"/>
            <a:ext cx="1469263" cy="11644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3B635AF-5F65-47EC-832C-413AFE620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96" y="1863503"/>
            <a:ext cx="1469263" cy="11705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465DDEF-7595-4720-A21B-4534DEBAE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8" y="1854577"/>
            <a:ext cx="1469263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1CE7E2-A526-41A2-940B-F2D96FDC51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1854011"/>
            <a:ext cx="1469263" cy="116443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FEE8698-E3EF-4FD4-B4C6-7E0BE259ED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05" y="561499"/>
            <a:ext cx="1469263" cy="117053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C192151-4F40-4D5F-86C4-66BB7A1959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578295"/>
            <a:ext cx="1469263" cy="116443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805A532-1EF2-4553-8859-7708261B4B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7" y="582370"/>
            <a:ext cx="1469263" cy="11705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24FF7DC-DE8C-4F00-AFCF-D79B0E508B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6" y="1854012"/>
            <a:ext cx="1469263" cy="116443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641206C-A736-4C37-A0DA-9B565BD0C8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3113601"/>
            <a:ext cx="1469263" cy="117053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C93A6A9-B180-4D20-B708-30031734BD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95" y="3138894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CD822E-C496-41B9-A0FE-EB04E2DE45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4" y="1982492"/>
            <a:ext cx="2855723" cy="21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6" y="4843391"/>
            <a:ext cx="5235130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b="1" dirty="0">
                <a:solidFill>
                  <a:srgbClr val="FF0000"/>
                </a:solidFill>
              </a:rPr>
              <a:t>MOS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b="1" dirty="0">
                <a:solidFill>
                  <a:srgbClr val="FF0000"/>
                </a:solidFill>
              </a:rPr>
              <a:t>QUI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7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50DD97-E950-4BFF-88FE-A1CE1870D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4" y="2014609"/>
            <a:ext cx="2852023" cy="2146470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A3E4C55-B6A2-4102-ADED-E1609B54A6F4}"/>
              </a:ext>
            </a:extLst>
          </p:cNvPr>
          <p:cNvSpPr/>
          <p:nvPr/>
        </p:nvSpPr>
        <p:spPr>
          <a:xfrm>
            <a:off x="3755980" y="4989055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b="1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2A9FAEE-AC5E-4D10-BFB1-85114980FB13}"/>
              </a:ext>
            </a:extLst>
          </p:cNvPr>
          <p:cNvSpPr/>
          <p:nvPr/>
        </p:nvSpPr>
        <p:spPr>
          <a:xfrm>
            <a:off x="4477824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A0F6688-CC8F-4355-AF26-EA4C1EC93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1817874"/>
            <a:ext cx="1469263" cy="1170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29BC6D-0E74-4CE7-A292-1E094364C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13" y="54817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CAF229-639D-41A5-B2C5-BDB22A401C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9734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B91002C-7F87-4F08-9B4F-6CC7A2143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3078668"/>
            <a:ext cx="1469263" cy="117053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6D15FB8-1036-463D-82E4-10E302CEF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35" y="1828551"/>
            <a:ext cx="1469263" cy="117053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4721C0B-FD80-4B87-9F9F-904DD7803E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12" y="1829734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3DEE3A1-EA49-45C4-A846-78E5371509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9420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588F4CF-B124-4B16-AE03-AA181C0C34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35" y="549200"/>
            <a:ext cx="1469263" cy="116443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EFCA2EC-5276-49A0-9FBB-AF04605428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3097338"/>
            <a:ext cx="1469263" cy="116443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C5D7757-65CF-499A-8A6C-466A8E1492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550296"/>
            <a:ext cx="1469263" cy="117053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050AEC1B-01E7-4712-BF42-A171A55656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27" y="3092138"/>
            <a:ext cx="1469263" cy="116443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350AD778-EDD0-4D7E-A140-4F56707C25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24" y="3084764"/>
            <a:ext cx="146926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6" y="4843391"/>
            <a:ext cx="5235130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b="1" dirty="0">
                <a:solidFill>
                  <a:srgbClr val="FF0000"/>
                </a:solidFill>
              </a:rPr>
              <a:t>MÁ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b="1" dirty="0">
                <a:solidFill>
                  <a:srgbClr val="FF0000"/>
                </a:solidFill>
              </a:rPr>
              <a:t>QUI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7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A3E4C55-B6A2-4102-ADED-E1609B54A6F4}"/>
              </a:ext>
            </a:extLst>
          </p:cNvPr>
          <p:cNvSpPr/>
          <p:nvPr/>
        </p:nvSpPr>
        <p:spPr>
          <a:xfrm>
            <a:off x="3755980" y="4989055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000" b="1" dirty="0">
                <a:solidFill>
                  <a:srgbClr val="FF0000"/>
                </a:solidFill>
              </a:rPr>
              <a:t>NA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2A9FAEE-AC5E-4D10-BFB1-85114980FB13}"/>
              </a:ext>
            </a:extLst>
          </p:cNvPr>
          <p:cNvSpPr/>
          <p:nvPr/>
        </p:nvSpPr>
        <p:spPr>
          <a:xfrm>
            <a:off x="4477824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A0F6688-CC8F-4355-AF26-EA4C1EC93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1817874"/>
            <a:ext cx="1469263" cy="1170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29BC6D-0E74-4CE7-A292-1E094364C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13" y="54817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CAF229-639D-41A5-B2C5-BDB22A401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9734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B91002C-7F87-4F08-9B4F-6CC7A2143A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3078668"/>
            <a:ext cx="1469263" cy="117053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6D15FB8-1036-463D-82E4-10E302CEF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35" y="1828551"/>
            <a:ext cx="1469263" cy="117053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4721C0B-FD80-4B87-9F9F-904DD7803E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12" y="1829734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3DEE3A1-EA49-45C4-A846-78E5371509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9420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588F4CF-B124-4B16-AE03-AA181C0C3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35" y="549200"/>
            <a:ext cx="1469263" cy="116443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EFCA2EC-5276-49A0-9FBB-AF0460542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3097338"/>
            <a:ext cx="1469263" cy="116443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C5D7757-65CF-499A-8A6C-466A8E1492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550296"/>
            <a:ext cx="1469263" cy="117053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050AEC1B-01E7-4712-BF42-A171A55656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27" y="3092138"/>
            <a:ext cx="1469263" cy="116443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350AD778-EDD0-4D7E-A140-4F56707C2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24" y="3084764"/>
            <a:ext cx="1469263" cy="11644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81774D-C807-4104-B0C1-47F84B07D9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4" y="1930693"/>
            <a:ext cx="2924549" cy="22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6" y="4843391"/>
            <a:ext cx="5235130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KI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MO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7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A3E4C55-B6A2-4102-ADED-E1609B54A6F4}"/>
              </a:ext>
            </a:extLst>
          </p:cNvPr>
          <p:cNvSpPr/>
          <p:nvPr/>
        </p:nvSpPr>
        <p:spPr>
          <a:xfrm>
            <a:off x="3755980" y="4989055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2A9FAEE-AC5E-4D10-BFB1-85114980FB13}"/>
              </a:ext>
            </a:extLst>
          </p:cNvPr>
          <p:cNvSpPr/>
          <p:nvPr/>
        </p:nvSpPr>
        <p:spPr>
          <a:xfrm>
            <a:off x="4477824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A0F6688-CC8F-4355-AF26-EA4C1EC93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1817874"/>
            <a:ext cx="1469263" cy="1170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29BC6D-0E74-4CE7-A292-1E094364C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13" y="54817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CAF229-639D-41A5-B2C5-BDB22A401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9734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B91002C-7F87-4F08-9B4F-6CC7A2143A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3078668"/>
            <a:ext cx="1469263" cy="117053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6D15FB8-1036-463D-82E4-10E302CEF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35" y="1828551"/>
            <a:ext cx="1469263" cy="117053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4721C0B-FD80-4B87-9F9F-904DD7803E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12" y="1829734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3DEE3A1-EA49-45C4-A846-78E5371509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9420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588F4CF-B124-4B16-AE03-AA181C0C3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35" y="549200"/>
            <a:ext cx="1469263" cy="116443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EFCA2EC-5276-49A0-9FBB-AF0460542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3097338"/>
            <a:ext cx="1469263" cy="116443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C5D7757-65CF-499A-8A6C-466A8E1492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550296"/>
            <a:ext cx="1469263" cy="117053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050AEC1B-01E7-4712-BF42-A171A55656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27" y="3092138"/>
            <a:ext cx="1469263" cy="116443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350AD778-EDD0-4D7E-A140-4F56707C2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24" y="3084764"/>
            <a:ext cx="1469263" cy="11644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E791AA-1ACE-4267-AEE2-BC4BB0E951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1" y="1954211"/>
            <a:ext cx="2893300" cy="21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6" y="4843391"/>
            <a:ext cx="6798458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solidFill>
                  <a:srgbClr val="FF0000"/>
                </a:solidFill>
              </a:rPr>
              <a:t>PE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LÍ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7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A3E4C55-B6A2-4102-ADED-E1609B54A6F4}"/>
              </a:ext>
            </a:extLst>
          </p:cNvPr>
          <p:cNvSpPr/>
          <p:nvPr/>
        </p:nvSpPr>
        <p:spPr>
          <a:xfrm>
            <a:off x="3755980" y="4989055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CA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2A9FAEE-AC5E-4D10-BFB1-85114980FB13}"/>
              </a:ext>
            </a:extLst>
          </p:cNvPr>
          <p:cNvSpPr/>
          <p:nvPr/>
        </p:nvSpPr>
        <p:spPr>
          <a:xfrm>
            <a:off x="4477824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A0F6688-CC8F-4355-AF26-EA4C1EC93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1817874"/>
            <a:ext cx="1469263" cy="1170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629BC6D-0E74-4CE7-A292-1E094364C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13" y="548177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CAF229-639D-41A5-B2C5-BDB22A401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9734"/>
            <a:ext cx="1469263" cy="117053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B91002C-7F87-4F08-9B4F-6CC7A2143A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55" y="3078668"/>
            <a:ext cx="1469263" cy="117053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6D15FB8-1036-463D-82E4-10E302CEF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35" y="1828551"/>
            <a:ext cx="1469263" cy="117053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4721C0B-FD80-4B87-9F9F-904DD7803E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12" y="1829734"/>
            <a:ext cx="1469263" cy="11705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3DEE3A1-EA49-45C4-A846-78E5371509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9420"/>
            <a:ext cx="1469263" cy="11705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588F4CF-B124-4B16-AE03-AA181C0C3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35" y="549200"/>
            <a:ext cx="1469263" cy="116443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EFCA2EC-5276-49A0-9FBB-AF0460542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3097338"/>
            <a:ext cx="1469263" cy="116443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C5D7757-65CF-499A-8A6C-466A8E1492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7" y="550296"/>
            <a:ext cx="1469263" cy="117053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050AEC1B-01E7-4712-BF42-A171A55656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27" y="3092138"/>
            <a:ext cx="1469263" cy="116443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350AD778-EDD0-4D7E-A140-4F56707C2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24" y="3084764"/>
            <a:ext cx="1469263" cy="1164437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15FD6632-C0AC-4102-82F7-160C07BAC19C}"/>
              </a:ext>
            </a:extLst>
          </p:cNvPr>
          <p:cNvSpPr/>
          <p:nvPr/>
        </p:nvSpPr>
        <p:spPr>
          <a:xfrm>
            <a:off x="5368368" y="4997924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0C5693-B983-4380-A3AA-3C4D001C4F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1975092"/>
            <a:ext cx="2865556" cy="2156655"/>
          </a:xfrm>
          <a:prstGeom prst="rect">
            <a:avLst/>
          </a:prstGeom>
        </p:spPr>
      </p:pic>
      <p:sp>
        <p:nvSpPr>
          <p:cNvPr id="33" name="Elipse 32">
            <a:extLst>
              <a:ext uri="{FF2B5EF4-FFF2-40B4-BE49-F238E27FC236}">
                <a16:creationId xmlns:a16="http://schemas.microsoft.com/office/drawing/2014/main" id="{3D651A48-73F8-4611-B091-2E6FC8BA0F65}"/>
              </a:ext>
            </a:extLst>
          </p:cNvPr>
          <p:cNvSpPr/>
          <p:nvPr/>
        </p:nvSpPr>
        <p:spPr>
          <a:xfrm>
            <a:off x="6020155" y="465065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0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8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6" y="4843391"/>
            <a:ext cx="6798458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CHO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CO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7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A3E4C55-B6A2-4102-ADED-E1609B54A6F4}"/>
              </a:ext>
            </a:extLst>
          </p:cNvPr>
          <p:cNvSpPr/>
          <p:nvPr/>
        </p:nvSpPr>
        <p:spPr>
          <a:xfrm>
            <a:off x="3755980" y="4989055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LA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2A9FAEE-AC5E-4D10-BFB1-85114980FB13}"/>
              </a:ext>
            </a:extLst>
          </p:cNvPr>
          <p:cNvSpPr/>
          <p:nvPr/>
        </p:nvSpPr>
        <p:spPr>
          <a:xfrm>
            <a:off x="4477824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15FD6632-C0AC-4102-82F7-160C07BAC19C}"/>
              </a:ext>
            </a:extLst>
          </p:cNvPr>
          <p:cNvSpPr/>
          <p:nvPr/>
        </p:nvSpPr>
        <p:spPr>
          <a:xfrm>
            <a:off x="5368368" y="4997924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222951-4A35-412C-83D6-432202070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38" y="1848606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B1D115-6ABF-4B2B-AFC9-262218121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44" y="557139"/>
            <a:ext cx="1469263" cy="11705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1A06A1-2BD3-4F5C-93FB-6515AED449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63" y="563235"/>
            <a:ext cx="1469263" cy="116443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DC80B50-E4A9-4701-B3B8-B2BD860FE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63" y="1848197"/>
            <a:ext cx="1469263" cy="116443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9AB4BEB-EEE2-40AD-80DE-F226A3F45C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22" y="3148724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C0FA52A-4338-4C16-B36C-15E127B6BD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65" y="1835681"/>
            <a:ext cx="1469263" cy="116443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CDDC8B6-CDF3-4081-8E04-476EC64105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456" y="3135342"/>
            <a:ext cx="1469263" cy="11705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A252802-674F-4B37-94A4-8944115E07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65" y="529924"/>
            <a:ext cx="1469263" cy="117053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D578FAE-3965-4377-ABE6-D0559B191E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4" y="3160101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F66CAB7-E63D-493D-AA39-E35AEE4356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20" y="3148724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B776B7D-086E-47F7-9F0C-4BA3EEBAA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5" y="1843904"/>
            <a:ext cx="1469263" cy="117053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B558DE8-5C43-4543-B2D0-1ADE180983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5" y="557139"/>
            <a:ext cx="1469263" cy="1170533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872AB6-5322-4258-B29B-D0F68158B0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8" y="2017696"/>
            <a:ext cx="2884065" cy="2170586"/>
          </a:xfrm>
          <a:prstGeom prst="rect">
            <a:avLst/>
          </a:prstGeom>
        </p:spPr>
      </p:pic>
      <p:sp>
        <p:nvSpPr>
          <p:cNvPr id="54" name="Elipse 53">
            <a:extLst>
              <a:ext uri="{FF2B5EF4-FFF2-40B4-BE49-F238E27FC236}">
                <a16:creationId xmlns:a16="http://schemas.microsoft.com/office/drawing/2014/main" id="{A0C051CB-2384-4E82-A584-545083445FCF}"/>
              </a:ext>
            </a:extLst>
          </p:cNvPr>
          <p:cNvSpPr/>
          <p:nvPr/>
        </p:nvSpPr>
        <p:spPr>
          <a:xfrm>
            <a:off x="6090212" y="465065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7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8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6" y="4843391"/>
            <a:ext cx="6798458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solidFill>
                  <a:srgbClr val="FF0000"/>
                </a:solidFill>
              </a:rPr>
              <a:t>CA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RA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7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A3E4C55-B6A2-4102-ADED-E1609B54A6F4}"/>
              </a:ext>
            </a:extLst>
          </p:cNvPr>
          <p:cNvSpPr/>
          <p:nvPr/>
        </p:nvSpPr>
        <p:spPr>
          <a:xfrm>
            <a:off x="3755980" y="4989055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ME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2A9FAEE-AC5E-4D10-BFB1-85114980FB13}"/>
              </a:ext>
            </a:extLst>
          </p:cNvPr>
          <p:cNvSpPr/>
          <p:nvPr/>
        </p:nvSpPr>
        <p:spPr>
          <a:xfrm>
            <a:off x="4477824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15FD6632-C0AC-4102-82F7-160C07BAC19C}"/>
              </a:ext>
            </a:extLst>
          </p:cNvPr>
          <p:cNvSpPr/>
          <p:nvPr/>
        </p:nvSpPr>
        <p:spPr>
          <a:xfrm>
            <a:off x="5368368" y="4997924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222951-4A35-412C-83D6-432202070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38" y="1848606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B1D115-6ABF-4B2B-AFC9-262218121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44" y="557139"/>
            <a:ext cx="1469263" cy="11705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1A06A1-2BD3-4F5C-93FB-6515AED449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63" y="563235"/>
            <a:ext cx="1469263" cy="116443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DC80B50-E4A9-4701-B3B8-B2BD860FE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63" y="1848197"/>
            <a:ext cx="1469263" cy="116443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9AB4BEB-EEE2-40AD-80DE-F226A3F45C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22" y="3148724"/>
            <a:ext cx="1469263" cy="116443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CDDC8B6-CDF3-4081-8E04-476EC64105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456" y="3135342"/>
            <a:ext cx="1469263" cy="11705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A252802-674F-4B37-94A4-8944115E07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65" y="529924"/>
            <a:ext cx="1469263" cy="117053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D578FAE-3965-4377-ABE6-D0559B191E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4" y="3160101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F66CAB7-E63D-493D-AA39-E35AEE4356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20" y="3148724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B776B7D-086E-47F7-9F0C-4BA3EEBAA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5" y="1843904"/>
            <a:ext cx="1469263" cy="117053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B558DE8-5C43-4543-B2D0-1ADE180983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5" y="557139"/>
            <a:ext cx="1469263" cy="1170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E294C76-2E09-46EA-AF87-3451B0C11A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4" y="1982492"/>
            <a:ext cx="2855723" cy="2149255"/>
          </a:xfrm>
          <a:prstGeom prst="rect">
            <a:avLst/>
          </a:prstGeom>
        </p:spPr>
      </p:pic>
      <p:sp>
        <p:nvSpPr>
          <p:cNvPr id="31" name="Elipse 30">
            <a:extLst>
              <a:ext uri="{FF2B5EF4-FFF2-40B4-BE49-F238E27FC236}">
                <a16:creationId xmlns:a16="http://schemas.microsoft.com/office/drawing/2014/main" id="{0B191382-397D-432C-8EBE-3B54A24BF543}"/>
              </a:ext>
            </a:extLst>
          </p:cNvPr>
          <p:cNvSpPr/>
          <p:nvPr/>
        </p:nvSpPr>
        <p:spPr>
          <a:xfrm>
            <a:off x="6025018" y="463838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6D9589-6DAA-4BFE-8E9F-2AB492870E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456" y="1850359"/>
            <a:ext cx="146926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8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6" y="4843391"/>
            <a:ext cx="5244961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QUE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7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A3E4C55-B6A2-4102-ADED-E1609B54A6F4}"/>
              </a:ext>
            </a:extLst>
          </p:cNvPr>
          <p:cNvSpPr/>
          <p:nvPr/>
        </p:nvSpPr>
        <p:spPr>
          <a:xfrm>
            <a:off x="3755980" y="4989055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TA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2A9FAEE-AC5E-4D10-BFB1-85114980FB13}"/>
              </a:ext>
            </a:extLst>
          </p:cNvPr>
          <p:cNvSpPr/>
          <p:nvPr/>
        </p:nvSpPr>
        <p:spPr>
          <a:xfrm>
            <a:off x="4477824" y="465804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222951-4A35-412C-83D6-432202070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38" y="1848606"/>
            <a:ext cx="1469263" cy="1170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B1D115-6ABF-4B2B-AFC9-262218121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44" y="557139"/>
            <a:ext cx="1469263" cy="11705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1A06A1-2BD3-4F5C-93FB-6515AED449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63" y="563235"/>
            <a:ext cx="1469263" cy="116443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DC80B50-E4A9-4701-B3B8-B2BD860FE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63" y="1848197"/>
            <a:ext cx="1469263" cy="116443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9AB4BEB-EEE2-40AD-80DE-F226A3F45C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22" y="3148724"/>
            <a:ext cx="1469263" cy="116443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C0FA52A-4338-4C16-B36C-15E127B6BD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65" y="1835681"/>
            <a:ext cx="1469263" cy="116443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CDDC8B6-CDF3-4081-8E04-476EC64105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456" y="3135342"/>
            <a:ext cx="1469263" cy="11705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A252802-674F-4B37-94A4-8944115E07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65" y="529924"/>
            <a:ext cx="1469263" cy="117053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D578FAE-3965-4377-ABE6-D0559B191E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4" y="3160101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F66CAB7-E63D-493D-AA39-E35AEE4356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20" y="3148724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B776B7D-086E-47F7-9F0C-4BA3EEBAA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5" y="1843904"/>
            <a:ext cx="1469263" cy="117053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B558DE8-5C43-4543-B2D0-1ADE180983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5" y="557139"/>
            <a:ext cx="1469263" cy="1170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39B72C-CA90-4089-94F8-854BB3E15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1982673"/>
            <a:ext cx="2875388" cy="21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A8C14237-0B36-4AC0-B459-85C6C1E4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2" y="1687068"/>
            <a:ext cx="3428999" cy="3483863"/>
          </a:xfrm>
          <a:prstGeom prst="rect">
            <a:avLst/>
          </a:prstGeom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DE13FC50-AED3-43DA-AAE3-0944C8DA5701}"/>
              </a:ext>
            </a:extLst>
          </p:cNvPr>
          <p:cNvSpPr/>
          <p:nvPr/>
        </p:nvSpPr>
        <p:spPr>
          <a:xfrm>
            <a:off x="6686550" y="1849183"/>
            <a:ext cx="3147563" cy="1579817"/>
          </a:xfrm>
          <a:prstGeom prst="cloudCallout">
            <a:avLst>
              <a:gd name="adj1" fmla="val 22282"/>
              <a:gd name="adj2" fmla="val 100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assallera" panose="02000000000000000000" pitchFamily="2" charset="0"/>
              </a:rPr>
              <a:t>Has terminado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BF06B2-5D85-49A5-8C5A-8DBDF6E261C9}"/>
              </a:ext>
            </a:extLst>
          </p:cNvPr>
          <p:cNvSpPr txBox="1"/>
          <p:nvPr/>
        </p:nvSpPr>
        <p:spPr>
          <a:xfrm>
            <a:off x="3080261" y="6371109"/>
            <a:ext cx="675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Actividad interactiva creada por el autor para el alumnado de la EI “El Castillo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Flecha: hacia la izquierda 10">
            <a:hlinkClick r:id="rId4" action="ppaction://hlinksldjump"/>
            <a:extLst>
              <a:ext uri="{FF2B5EF4-FFF2-40B4-BE49-F238E27FC236}">
                <a16:creationId xmlns:a16="http://schemas.microsoft.com/office/drawing/2014/main" id="{F6CD8635-5B6A-4AA1-AD23-76F146FD9A49}"/>
              </a:ext>
            </a:extLst>
          </p:cNvPr>
          <p:cNvSpPr/>
          <p:nvPr/>
        </p:nvSpPr>
        <p:spPr>
          <a:xfrm>
            <a:off x="412826" y="5987427"/>
            <a:ext cx="785145" cy="4990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pic>
        <p:nvPicPr>
          <p:cNvPr id="13" name="12 Imagen" descr="Imagen_maest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896" y="4359560"/>
            <a:ext cx="1274940" cy="1579817"/>
          </a:xfrm>
          <a:prstGeom prst="rect">
            <a:avLst/>
          </a:prstGeom>
        </p:spPr>
      </p:pic>
      <p:pic>
        <p:nvPicPr>
          <p:cNvPr id="14" name="13 Imagen" descr="Imagen_cop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171" y="167811"/>
            <a:ext cx="2742857" cy="2742857"/>
          </a:xfrm>
          <a:prstGeom prst="rect">
            <a:avLst/>
          </a:prstGeom>
        </p:spPr>
      </p:pic>
      <p:pic>
        <p:nvPicPr>
          <p:cNvPr id="3" name="Image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E30FFA4-ECAE-4016-A16C-8C9493E1C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02" y="243750"/>
            <a:ext cx="988389" cy="9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002B7D-5BBB-4DD8-A8F5-743BD7D65C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7051" y="729022"/>
            <a:ext cx="1438275" cy="3381375"/>
          </a:xfrm>
          <a:prstGeom prst="rect">
            <a:avLst/>
          </a:prstGeom>
        </p:spPr>
      </p:pic>
      <p:pic>
        <p:nvPicPr>
          <p:cNvPr id="5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F378AE-E6F2-4116-8B26-A85D6CFBFD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6152" y="5439763"/>
            <a:ext cx="1485900" cy="11715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EFD0D4-7341-4AEB-AC66-EBB291A96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4" y="4808859"/>
            <a:ext cx="6794088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CA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LA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BA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37213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0E5E72-DA31-4A67-A074-385766D7D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74" y="570509"/>
            <a:ext cx="1469263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81508D-B349-4BDC-9634-D0E207032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74" y="3056617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CB4AA1-E8C1-4348-8B40-C5BF2E88E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50" y="1794206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30E440-3E0C-4A55-8128-7D869083B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50" y="570509"/>
            <a:ext cx="1469263" cy="116443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CECDAC5-C1DC-4724-899E-E9D59BC51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73" y="1788110"/>
            <a:ext cx="1469263" cy="117053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E043171-F097-4200-9785-8DAFEE4A02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29" y="3037151"/>
            <a:ext cx="1469263" cy="116443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239DD11-FFD3-49F4-AF3C-FB9744519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77" y="3021612"/>
            <a:ext cx="1469263" cy="116443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F3FD3C0-880A-4B33-AB97-F08A05700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3" y="1794482"/>
            <a:ext cx="1469263" cy="1170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FD0485A-644C-4FA8-9D31-A987AA171A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55" y="3037152"/>
            <a:ext cx="1469263" cy="116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976F783-A19A-461E-8E64-88B6A858D6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72" y="554608"/>
            <a:ext cx="1469263" cy="117053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8AB7B09-62D1-421A-88C4-1F37697546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29" y="1794482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532FC5E-4ECE-410D-8BB2-4B38D60ED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63" y="567576"/>
            <a:ext cx="1469263" cy="117053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9961A24F-6542-4585-9E8F-E54E554B3D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1975449"/>
            <a:ext cx="2901296" cy="2183554"/>
          </a:xfrm>
          <a:prstGeom prst="rect">
            <a:avLst/>
          </a:prstGeom>
        </p:spPr>
      </p:pic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930D7A66-9070-4474-AE1B-13A529161533}"/>
              </a:ext>
            </a:extLst>
          </p:cNvPr>
          <p:cNvSpPr/>
          <p:nvPr/>
        </p:nvSpPr>
        <p:spPr>
          <a:xfrm>
            <a:off x="5390970" y="5000295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ZA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B077F485-70CD-489D-8167-AC51BE4CF318}"/>
              </a:ext>
            </a:extLst>
          </p:cNvPr>
          <p:cNvSpPr/>
          <p:nvPr/>
        </p:nvSpPr>
        <p:spPr>
          <a:xfrm>
            <a:off x="6096000" y="4622379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0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0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5" y="4843391"/>
            <a:ext cx="5244962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CO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TE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579124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7" y="467612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0E5E72-DA31-4A67-A074-385766D7D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74" y="570509"/>
            <a:ext cx="1469263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81508D-B349-4BDC-9634-D0E207032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74" y="3056617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CB4AA1-E8C1-4348-8B40-C5BF2E88E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50" y="1794206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30E440-3E0C-4A55-8128-7D869083B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50" y="570509"/>
            <a:ext cx="1469263" cy="116443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CECDAC5-C1DC-4724-899E-E9D59BC51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73" y="1788110"/>
            <a:ext cx="1469263" cy="117053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E043171-F097-4200-9785-8DAFEE4A02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29" y="3037151"/>
            <a:ext cx="1469263" cy="116443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239DD11-FFD3-49F4-AF3C-FB9744519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77" y="3021612"/>
            <a:ext cx="1469263" cy="116443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F3FD3C0-880A-4B33-AB97-F08A05700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3" y="1794482"/>
            <a:ext cx="1469263" cy="1170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FD0485A-644C-4FA8-9D31-A987AA171A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55" y="3037152"/>
            <a:ext cx="1469263" cy="116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976F783-A19A-461E-8E64-88B6A858D6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72" y="554608"/>
            <a:ext cx="1469263" cy="117053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8AB7B09-62D1-421A-88C4-1F37697546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29" y="1794482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532FC5E-4ECE-410D-8BB2-4B38D60ED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63" y="567576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1811AA-371F-4758-A516-AE27D7FF3E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" y="2014609"/>
            <a:ext cx="2885200" cy="21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4" y="4808859"/>
            <a:ext cx="3649528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QUE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0E5E72-DA31-4A67-A074-385766D7D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74" y="570509"/>
            <a:ext cx="1469263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81508D-B349-4BDC-9634-D0E207032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74" y="3056617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CB4AA1-E8C1-4348-8B40-C5BF2E88E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50" y="1794206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30E440-3E0C-4A55-8128-7D869083B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50" y="570509"/>
            <a:ext cx="1469263" cy="116443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CECDAC5-C1DC-4724-899E-E9D59BC51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73" y="1788110"/>
            <a:ext cx="1469263" cy="117053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E043171-F097-4200-9785-8DAFEE4A02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29" y="3037151"/>
            <a:ext cx="1469263" cy="116443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239DD11-FFD3-49F4-AF3C-FB9744519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78" y="2967310"/>
            <a:ext cx="1469263" cy="116443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F3FD3C0-880A-4B33-AB97-F08A05700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3" y="1794482"/>
            <a:ext cx="1469263" cy="1170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FD0485A-644C-4FA8-9D31-A987AA171A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55" y="3037152"/>
            <a:ext cx="1469263" cy="116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976F783-A19A-461E-8E64-88B6A858D6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72" y="554608"/>
            <a:ext cx="1469263" cy="117053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8AB7B09-62D1-421A-88C4-1F37697546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29" y="1794482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532FC5E-4ECE-410D-8BB2-4B38D60ED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63" y="567576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F62554D-0E85-436C-B226-E8B8C5A980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4" y="1988892"/>
            <a:ext cx="2847220" cy="21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5" y="4843391"/>
            <a:ext cx="5284291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KÁ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RA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TE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0E5E72-DA31-4A67-A074-385766D7D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74" y="570509"/>
            <a:ext cx="1469263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81508D-B349-4BDC-9634-D0E207032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74" y="3056617"/>
            <a:ext cx="1469263" cy="116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CB4AA1-E8C1-4348-8B40-C5BF2E88E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50" y="1794206"/>
            <a:ext cx="1469263" cy="116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30E440-3E0C-4A55-8128-7D869083B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50" y="570509"/>
            <a:ext cx="1469263" cy="116443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CECDAC5-C1DC-4724-899E-E9D59BC51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73" y="1788110"/>
            <a:ext cx="1469263" cy="117053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E043171-F097-4200-9785-8DAFEE4A02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29" y="3037151"/>
            <a:ext cx="1469263" cy="116443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239DD11-FFD3-49F4-AF3C-FB9744519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77" y="3021612"/>
            <a:ext cx="1469263" cy="116443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F3FD3C0-880A-4B33-AB97-F08A05700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3" y="1794482"/>
            <a:ext cx="1469263" cy="11705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FD0485A-644C-4FA8-9D31-A987AA171A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55" y="3037152"/>
            <a:ext cx="1469263" cy="116443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976F783-A19A-461E-8E64-88B6A858D6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72" y="554608"/>
            <a:ext cx="1469263" cy="117053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8AB7B09-62D1-421A-88C4-1F37697546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29" y="1794482"/>
            <a:ext cx="1469263" cy="116443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532FC5E-4ECE-410D-8BB2-4B38D60ED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63" y="567576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EC71A3A-4934-4A8F-BD23-D6EE454C71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014609"/>
            <a:ext cx="2881934" cy="21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5" y="4843391"/>
            <a:ext cx="5284291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CU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CHI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LLO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2FB2C4-96DB-477D-AD52-7CC446D6A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7" y="3138894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335BA2-1997-40F9-AF65-25C8CCCCB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49" y="575246"/>
            <a:ext cx="1469263" cy="11705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33A49EB-9049-4994-95E9-DE6F6A851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38" y="3125793"/>
            <a:ext cx="1469263" cy="11644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3B635AF-5F65-47EC-832C-413AFE620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96" y="1863503"/>
            <a:ext cx="1469263" cy="11705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465DDEF-7595-4720-A21B-4534DEBAE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8" y="1854577"/>
            <a:ext cx="1469263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1CE7E2-A526-41A2-940B-F2D96FDC51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1854011"/>
            <a:ext cx="1469263" cy="116443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FEE8698-E3EF-4FD4-B4C6-7E0BE259ED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05" y="561499"/>
            <a:ext cx="1469263" cy="117053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C192151-4F40-4D5F-86C4-66BB7A1959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578295"/>
            <a:ext cx="1469263" cy="116443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805A532-1EF2-4553-8859-7708261B4B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7" y="582370"/>
            <a:ext cx="1469263" cy="11705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24FF7DC-DE8C-4F00-AFCF-D79B0E508B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6" y="1854012"/>
            <a:ext cx="1469263" cy="116443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641206C-A736-4C37-A0DA-9B565BD0C8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3113601"/>
            <a:ext cx="1469263" cy="117053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C93A6A9-B180-4D20-B708-30031734BD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95" y="3138894"/>
            <a:ext cx="1469263" cy="117053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2B2DDC11-F8A6-440E-9922-9DC5F6E646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1997709"/>
            <a:ext cx="2816394" cy="21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5" y="4843391"/>
            <a:ext cx="5284291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rgbClr val="FF0000"/>
                </a:solidFill>
              </a:rPr>
              <a:t>LA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7047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7" y="464958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2FB2C4-96DB-477D-AD52-7CC446D6A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7" y="3138894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335BA2-1997-40F9-AF65-25C8CCCCB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49" y="575246"/>
            <a:ext cx="1469263" cy="11705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33A49EB-9049-4994-95E9-DE6F6A851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38" y="3125793"/>
            <a:ext cx="1469263" cy="11644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3B635AF-5F65-47EC-832C-413AFE620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96" y="1863503"/>
            <a:ext cx="1469263" cy="11705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465DDEF-7595-4720-A21B-4534DEBAE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8" y="1854577"/>
            <a:ext cx="1469263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1CE7E2-A526-41A2-940B-F2D96FDC51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1854011"/>
            <a:ext cx="1469263" cy="116443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FEE8698-E3EF-4FD4-B4C6-7E0BE259ED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05" y="561499"/>
            <a:ext cx="1469263" cy="117053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C192151-4F40-4D5F-86C4-66BB7A1959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578295"/>
            <a:ext cx="1469263" cy="116443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805A532-1EF2-4553-8859-7708261B4B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7" y="582370"/>
            <a:ext cx="1469263" cy="11705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24FF7DC-DE8C-4F00-AFCF-D79B0E508B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6" y="1854012"/>
            <a:ext cx="1469263" cy="116443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641206C-A736-4C37-A0DA-9B565BD0C8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3113601"/>
            <a:ext cx="1469263" cy="117053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C93A6A9-B180-4D20-B708-30031734BD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95" y="3138894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8C283F-6431-406B-BB97-604E5DF109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1967692"/>
            <a:ext cx="2875388" cy="21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59425" y="4843391"/>
            <a:ext cx="681812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7469550" y="5777004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PE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LU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67281" y="4992517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QUE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6431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7" y="466339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02" y="5625989"/>
            <a:ext cx="2570209" cy="6828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2FB2C4-96DB-477D-AD52-7CC446D6A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7" y="3138894"/>
            <a:ext cx="1469263" cy="116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335BA2-1997-40F9-AF65-25C8CCCCB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49" y="575246"/>
            <a:ext cx="1469263" cy="11705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33A49EB-9049-4994-95E9-DE6F6A851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38" y="3125793"/>
            <a:ext cx="1469263" cy="11644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3B635AF-5F65-47EC-832C-413AFE620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96" y="1863503"/>
            <a:ext cx="1469263" cy="11705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465DDEF-7595-4720-A21B-4534DEBAE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8" y="1854577"/>
            <a:ext cx="1469263" cy="11705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1CE7E2-A526-41A2-940B-F2D96FDC51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1854011"/>
            <a:ext cx="1469263" cy="116443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FEE8698-E3EF-4FD4-B4C6-7E0BE259ED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05" y="561499"/>
            <a:ext cx="1469263" cy="117053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C192151-4F40-4D5F-86C4-66BB7A1959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578295"/>
            <a:ext cx="1469263" cy="116443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805A532-1EF2-4553-8859-7708261B4B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7" y="582370"/>
            <a:ext cx="1469263" cy="117053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24FF7DC-DE8C-4F00-AFCF-D79B0E508B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36" y="1854012"/>
            <a:ext cx="1469263" cy="116443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641206C-A736-4C37-A0DA-9B565BD0C8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93" y="3113601"/>
            <a:ext cx="1469263" cy="117053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C93A6A9-B180-4D20-B708-30031734BD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95" y="3138894"/>
            <a:ext cx="1469263" cy="11705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77AE84-A4EF-41E6-805D-C4E94C5573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4" y="2014609"/>
            <a:ext cx="2813049" cy="2117138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F50775B6-D1DA-4C6F-92B1-C782A7E69A36}"/>
              </a:ext>
            </a:extLst>
          </p:cNvPr>
          <p:cNvSpPr/>
          <p:nvPr/>
        </p:nvSpPr>
        <p:spPr>
          <a:xfrm>
            <a:off x="5379669" y="5019502"/>
            <a:ext cx="1623689" cy="125612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RA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89978E7-CC6A-4A40-ABD6-5545003131DB}"/>
              </a:ext>
            </a:extLst>
          </p:cNvPr>
          <p:cNvSpPr/>
          <p:nvPr/>
        </p:nvSpPr>
        <p:spPr>
          <a:xfrm>
            <a:off x="6073893" y="4649899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5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0" grpId="0" animBg="1"/>
      <p:bldP spid="2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132</Words>
  <Application>Microsoft Office PowerPoint</Application>
  <PresentationFormat>Panorámica</PresentationFormat>
  <Paragraphs>86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Massallera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216</cp:revision>
  <dcterms:created xsi:type="dcterms:W3CDTF">2021-11-13T17:42:04Z</dcterms:created>
  <dcterms:modified xsi:type="dcterms:W3CDTF">2022-04-20T15:47:53Z</dcterms:modified>
</cp:coreProperties>
</file>