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Libre Baskerville"/>
      <p:regular r:id="rId26"/>
      <p:bold r:id="rId27"/>
      <p:italic r:id="rId28"/>
    </p:embeddedFont>
    <p:embeddedFont>
      <p:font typeface="Cinzel"/>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breBaskerville-regular.fntdata"/><Relationship Id="rId25" Type="http://schemas.openxmlformats.org/officeDocument/2006/relationships/slide" Target="slides/slide21.xml"/><Relationship Id="rId28" Type="http://schemas.openxmlformats.org/officeDocument/2006/relationships/font" Target="fonts/LibreBaskerville-italic.fntdata"/><Relationship Id="rId27" Type="http://schemas.openxmlformats.org/officeDocument/2006/relationships/font" Target="fonts/LibreBaskerville-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inzel-regular.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Cinzel-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bf24e696a_0_2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bf24e696a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bf24e696a_0_1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1bf24e696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bf24e696a_0_1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bf24e696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bf24e696a_0_1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bf24e696a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bf24e696a_0_1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bf24e696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bf24e696a_0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1bf24e696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1bf24e696a_0_1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1bf24e696a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1bf24e696a_0_1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1bf24e696a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bf24e696a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bf24e696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bf24e696a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bf24e696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bf24e696a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bf24e696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bf24e696a_0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bf24e696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bf24e696a_0_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bf24e696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bf24e696a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1bf24e696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2798700" y="1991850"/>
            <a:ext cx="35466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403228"/>
              </a:buClr>
              <a:buSzPts val="3600"/>
              <a:buNone/>
              <a:defRPr sz="3600">
                <a:solidFill>
                  <a:srgbClr val="403228"/>
                </a:solidFill>
              </a:defRPr>
            </a:lvl1pPr>
            <a:lvl2pPr lvl="1" algn="ctr">
              <a:spcBef>
                <a:spcPts val="0"/>
              </a:spcBef>
              <a:spcAft>
                <a:spcPts val="0"/>
              </a:spcAft>
              <a:buClr>
                <a:srgbClr val="403228"/>
              </a:buClr>
              <a:buSzPts val="3600"/>
              <a:buNone/>
              <a:defRPr sz="3600">
                <a:solidFill>
                  <a:srgbClr val="403228"/>
                </a:solidFill>
              </a:defRPr>
            </a:lvl2pPr>
            <a:lvl3pPr lvl="2" algn="ctr">
              <a:spcBef>
                <a:spcPts val="0"/>
              </a:spcBef>
              <a:spcAft>
                <a:spcPts val="0"/>
              </a:spcAft>
              <a:buClr>
                <a:srgbClr val="403228"/>
              </a:buClr>
              <a:buSzPts val="3600"/>
              <a:buNone/>
              <a:defRPr sz="3600">
                <a:solidFill>
                  <a:srgbClr val="403228"/>
                </a:solidFill>
              </a:defRPr>
            </a:lvl3pPr>
            <a:lvl4pPr lvl="3" algn="ctr">
              <a:spcBef>
                <a:spcPts val="0"/>
              </a:spcBef>
              <a:spcAft>
                <a:spcPts val="0"/>
              </a:spcAft>
              <a:buClr>
                <a:srgbClr val="403228"/>
              </a:buClr>
              <a:buSzPts val="3600"/>
              <a:buNone/>
              <a:defRPr sz="3600">
                <a:solidFill>
                  <a:srgbClr val="403228"/>
                </a:solidFill>
              </a:defRPr>
            </a:lvl4pPr>
            <a:lvl5pPr lvl="4" algn="ctr">
              <a:spcBef>
                <a:spcPts val="0"/>
              </a:spcBef>
              <a:spcAft>
                <a:spcPts val="0"/>
              </a:spcAft>
              <a:buClr>
                <a:srgbClr val="403228"/>
              </a:buClr>
              <a:buSzPts val="3600"/>
              <a:buNone/>
              <a:defRPr sz="3600">
                <a:solidFill>
                  <a:srgbClr val="403228"/>
                </a:solidFill>
              </a:defRPr>
            </a:lvl5pPr>
            <a:lvl6pPr lvl="5" algn="ctr">
              <a:spcBef>
                <a:spcPts val="0"/>
              </a:spcBef>
              <a:spcAft>
                <a:spcPts val="0"/>
              </a:spcAft>
              <a:buClr>
                <a:srgbClr val="403228"/>
              </a:buClr>
              <a:buSzPts val="3600"/>
              <a:buNone/>
              <a:defRPr sz="3600">
                <a:solidFill>
                  <a:srgbClr val="403228"/>
                </a:solidFill>
              </a:defRPr>
            </a:lvl6pPr>
            <a:lvl7pPr lvl="6" algn="ctr">
              <a:spcBef>
                <a:spcPts val="0"/>
              </a:spcBef>
              <a:spcAft>
                <a:spcPts val="0"/>
              </a:spcAft>
              <a:buClr>
                <a:srgbClr val="403228"/>
              </a:buClr>
              <a:buSzPts val="3600"/>
              <a:buNone/>
              <a:defRPr sz="3600">
                <a:solidFill>
                  <a:srgbClr val="403228"/>
                </a:solidFill>
              </a:defRPr>
            </a:lvl7pPr>
            <a:lvl8pPr lvl="7" algn="ctr">
              <a:spcBef>
                <a:spcPts val="0"/>
              </a:spcBef>
              <a:spcAft>
                <a:spcPts val="0"/>
              </a:spcAft>
              <a:buClr>
                <a:srgbClr val="403228"/>
              </a:buClr>
              <a:buSzPts val="3600"/>
              <a:buNone/>
              <a:defRPr sz="3600">
                <a:solidFill>
                  <a:srgbClr val="403228"/>
                </a:solidFill>
              </a:defRPr>
            </a:lvl8pPr>
            <a:lvl9pPr lvl="8" algn="ctr">
              <a:spcBef>
                <a:spcPts val="0"/>
              </a:spcBef>
              <a:spcAft>
                <a:spcPts val="0"/>
              </a:spcAft>
              <a:buClr>
                <a:srgbClr val="403228"/>
              </a:buClr>
              <a:buSzPts val="3600"/>
              <a:buNone/>
              <a:defRPr sz="3600">
                <a:solidFill>
                  <a:srgbClr val="40322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p:nvPr/>
        </p:nvSpPr>
        <p:spPr>
          <a:xfrm>
            <a:off x="1411350" y="1333000"/>
            <a:ext cx="6321300" cy="2477400"/>
          </a:xfrm>
          <a:prstGeom prst="rect">
            <a:avLst/>
          </a:prstGeom>
          <a:noFill/>
          <a:ln cap="flat" cmpd="sng" w="28575">
            <a:solidFill>
              <a:srgbClr val="40322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txBox="1"/>
          <p:nvPr>
            <p:ph type="ctrTitle"/>
          </p:nvPr>
        </p:nvSpPr>
        <p:spPr>
          <a:xfrm>
            <a:off x="1513950" y="1583350"/>
            <a:ext cx="61161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1"/>
            </a:lvl1pPr>
            <a:lvl2pPr lvl="1" rtl="0" algn="ctr">
              <a:spcBef>
                <a:spcPts val="0"/>
              </a:spcBef>
              <a:spcAft>
                <a:spcPts val="0"/>
              </a:spcAft>
              <a:buSzPts val="2400"/>
              <a:buNone/>
              <a:defRPr b="1"/>
            </a:lvl2pPr>
            <a:lvl3pPr lvl="2" rtl="0" algn="ctr">
              <a:spcBef>
                <a:spcPts val="0"/>
              </a:spcBef>
              <a:spcAft>
                <a:spcPts val="0"/>
              </a:spcAft>
              <a:buSzPts val="2400"/>
              <a:buNone/>
              <a:defRPr b="1"/>
            </a:lvl3pPr>
            <a:lvl4pPr lvl="3" rtl="0" algn="ctr">
              <a:spcBef>
                <a:spcPts val="0"/>
              </a:spcBef>
              <a:spcAft>
                <a:spcPts val="0"/>
              </a:spcAft>
              <a:buSzPts val="2400"/>
              <a:buNone/>
              <a:defRPr b="1"/>
            </a:lvl4pPr>
            <a:lvl5pPr lvl="4" rtl="0" algn="ctr">
              <a:spcBef>
                <a:spcPts val="0"/>
              </a:spcBef>
              <a:spcAft>
                <a:spcPts val="0"/>
              </a:spcAft>
              <a:buSzPts val="2400"/>
              <a:buNone/>
              <a:defRPr b="1"/>
            </a:lvl5pPr>
            <a:lvl6pPr lvl="5" rtl="0" algn="ctr">
              <a:spcBef>
                <a:spcPts val="0"/>
              </a:spcBef>
              <a:spcAft>
                <a:spcPts val="0"/>
              </a:spcAft>
              <a:buSzPts val="2400"/>
              <a:buNone/>
              <a:defRPr b="1"/>
            </a:lvl6pPr>
            <a:lvl7pPr lvl="6" rtl="0" algn="ctr">
              <a:spcBef>
                <a:spcPts val="0"/>
              </a:spcBef>
              <a:spcAft>
                <a:spcPts val="0"/>
              </a:spcAft>
              <a:buSzPts val="2400"/>
              <a:buNone/>
              <a:defRPr b="1"/>
            </a:lvl7pPr>
            <a:lvl8pPr lvl="7" rtl="0" algn="ctr">
              <a:spcBef>
                <a:spcPts val="0"/>
              </a:spcBef>
              <a:spcAft>
                <a:spcPts val="0"/>
              </a:spcAft>
              <a:buSzPts val="2400"/>
              <a:buNone/>
              <a:defRPr b="1"/>
            </a:lvl8pPr>
            <a:lvl9pPr lvl="8" rtl="0" algn="ctr">
              <a:spcBef>
                <a:spcPts val="0"/>
              </a:spcBef>
              <a:spcAft>
                <a:spcPts val="0"/>
              </a:spcAft>
              <a:buSzPts val="2400"/>
              <a:buNone/>
              <a:defRPr b="1"/>
            </a:lvl9pPr>
          </a:lstStyle>
          <a:p/>
        </p:txBody>
      </p:sp>
      <p:sp>
        <p:nvSpPr>
          <p:cNvPr id="14" name="Google Shape;14;p3"/>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03228"/>
              </a:buClr>
              <a:buSzPts val="1600"/>
              <a:buNone/>
              <a:defRPr i="1" sz="1600"/>
            </a:lvl1pPr>
            <a:lvl2pPr lvl="1" rtl="0" algn="ctr">
              <a:spcBef>
                <a:spcPts val="0"/>
              </a:spcBef>
              <a:spcAft>
                <a:spcPts val="0"/>
              </a:spcAft>
              <a:buClr>
                <a:srgbClr val="403228"/>
              </a:buClr>
              <a:buSzPts val="1600"/>
              <a:buNone/>
              <a:defRPr i="1" sz="1600"/>
            </a:lvl2pPr>
            <a:lvl3pPr lvl="2" rtl="0" algn="ctr">
              <a:spcBef>
                <a:spcPts val="0"/>
              </a:spcBef>
              <a:spcAft>
                <a:spcPts val="0"/>
              </a:spcAft>
              <a:buClr>
                <a:srgbClr val="403228"/>
              </a:buClr>
              <a:buSzPts val="1600"/>
              <a:buNone/>
              <a:defRPr i="1" sz="1600"/>
            </a:lvl3pPr>
            <a:lvl4pPr lvl="3" rtl="0" algn="ctr">
              <a:spcBef>
                <a:spcPts val="0"/>
              </a:spcBef>
              <a:spcAft>
                <a:spcPts val="0"/>
              </a:spcAft>
              <a:buClr>
                <a:srgbClr val="403228"/>
              </a:buClr>
              <a:buSzPts val="1600"/>
              <a:buNone/>
              <a:defRPr i="1"/>
            </a:lvl4pPr>
            <a:lvl5pPr lvl="4" rtl="0" algn="ctr">
              <a:spcBef>
                <a:spcPts val="0"/>
              </a:spcBef>
              <a:spcAft>
                <a:spcPts val="0"/>
              </a:spcAft>
              <a:buClr>
                <a:srgbClr val="403228"/>
              </a:buClr>
              <a:buSzPts val="1600"/>
              <a:buNone/>
              <a:defRPr i="1"/>
            </a:lvl5pPr>
            <a:lvl6pPr lvl="5" rtl="0" algn="ctr">
              <a:spcBef>
                <a:spcPts val="0"/>
              </a:spcBef>
              <a:spcAft>
                <a:spcPts val="0"/>
              </a:spcAft>
              <a:buClr>
                <a:srgbClr val="403228"/>
              </a:buClr>
              <a:buSzPts val="1600"/>
              <a:buNone/>
              <a:defRPr i="1"/>
            </a:lvl6pPr>
            <a:lvl7pPr lvl="6" rtl="0" algn="ctr">
              <a:spcBef>
                <a:spcPts val="0"/>
              </a:spcBef>
              <a:spcAft>
                <a:spcPts val="0"/>
              </a:spcAft>
              <a:buSzPts val="1600"/>
              <a:buNone/>
              <a:defRPr i="1"/>
            </a:lvl7pPr>
            <a:lvl8pPr lvl="7" rtl="0" algn="ctr">
              <a:spcBef>
                <a:spcPts val="0"/>
              </a:spcBef>
              <a:spcAft>
                <a:spcPts val="0"/>
              </a:spcAft>
              <a:buSzPts val="1600"/>
              <a:buNone/>
              <a:defRPr i="1"/>
            </a:lvl8pPr>
            <a:lvl9pPr lvl="8" rtl="0" algn="ctr">
              <a:spcBef>
                <a:spcPts val="0"/>
              </a:spcBef>
              <a:spcAft>
                <a:spcPts val="0"/>
              </a:spcAft>
              <a:buSzPts val="1600"/>
              <a:buNone/>
              <a:defRPr i="1"/>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p:nvPr/>
        </p:nvSpPr>
        <p:spPr>
          <a:xfrm>
            <a:off x="1411350" y="720000"/>
            <a:ext cx="6321300" cy="3703500"/>
          </a:xfrm>
          <a:prstGeom prst="rect">
            <a:avLst/>
          </a:prstGeom>
          <a:noFill/>
          <a:ln cap="flat" cmpd="sng" w="28575">
            <a:solidFill>
              <a:srgbClr val="40322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03228"/>
              </a:solidFill>
            </a:endParaRPr>
          </a:p>
        </p:txBody>
      </p:sp>
      <p:sp>
        <p:nvSpPr>
          <p:cNvPr id="17" name="Google Shape;17;p4"/>
          <p:cNvSpPr txBox="1"/>
          <p:nvPr>
            <p:ph idx="1" type="body"/>
          </p:nvPr>
        </p:nvSpPr>
        <p:spPr>
          <a:xfrm>
            <a:off x="2105050" y="720000"/>
            <a:ext cx="4933800" cy="37035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a:lvl1pPr>
            <a:lvl2pPr indent="-355600" lvl="1" marL="914400" rtl="0" algn="ctr">
              <a:spcBef>
                <a:spcPts val="0"/>
              </a:spcBef>
              <a:spcAft>
                <a:spcPts val="0"/>
              </a:spcAft>
              <a:buSzPts val="2000"/>
              <a:buChar char="⨳"/>
              <a:defRPr i="1"/>
            </a:lvl2pPr>
            <a:lvl3pPr indent="-355600" lvl="2" marL="1371600" rtl="0" algn="ctr">
              <a:spcBef>
                <a:spcPts val="0"/>
              </a:spcBef>
              <a:spcAft>
                <a:spcPts val="0"/>
              </a:spcAft>
              <a:buSzPts val="2000"/>
              <a:buChar char="■"/>
              <a:defRPr i="1"/>
            </a:lvl3pPr>
            <a:lvl4pPr indent="-330200" lvl="3" marL="1828800" rtl="0" algn="ctr">
              <a:spcBef>
                <a:spcPts val="0"/>
              </a:spcBef>
              <a:spcAft>
                <a:spcPts val="0"/>
              </a:spcAft>
              <a:buSzPts val="1600"/>
              <a:buChar char="●"/>
              <a:defRPr i="1"/>
            </a:lvl4pPr>
            <a:lvl5pPr indent="-330200" lvl="4" marL="2286000" rtl="0" algn="ctr">
              <a:spcBef>
                <a:spcPts val="0"/>
              </a:spcBef>
              <a:spcAft>
                <a:spcPts val="0"/>
              </a:spcAft>
              <a:buSzPts val="1600"/>
              <a:buChar char="○"/>
              <a:defRPr i="1"/>
            </a:lvl5pPr>
            <a:lvl6pPr indent="-330200" lvl="5" marL="2743200" rtl="0" algn="ctr">
              <a:spcBef>
                <a:spcPts val="0"/>
              </a:spcBef>
              <a:spcAft>
                <a:spcPts val="0"/>
              </a:spcAft>
              <a:buSzPts val="1600"/>
              <a:buChar char="■"/>
              <a:defRPr i="1"/>
            </a:lvl6pPr>
            <a:lvl7pPr indent="-330200" lvl="6" marL="3200400" rtl="0" algn="ctr">
              <a:spcBef>
                <a:spcPts val="0"/>
              </a:spcBef>
              <a:spcAft>
                <a:spcPts val="0"/>
              </a:spcAft>
              <a:buSzPts val="1600"/>
              <a:buChar char="●"/>
              <a:defRPr i="1"/>
            </a:lvl7pPr>
            <a:lvl8pPr indent="-330200" lvl="7" marL="3657600" rtl="0" algn="ctr">
              <a:spcBef>
                <a:spcPts val="0"/>
              </a:spcBef>
              <a:spcAft>
                <a:spcPts val="0"/>
              </a:spcAft>
              <a:buSzPts val="1600"/>
              <a:buChar char="○"/>
              <a:defRPr i="1"/>
            </a:lvl8pPr>
            <a:lvl9pPr indent="-330200" lvl="8" marL="4114800" algn="ctr">
              <a:spcBef>
                <a:spcPts val="0"/>
              </a:spcBef>
              <a:spcAft>
                <a:spcPts val="0"/>
              </a:spcAft>
              <a:buSzPts val="1600"/>
              <a:buChar char="■"/>
              <a:defRPr i="1"/>
            </a:lvl9pPr>
          </a:lstStyle>
          <a:p/>
        </p:txBody>
      </p:sp>
      <p:sp>
        <p:nvSpPr>
          <p:cNvPr id="18" name="Google Shape;18;p4"/>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1" name="Google Shape;21;p5"/>
          <p:cNvSpPr txBox="1"/>
          <p:nvPr>
            <p:ph idx="1" type="body"/>
          </p:nvPr>
        </p:nvSpPr>
        <p:spPr>
          <a:xfrm>
            <a:off x="1224425" y="1477750"/>
            <a:ext cx="6695100" cy="34482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cxnSp>
        <p:nvCxnSpPr>
          <p:cNvPr id="22" name="Google Shape;22;p5"/>
          <p:cNvCxnSpPr/>
          <p:nvPr/>
        </p:nvCxnSpPr>
        <p:spPr>
          <a:xfrm>
            <a:off x="4279500" y="1427300"/>
            <a:ext cx="585000" cy="0"/>
          </a:xfrm>
          <a:prstGeom prst="straightConnector1">
            <a:avLst/>
          </a:prstGeom>
          <a:noFill/>
          <a:ln cap="flat" cmpd="sng" w="28575">
            <a:solidFill>
              <a:srgbClr val="926940"/>
            </a:solidFill>
            <a:prstDash val="solid"/>
            <a:round/>
            <a:headEnd len="med" w="med" type="none"/>
            <a:tailEnd len="med" w="med" type="none"/>
          </a:ln>
        </p:spPr>
      </p:cxnSp>
      <p:sp>
        <p:nvSpPr>
          <p:cNvPr id="23" name="Google Shape;23;p5"/>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6" name="Google Shape;26;p6"/>
          <p:cNvSpPr txBox="1"/>
          <p:nvPr>
            <p:ph idx="1" type="body"/>
          </p:nvPr>
        </p:nvSpPr>
        <p:spPr>
          <a:xfrm>
            <a:off x="1351075" y="1518375"/>
            <a:ext cx="3126900" cy="32550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7" name="Google Shape;27;p6"/>
          <p:cNvSpPr txBox="1"/>
          <p:nvPr>
            <p:ph idx="2" type="body"/>
          </p:nvPr>
        </p:nvSpPr>
        <p:spPr>
          <a:xfrm>
            <a:off x="4666144" y="1518375"/>
            <a:ext cx="3126900" cy="32550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cxnSp>
        <p:nvCxnSpPr>
          <p:cNvPr id="28" name="Google Shape;28;p6"/>
          <p:cNvCxnSpPr/>
          <p:nvPr/>
        </p:nvCxnSpPr>
        <p:spPr>
          <a:xfrm>
            <a:off x="4279500" y="1427300"/>
            <a:ext cx="585000" cy="0"/>
          </a:xfrm>
          <a:prstGeom prst="straightConnector1">
            <a:avLst/>
          </a:prstGeom>
          <a:noFill/>
          <a:ln cap="flat" cmpd="sng" w="28575">
            <a:solidFill>
              <a:srgbClr val="926940"/>
            </a:solidFill>
            <a:prstDash val="solid"/>
            <a:round/>
            <a:headEnd len="med" w="med" type="none"/>
            <a:tailEnd len="med" w="med" type="none"/>
          </a:ln>
        </p:spPr>
      </p:cxnSp>
      <p:sp>
        <p:nvSpPr>
          <p:cNvPr id="29" name="Google Shape;29;p6"/>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0" name="Shape 30"/>
        <p:cNvGrpSpPr/>
        <p:nvPr/>
      </p:nvGrpSpPr>
      <p:grpSpPr>
        <a:xfrm>
          <a:off x="0" y="0"/>
          <a:ext cx="0" cy="0"/>
          <a:chOff x="0" y="0"/>
          <a:chExt cx="0" cy="0"/>
        </a:xfrm>
      </p:grpSpPr>
      <p:sp>
        <p:nvSpPr>
          <p:cNvPr id="31" name="Google Shape;31;p7"/>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2" name="Google Shape;32;p7"/>
          <p:cNvSpPr txBox="1"/>
          <p:nvPr>
            <p:ph idx="1" type="body"/>
          </p:nvPr>
        </p:nvSpPr>
        <p:spPr>
          <a:xfrm>
            <a:off x="961200" y="1552350"/>
            <a:ext cx="2307000" cy="32973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3" name="Google Shape;33;p7"/>
          <p:cNvSpPr txBox="1"/>
          <p:nvPr>
            <p:ph idx="2" type="body"/>
          </p:nvPr>
        </p:nvSpPr>
        <p:spPr>
          <a:xfrm>
            <a:off x="3386413" y="1552350"/>
            <a:ext cx="2307000" cy="32973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4" name="Google Shape;34;p7"/>
          <p:cNvSpPr txBox="1"/>
          <p:nvPr>
            <p:ph idx="3" type="body"/>
          </p:nvPr>
        </p:nvSpPr>
        <p:spPr>
          <a:xfrm>
            <a:off x="5811626" y="1552350"/>
            <a:ext cx="2307000" cy="32973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cxnSp>
        <p:nvCxnSpPr>
          <p:cNvPr id="35" name="Google Shape;35;p7"/>
          <p:cNvCxnSpPr/>
          <p:nvPr/>
        </p:nvCxnSpPr>
        <p:spPr>
          <a:xfrm>
            <a:off x="4279500" y="1427300"/>
            <a:ext cx="585000" cy="0"/>
          </a:xfrm>
          <a:prstGeom prst="straightConnector1">
            <a:avLst/>
          </a:prstGeom>
          <a:noFill/>
          <a:ln cap="flat" cmpd="sng" w="28575">
            <a:solidFill>
              <a:srgbClr val="926940"/>
            </a:solidFill>
            <a:prstDash val="solid"/>
            <a:round/>
            <a:headEnd len="med" w="med" type="none"/>
            <a:tailEnd len="med" w="med" type="none"/>
          </a:ln>
        </p:spPr>
      </p:cxnSp>
      <p:sp>
        <p:nvSpPr>
          <p:cNvPr id="36" name="Google Shape;36;p7"/>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cxnSp>
        <p:nvCxnSpPr>
          <p:cNvPr id="39" name="Google Shape;39;p8"/>
          <p:cNvCxnSpPr/>
          <p:nvPr/>
        </p:nvCxnSpPr>
        <p:spPr>
          <a:xfrm>
            <a:off x="4279500" y="1427300"/>
            <a:ext cx="585000" cy="0"/>
          </a:xfrm>
          <a:prstGeom prst="straightConnector1">
            <a:avLst/>
          </a:prstGeom>
          <a:noFill/>
          <a:ln cap="flat" cmpd="sng" w="28575">
            <a:solidFill>
              <a:srgbClr val="926940"/>
            </a:solidFill>
            <a:prstDash val="solid"/>
            <a:round/>
            <a:headEnd len="med" w="med" type="none"/>
            <a:tailEnd len="med" w="med" type="none"/>
          </a:ln>
        </p:spPr>
      </p:cxnSp>
      <p:sp>
        <p:nvSpPr>
          <p:cNvPr id="40" name="Google Shape;40;p8"/>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200"/>
              <a:buFont typeface="Cinzel"/>
              <a:buNone/>
              <a:defRPr b="1" sz="1200">
                <a:latin typeface="Cinzel"/>
                <a:ea typeface="Cinzel"/>
                <a:cs typeface="Cinzel"/>
                <a:sym typeface="Cinzel"/>
              </a:defRPr>
            </a:lvl1pPr>
          </a:lstStyle>
          <a:p/>
        </p:txBody>
      </p:sp>
      <p:cxnSp>
        <p:nvCxnSpPr>
          <p:cNvPr id="43" name="Google Shape;43;p9"/>
          <p:cNvCxnSpPr/>
          <p:nvPr/>
        </p:nvCxnSpPr>
        <p:spPr>
          <a:xfrm>
            <a:off x="4279500" y="4137950"/>
            <a:ext cx="585000" cy="0"/>
          </a:xfrm>
          <a:prstGeom prst="straightConnector1">
            <a:avLst/>
          </a:prstGeom>
          <a:noFill/>
          <a:ln cap="flat" cmpd="sng" w="28575">
            <a:solidFill>
              <a:srgbClr val="926940"/>
            </a:solidFill>
            <a:prstDash val="solid"/>
            <a:round/>
            <a:headEnd len="med" w="med" type="none"/>
            <a:tailEnd len="med" w="med" type="none"/>
          </a:ln>
        </p:spPr>
      </p:cxnSp>
      <p:sp>
        <p:nvSpPr>
          <p:cNvPr id="44" name="Google Shape;44;p9"/>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atin typeface="Cinzel"/>
                <a:ea typeface="Cinzel"/>
                <a:cs typeface="Cinzel"/>
                <a:sym typeface="Cinzel"/>
              </a:defRPr>
            </a:lvl1pPr>
            <a:lvl2pPr lvl="1">
              <a:buNone/>
              <a:defRPr>
                <a:latin typeface="Cinzel"/>
                <a:ea typeface="Cinzel"/>
                <a:cs typeface="Cinzel"/>
                <a:sym typeface="Cinzel"/>
              </a:defRPr>
            </a:lvl2pPr>
            <a:lvl3pPr lvl="2">
              <a:buNone/>
              <a:defRPr>
                <a:latin typeface="Cinzel"/>
                <a:ea typeface="Cinzel"/>
                <a:cs typeface="Cinzel"/>
                <a:sym typeface="Cinzel"/>
              </a:defRPr>
            </a:lvl3pPr>
            <a:lvl4pPr lvl="3">
              <a:buNone/>
              <a:defRPr>
                <a:latin typeface="Cinzel"/>
                <a:ea typeface="Cinzel"/>
                <a:cs typeface="Cinzel"/>
                <a:sym typeface="Cinzel"/>
              </a:defRPr>
            </a:lvl4pPr>
            <a:lvl5pPr lvl="4">
              <a:buNone/>
              <a:defRPr>
                <a:latin typeface="Cinzel"/>
                <a:ea typeface="Cinzel"/>
                <a:cs typeface="Cinzel"/>
                <a:sym typeface="Cinzel"/>
              </a:defRPr>
            </a:lvl5pPr>
            <a:lvl6pPr lvl="5">
              <a:buNone/>
              <a:defRPr>
                <a:latin typeface="Cinzel"/>
                <a:ea typeface="Cinzel"/>
                <a:cs typeface="Cinzel"/>
                <a:sym typeface="Cinzel"/>
              </a:defRPr>
            </a:lvl6pPr>
            <a:lvl7pPr lvl="6">
              <a:buNone/>
              <a:defRPr>
                <a:latin typeface="Cinzel"/>
                <a:ea typeface="Cinzel"/>
                <a:cs typeface="Cinzel"/>
                <a:sym typeface="Cinzel"/>
              </a:defRPr>
            </a:lvl7pPr>
            <a:lvl8pPr lvl="7">
              <a:buNone/>
              <a:defRPr>
                <a:latin typeface="Cinzel"/>
                <a:ea typeface="Cinzel"/>
                <a:cs typeface="Cinzel"/>
                <a:sym typeface="Cinzel"/>
              </a:defRPr>
            </a:lvl8pPr>
            <a:lvl9pPr lvl="8">
              <a:buNone/>
              <a:defRPr>
                <a:latin typeface="Cinzel"/>
                <a:ea typeface="Cinzel"/>
                <a:cs typeface="Cinzel"/>
                <a:sym typeface="Cinze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0"/>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87900" y="434575"/>
            <a:ext cx="5368200" cy="8574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1pPr>
            <a:lvl2pPr lvl="1"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2pPr>
            <a:lvl3pPr lvl="2"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3pPr>
            <a:lvl4pPr lvl="3"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4pPr>
            <a:lvl5pPr lvl="4"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5pPr>
            <a:lvl6pPr lvl="5"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6pPr>
            <a:lvl7pPr lvl="6"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7pPr>
            <a:lvl8pPr lvl="7"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8pPr>
            <a:lvl9pPr lvl="8"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9pPr>
          </a:lstStyle>
          <a:p/>
        </p:txBody>
      </p:sp>
      <p:sp>
        <p:nvSpPr>
          <p:cNvPr id="7" name="Google Shape;7;p1"/>
          <p:cNvSpPr txBox="1"/>
          <p:nvPr>
            <p:ph idx="1" type="body"/>
          </p:nvPr>
        </p:nvSpPr>
        <p:spPr>
          <a:xfrm>
            <a:off x="1224425" y="1477750"/>
            <a:ext cx="6695100" cy="34482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926940"/>
              </a:buClr>
              <a:buSzPts val="2400"/>
              <a:buFont typeface="Libre Baskerville"/>
              <a:buChar char="✣"/>
              <a:defRPr sz="2400">
                <a:solidFill>
                  <a:srgbClr val="403228"/>
                </a:solidFill>
                <a:latin typeface="Libre Baskerville"/>
                <a:ea typeface="Libre Baskerville"/>
                <a:cs typeface="Libre Baskerville"/>
                <a:sym typeface="Libre Baskerville"/>
              </a:defRPr>
            </a:lvl1pPr>
            <a:lvl2pPr indent="-355600" lvl="1" marL="9144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2pPr>
            <a:lvl3pPr indent="-355600" lvl="2" marL="13716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3pPr>
            <a:lvl4pPr indent="-330200" lvl="3" marL="18288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4pPr>
            <a:lvl5pPr indent="-330200" lvl="4" marL="22860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5pPr>
            <a:lvl6pPr indent="-330200" lvl="5" marL="2743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6pPr>
            <a:lvl7pPr indent="-330200" lvl="6" marL="32004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7pPr>
            <a:lvl8pPr indent="-330200" lvl="7" marL="36576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8pPr>
            <a:lvl9pPr indent="-330200" lvl="8" marL="41148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9pPr>
          </a:lstStyle>
          <a:p/>
        </p:txBody>
      </p:sp>
      <p:sp>
        <p:nvSpPr>
          <p:cNvPr id="8" name="Google Shape;8;p1"/>
          <p:cNvSpPr txBox="1"/>
          <p:nvPr>
            <p:ph idx="12" type="sldNum"/>
          </p:nvPr>
        </p:nvSpPr>
        <p:spPr>
          <a:xfrm>
            <a:off x="4297650" y="4749901"/>
            <a:ext cx="548700" cy="393600"/>
          </a:xfrm>
          <a:prstGeom prst="rect">
            <a:avLst/>
          </a:prstGeom>
          <a:noFill/>
          <a:ln>
            <a:noFill/>
          </a:ln>
        </p:spPr>
        <p:txBody>
          <a:bodyPr anchorCtr="0" anchor="t" bIns="91425" lIns="91425" spcFirstLastPara="1" rIns="91425" wrap="square" tIns="91425">
            <a:noAutofit/>
          </a:bodyPr>
          <a:lstStyle>
            <a:lvl1pPr lvl="0" algn="ctr">
              <a:buNone/>
              <a:defRPr sz="1200">
                <a:solidFill>
                  <a:srgbClr val="926940"/>
                </a:solidFill>
                <a:latin typeface="Cinzel"/>
                <a:ea typeface="Cinzel"/>
                <a:cs typeface="Cinzel"/>
                <a:sym typeface="Cinzel"/>
              </a:defRPr>
            </a:lvl1pPr>
            <a:lvl2pPr lvl="1" algn="ctr">
              <a:buNone/>
              <a:defRPr sz="1200">
                <a:solidFill>
                  <a:srgbClr val="926940"/>
                </a:solidFill>
                <a:latin typeface="Cinzel"/>
                <a:ea typeface="Cinzel"/>
                <a:cs typeface="Cinzel"/>
                <a:sym typeface="Cinzel"/>
              </a:defRPr>
            </a:lvl2pPr>
            <a:lvl3pPr lvl="2" algn="ctr">
              <a:buNone/>
              <a:defRPr sz="1200">
                <a:solidFill>
                  <a:srgbClr val="926940"/>
                </a:solidFill>
                <a:latin typeface="Cinzel"/>
                <a:ea typeface="Cinzel"/>
                <a:cs typeface="Cinzel"/>
                <a:sym typeface="Cinzel"/>
              </a:defRPr>
            </a:lvl3pPr>
            <a:lvl4pPr lvl="3" algn="ctr">
              <a:buNone/>
              <a:defRPr sz="1200">
                <a:solidFill>
                  <a:srgbClr val="926940"/>
                </a:solidFill>
                <a:latin typeface="Cinzel"/>
                <a:ea typeface="Cinzel"/>
                <a:cs typeface="Cinzel"/>
                <a:sym typeface="Cinzel"/>
              </a:defRPr>
            </a:lvl4pPr>
            <a:lvl5pPr lvl="4" algn="ctr">
              <a:buNone/>
              <a:defRPr sz="1200">
                <a:solidFill>
                  <a:srgbClr val="926940"/>
                </a:solidFill>
                <a:latin typeface="Cinzel"/>
                <a:ea typeface="Cinzel"/>
                <a:cs typeface="Cinzel"/>
                <a:sym typeface="Cinzel"/>
              </a:defRPr>
            </a:lvl5pPr>
            <a:lvl6pPr lvl="5" algn="ctr">
              <a:buNone/>
              <a:defRPr sz="1200">
                <a:solidFill>
                  <a:srgbClr val="926940"/>
                </a:solidFill>
                <a:latin typeface="Cinzel"/>
                <a:ea typeface="Cinzel"/>
                <a:cs typeface="Cinzel"/>
                <a:sym typeface="Cinzel"/>
              </a:defRPr>
            </a:lvl6pPr>
            <a:lvl7pPr lvl="6" algn="ctr">
              <a:buNone/>
              <a:defRPr sz="1200">
                <a:solidFill>
                  <a:srgbClr val="926940"/>
                </a:solidFill>
                <a:latin typeface="Cinzel"/>
                <a:ea typeface="Cinzel"/>
                <a:cs typeface="Cinzel"/>
                <a:sym typeface="Cinzel"/>
              </a:defRPr>
            </a:lvl7pPr>
            <a:lvl8pPr lvl="7" algn="ctr">
              <a:buNone/>
              <a:defRPr sz="1200">
                <a:solidFill>
                  <a:srgbClr val="926940"/>
                </a:solidFill>
                <a:latin typeface="Cinzel"/>
                <a:ea typeface="Cinzel"/>
                <a:cs typeface="Cinzel"/>
                <a:sym typeface="Cinzel"/>
              </a:defRPr>
            </a:lvl8pPr>
            <a:lvl9pPr lvl="8" algn="ctr">
              <a:buNone/>
              <a:defRPr sz="1200">
                <a:solidFill>
                  <a:srgbClr val="926940"/>
                </a:solidFill>
                <a:latin typeface="Cinzel"/>
                <a:ea typeface="Cinzel"/>
                <a:cs typeface="Cinzel"/>
                <a:sym typeface="Cinzel"/>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18.jpg"/><Relationship Id="rId5"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youtube.com/watch?v=HFM-icTA9jA"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ph type="ctrTitle"/>
          </p:nvPr>
        </p:nvSpPr>
        <p:spPr>
          <a:xfrm>
            <a:off x="2798700" y="1991850"/>
            <a:ext cx="35466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THE MIDDLE AGES</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nvSpPr>
        <p:spPr>
          <a:xfrm>
            <a:off x="1138500" y="2110050"/>
            <a:ext cx="6867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latin typeface="Cinzel"/>
                <a:ea typeface="Cinzel"/>
                <a:cs typeface="Cinzel"/>
                <a:sym typeface="Cinzel"/>
              </a:rPr>
              <a:t>Islamic Spain</a:t>
            </a:r>
            <a:endParaRPr b="1" sz="4800">
              <a:latin typeface="Cinzel"/>
              <a:ea typeface="Cinzel"/>
              <a:cs typeface="Cinzel"/>
              <a:sym typeface="Cinz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t>ISLAM</a:t>
            </a:r>
            <a:endParaRPr b="1" sz="3600"/>
          </a:p>
        </p:txBody>
      </p:sp>
      <p:sp>
        <p:nvSpPr>
          <p:cNvPr id="158" name="Google Shape;158;p21"/>
          <p:cNvSpPr txBox="1"/>
          <p:nvPr>
            <p:ph idx="1" type="body"/>
          </p:nvPr>
        </p:nvSpPr>
        <p:spPr>
          <a:xfrm>
            <a:off x="566250" y="1501600"/>
            <a:ext cx="8011500" cy="28857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000000"/>
              </a:buClr>
              <a:buSzPts val="2000"/>
              <a:buChar char="✣"/>
            </a:pPr>
            <a:r>
              <a:rPr lang="en" sz="2000">
                <a:solidFill>
                  <a:srgbClr val="000000"/>
                </a:solidFill>
              </a:rPr>
              <a:t>Founded by </a:t>
            </a:r>
            <a:r>
              <a:rPr b="1" lang="en" sz="2000">
                <a:solidFill>
                  <a:srgbClr val="000000"/>
                </a:solidFill>
              </a:rPr>
              <a:t>Muhammad </a:t>
            </a:r>
            <a:r>
              <a:rPr lang="en" sz="2000">
                <a:solidFill>
                  <a:srgbClr val="000000"/>
                </a:solidFill>
              </a:rPr>
              <a:t>(the prophet of Islam)</a:t>
            </a:r>
            <a:endParaRPr sz="2000">
              <a:solidFill>
                <a:srgbClr val="000000"/>
              </a:solidFill>
            </a:endParaRPr>
          </a:p>
          <a:p>
            <a:pPr indent="-355600" lvl="0" marL="457200" rtl="0" algn="l">
              <a:lnSpc>
                <a:spcPct val="115000"/>
              </a:lnSpc>
              <a:spcBef>
                <a:spcPts val="1000"/>
              </a:spcBef>
              <a:spcAft>
                <a:spcPts val="0"/>
              </a:spcAft>
              <a:buClr>
                <a:srgbClr val="000000"/>
              </a:buClr>
              <a:buSzPts val="2000"/>
              <a:buChar char="✣"/>
            </a:pPr>
            <a:r>
              <a:rPr lang="en" sz="2000">
                <a:solidFill>
                  <a:srgbClr val="000000"/>
                </a:solidFill>
              </a:rPr>
              <a:t>Based on the idea of </a:t>
            </a:r>
            <a:r>
              <a:rPr i="1" lang="en" sz="2000">
                <a:solidFill>
                  <a:srgbClr val="000000"/>
                </a:solidFill>
              </a:rPr>
              <a:t>submission to the will of God</a:t>
            </a:r>
            <a:endParaRPr i="1" sz="2000">
              <a:solidFill>
                <a:srgbClr val="000000"/>
              </a:solidFill>
            </a:endParaRPr>
          </a:p>
          <a:p>
            <a:pPr indent="-355600" lvl="0" marL="457200" rtl="0" algn="l">
              <a:lnSpc>
                <a:spcPct val="115000"/>
              </a:lnSpc>
              <a:spcBef>
                <a:spcPts val="1000"/>
              </a:spcBef>
              <a:spcAft>
                <a:spcPts val="0"/>
              </a:spcAft>
              <a:buClr>
                <a:srgbClr val="000000"/>
              </a:buClr>
              <a:buSzPts val="2000"/>
              <a:buChar char="✣"/>
            </a:pPr>
            <a:r>
              <a:rPr lang="en" sz="2000">
                <a:solidFill>
                  <a:srgbClr val="000000"/>
                </a:solidFill>
              </a:rPr>
              <a:t>God in Arabic is </a:t>
            </a:r>
            <a:r>
              <a:rPr b="1" lang="en" sz="2000">
                <a:solidFill>
                  <a:srgbClr val="000000"/>
                </a:solidFill>
              </a:rPr>
              <a:t>Allah</a:t>
            </a:r>
            <a:r>
              <a:rPr i="1" lang="en" sz="2000">
                <a:solidFill>
                  <a:srgbClr val="000000"/>
                </a:solidFill>
              </a:rPr>
              <a:t> </a:t>
            </a:r>
            <a:endParaRPr i="1" sz="2000">
              <a:solidFill>
                <a:srgbClr val="000000"/>
              </a:solidFill>
            </a:endParaRPr>
          </a:p>
          <a:p>
            <a:pPr indent="-355600" lvl="0" marL="457200" rtl="0" algn="l">
              <a:lnSpc>
                <a:spcPct val="115000"/>
              </a:lnSpc>
              <a:spcBef>
                <a:spcPts val="1000"/>
              </a:spcBef>
              <a:spcAft>
                <a:spcPts val="0"/>
              </a:spcAft>
              <a:buClr>
                <a:srgbClr val="000000"/>
              </a:buClr>
              <a:buSzPts val="2000"/>
              <a:buChar char="✣"/>
            </a:pPr>
            <a:r>
              <a:rPr lang="en" sz="2000">
                <a:solidFill>
                  <a:srgbClr val="000000"/>
                </a:solidFill>
              </a:rPr>
              <a:t>Their holy book is the </a:t>
            </a:r>
            <a:r>
              <a:rPr b="1" lang="en" sz="2000">
                <a:solidFill>
                  <a:srgbClr val="000000"/>
                </a:solidFill>
              </a:rPr>
              <a:t>Quran</a:t>
            </a:r>
            <a:endParaRPr b="1" sz="2000">
              <a:solidFill>
                <a:srgbClr val="000000"/>
              </a:solidFill>
            </a:endParaRPr>
          </a:p>
          <a:p>
            <a:pPr indent="-355600" lvl="0" marL="457200" rtl="0" algn="l">
              <a:lnSpc>
                <a:spcPct val="115000"/>
              </a:lnSpc>
              <a:spcBef>
                <a:spcPts val="1000"/>
              </a:spcBef>
              <a:spcAft>
                <a:spcPts val="0"/>
              </a:spcAft>
              <a:buClr>
                <a:srgbClr val="000000"/>
              </a:buClr>
              <a:buSzPts val="2000"/>
              <a:buChar char="✣"/>
            </a:pPr>
            <a:r>
              <a:rPr lang="en" sz="2000">
                <a:solidFill>
                  <a:srgbClr val="000000"/>
                </a:solidFill>
              </a:rPr>
              <a:t>The religious obligations of all </a:t>
            </a:r>
            <a:r>
              <a:rPr i="1" lang="en" sz="2000">
                <a:solidFill>
                  <a:srgbClr val="000000"/>
                </a:solidFill>
              </a:rPr>
              <a:t>Muslims</a:t>
            </a:r>
            <a:r>
              <a:rPr lang="en" sz="2000">
                <a:solidFill>
                  <a:srgbClr val="000000"/>
                </a:solidFill>
              </a:rPr>
              <a:t> are called the </a:t>
            </a:r>
            <a:r>
              <a:rPr b="1" lang="en" sz="2000">
                <a:solidFill>
                  <a:srgbClr val="000000"/>
                </a:solidFill>
              </a:rPr>
              <a:t>Five Pillars of Islam</a:t>
            </a:r>
            <a:endParaRPr b="1" sz="2000">
              <a:solidFill>
                <a:srgbClr val="000000"/>
              </a:solidFill>
            </a:endParaRPr>
          </a:p>
          <a:p>
            <a:pPr indent="0" lvl="0" marL="0" rtl="0" algn="l">
              <a:lnSpc>
                <a:spcPct val="115000"/>
              </a:lnSpc>
              <a:spcBef>
                <a:spcPts val="1000"/>
              </a:spcBef>
              <a:spcAft>
                <a:spcPts val="0"/>
              </a:spcAft>
              <a:buNone/>
            </a:pPr>
            <a:r>
              <a:t/>
            </a:r>
            <a:endParaRPr b="1" sz="2000"/>
          </a:p>
          <a:p>
            <a:pPr indent="0" lvl="0" marL="0" rtl="0" algn="l">
              <a:lnSpc>
                <a:spcPct val="115000"/>
              </a:lnSpc>
              <a:spcBef>
                <a:spcPts val="1000"/>
              </a:spcBef>
              <a:spcAft>
                <a:spcPts val="1000"/>
              </a:spcAft>
              <a:buNone/>
            </a:pPr>
            <a:r>
              <a:t/>
            </a:r>
            <a:endParaRPr sz="2000"/>
          </a:p>
        </p:txBody>
      </p:sp>
      <p:sp>
        <p:nvSpPr>
          <p:cNvPr id="159" name="Google Shape;159;p21"/>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p:nvPr/>
        </p:nvSpPr>
        <p:spPr>
          <a:xfrm>
            <a:off x="3192300" y="1235038"/>
            <a:ext cx="2759400" cy="1117800"/>
          </a:xfrm>
          <a:prstGeom prst="ellipse">
            <a:avLst/>
          </a:prstGeom>
          <a:noFill/>
          <a:ln cap="flat" cmpd="sng" w="9525">
            <a:solidFill>
              <a:srgbClr val="92694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txBox="1"/>
          <p:nvPr>
            <p:ph idx="4294967295" type="ctrTitle"/>
          </p:nvPr>
        </p:nvSpPr>
        <p:spPr>
          <a:xfrm>
            <a:off x="1350550" y="169400"/>
            <a:ext cx="6442800" cy="89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000000"/>
                </a:solidFill>
              </a:rPr>
              <a:t>5 Pillars of Islam</a:t>
            </a:r>
            <a:endParaRPr b="1" sz="4800">
              <a:solidFill>
                <a:srgbClr val="000000"/>
              </a:solidFill>
            </a:endParaRPr>
          </a:p>
        </p:txBody>
      </p:sp>
      <p:sp>
        <p:nvSpPr>
          <p:cNvPr id="166" name="Google Shape;166;p22"/>
          <p:cNvSpPr txBox="1"/>
          <p:nvPr>
            <p:ph idx="4294967295" type="subTitle"/>
          </p:nvPr>
        </p:nvSpPr>
        <p:spPr>
          <a:xfrm>
            <a:off x="761500" y="2470525"/>
            <a:ext cx="7620900" cy="2467800"/>
          </a:xfrm>
          <a:prstGeom prst="rect">
            <a:avLst/>
          </a:prstGeom>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rPr b="1" lang="en" sz="1800">
                <a:solidFill>
                  <a:srgbClr val="000000"/>
                </a:solidFill>
              </a:rPr>
              <a:t>1	“There is no God but God. Muhammad is his messanger”</a:t>
            </a:r>
            <a:endParaRPr b="1" sz="1800">
              <a:solidFill>
                <a:srgbClr val="000000"/>
              </a:solidFill>
            </a:endParaRPr>
          </a:p>
          <a:p>
            <a:pPr indent="0" lvl="0" marL="0" rtl="0" algn="l">
              <a:lnSpc>
                <a:spcPct val="150000"/>
              </a:lnSpc>
              <a:spcBef>
                <a:spcPts val="600"/>
              </a:spcBef>
              <a:spcAft>
                <a:spcPts val="0"/>
              </a:spcAft>
              <a:buNone/>
            </a:pPr>
            <a:r>
              <a:rPr b="1" lang="en" sz="1800">
                <a:solidFill>
                  <a:srgbClr val="000000"/>
                </a:solidFill>
              </a:rPr>
              <a:t>2 	Prayer 5 times a day (facing Mecca) </a:t>
            </a:r>
            <a:endParaRPr b="1" sz="1800">
              <a:solidFill>
                <a:srgbClr val="000000"/>
              </a:solidFill>
            </a:endParaRPr>
          </a:p>
          <a:p>
            <a:pPr indent="0" lvl="0" marL="0" rtl="0" algn="l">
              <a:lnSpc>
                <a:spcPct val="150000"/>
              </a:lnSpc>
              <a:spcBef>
                <a:spcPts val="600"/>
              </a:spcBef>
              <a:spcAft>
                <a:spcPts val="0"/>
              </a:spcAft>
              <a:buNone/>
            </a:pPr>
            <a:r>
              <a:rPr b="1" lang="en" sz="1800">
                <a:solidFill>
                  <a:srgbClr val="000000"/>
                </a:solidFill>
              </a:rPr>
              <a:t>3	Fasting during Ramadan </a:t>
            </a:r>
            <a:endParaRPr b="1" sz="1800">
              <a:solidFill>
                <a:srgbClr val="000000"/>
              </a:solidFill>
            </a:endParaRPr>
          </a:p>
          <a:p>
            <a:pPr indent="0" lvl="0" marL="0" rtl="0" algn="l">
              <a:lnSpc>
                <a:spcPct val="150000"/>
              </a:lnSpc>
              <a:spcBef>
                <a:spcPts val="600"/>
              </a:spcBef>
              <a:spcAft>
                <a:spcPts val="0"/>
              </a:spcAft>
              <a:buNone/>
            </a:pPr>
            <a:r>
              <a:rPr b="1" lang="en" sz="1800">
                <a:solidFill>
                  <a:srgbClr val="000000"/>
                </a:solidFill>
              </a:rPr>
              <a:t>4	Help the poor </a:t>
            </a:r>
            <a:endParaRPr b="1" sz="1800">
              <a:solidFill>
                <a:srgbClr val="000000"/>
              </a:solidFill>
            </a:endParaRPr>
          </a:p>
          <a:p>
            <a:pPr indent="0" lvl="0" marL="0" rtl="0" algn="l">
              <a:lnSpc>
                <a:spcPct val="150000"/>
              </a:lnSpc>
              <a:spcBef>
                <a:spcPts val="600"/>
              </a:spcBef>
              <a:spcAft>
                <a:spcPts val="0"/>
              </a:spcAft>
              <a:buNone/>
            </a:pPr>
            <a:r>
              <a:rPr b="1" lang="en" sz="1800">
                <a:solidFill>
                  <a:srgbClr val="000000"/>
                </a:solidFill>
              </a:rPr>
              <a:t>5	Pilgrimage to Mecca </a:t>
            </a:r>
            <a:endParaRPr b="1" sz="1800">
              <a:solidFill>
                <a:srgbClr val="000000"/>
              </a:solidFill>
            </a:endParaRPr>
          </a:p>
        </p:txBody>
      </p:sp>
      <p:sp>
        <p:nvSpPr>
          <p:cNvPr id="167" name="Google Shape;167;p22"/>
          <p:cNvSpPr/>
          <p:nvPr/>
        </p:nvSpPr>
        <p:spPr>
          <a:xfrm>
            <a:off x="3990032" y="763874"/>
            <a:ext cx="307307" cy="298624"/>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p:nvPr/>
        </p:nvSpPr>
        <p:spPr>
          <a:xfrm>
            <a:off x="3122350" y="1062500"/>
            <a:ext cx="567551" cy="556361"/>
          </a:xfrm>
          <a:custGeom>
            <a:rect b="b" l="l" r="r" t="t"/>
            <a:pathLst>
              <a:path extrusionOk="0" h="16839" w="17179">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9269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
          <p:cNvSpPr/>
          <p:nvPr/>
        </p:nvSpPr>
        <p:spPr>
          <a:xfrm>
            <a:off x="5400650" y="1692801"/>
            <a:ext cx="738425" cy="727300"/>
          </a:xfrm>
          <a:custGeom>
            <a:rect b="b" l="l" r="r" t="t"/>
            <a:pathLst>
              <a:path extrusionOk="0" h="20659" w="20975">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9269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2"/>
          <p:cNvSpPr/>
          <p:nvPr/>
        </p:nvSpPr>
        <p:spPr>
          <a:xfrm>
            <a:off x="4128816" y="1347403"/>
            <a:ext cx="886368" cy="893062"/>
          </a:xfrm>
          <a:custGeom>
            <a:rect b="b" l="l" r="r" t="t"/>
            <a:pathLst>
              <a:path extrusionOk="0" h="19345" w="1920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9269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p:nvPr/>
        </p:nvSpPr>
        <p:spPr>
          <a:xfrm>
            <a:off x="3083581" y="2279249"/>
            <a:ext cx="307307" cy="298624"/>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
          <p:cNvSpPr/>
          <p:nvPr/>
        </p:nvSpPr>
        <p:spPr>
          <a:xfrm>
            <a:off x="6039607" y="1191362"/>
            <a:ext cx="307307" cy="298624"/>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79" name="Google Shape;179;p23"/>
          <p:cNvPicPr preferRelativeResize="0"/>
          <p:nvPr/>
        </p:nvPicPr>
        <p:blipFill>
          <a:blip r:embed="rId3">
            <a:alphaModFix/>
          </a:blip>
          <a:stretch>
            <a:fillRect/>
          </a:stretch>
        </p:blipFill>
        <p:spPr>
          <a:xfrm>
            <a:off x="1947765" y="0"/>
            <a:ext cx="5248470"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t>Muslim rule of Spain</a:t>
            </a:r>
            <a:endParaRPr b="1" sz="3600"/>
          </a:p>
        </p:txBody>
      </p:sp>
      <p:sp>
        <p:nvSpPr>
          <p:cNvPr id="185" name="Google Shape;185;p24"/>
          <p:cNvSpPr txBox="1"/>
          <p:nvPr>
            <p:ph idx="2" type="body"/>
          </p:nvPr>
        </p:nvSpPr>
        <p:spPr>
          <a:xfrm>
            <a:off x="930900" y="1494900"/>
            <a:ext cx="7282200" cy="3524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i="1" lang="en">
                <a:solidFill>
                  <a:srgbClr val="000000"/>
                </a:solidFill>
              </a:rPr>
              <a:t>The Muslims called Iberian Peninsula </a:t>
            </a:r>
            <a:r>
              <a:rPr b="1" i="1" lang="en">
                <a:solidFill>
                  <a:srgbClr val="000000"/>
                </a:solidFill>
              </a:rPr>
              <a:t>al-Ándalus</a:t>
            </a:r>
            <a:endParaRPr b="1" i="1">
              <a:solidFill>
                <a:srgbClr val="000000"/>
              </a:solidFill>
            </a:endParaRPr>
          </a:p>
          <a:p>
            <a:pPr indent="-330200" lvl="0" marL="457200" rtl="0" algn="l">
              <a:lnSpc>
                <a:spcPct val="150000"/>
              </a:lnSpc>
              <a:spcBef>
                <a:spcPts val="1000"/>
              </a:spcBef>
              <a:spcAft>
                <a:spcPts val="0"/>
              </a:spcAft>
              <a:buClr>
                <a:srgbClr val="000000"/>
              </a:buClr>
              <a:buSzPts val="1600"/>
              <a:buChar char="➔"/>
            </a:pPr>
            <a:r>
              <a:rPr b="1" lang="en" sz="1600">
                <a:solidFill>
                  <a:srgbClr val="000000"/>
                </a:solidFill>
              </a:rPr>
              <a:t>711 - 756 CE</a:t>
            </a:r>
            <a:r>
              <a:rPr lang="en" sz="1600">
                <a:solidFill>
                  <a:srgbClr val="000000"/>
                </a:solidFill>
              </a:rPr>
              <a:t>: became a </a:t>
            </a:r>
            <a:r>
              <a:rPr b="1" lang="en" sz="1600">
                <a:solidFill>
                  <a:srgbClr val="000000"/>
                </a:solidFill>
              </a:rPr>
              <a:t>caliphate</a:t>
            </a:r>
            <a:r>
              <a:rPr lang="en" sz="1600">
                <a:solidFill>
                  <a:srgbClr val="000000"/>
                </a:solidFill>
              </a:rPr>
              <a:t> (province) of Islamic Empire</a:t>
            </a:r>
            <a:endParaRPr sz="1600">
              <a:solidFill>
                <a:srgbClr val="000000"/>
              </a:solidFill>
            </a:endParaRPr>
          </a:p>
          <a:p>
            <a:pPr indent="-330200" lvl="0" marL="457200" rtl="0" algn="l">
              <a:lnSpc>
                <a:spcPct val="150000"/>
              </a:lnSpc>
              <a:spcBef>
                <a:spcPts val="1000"/>
              </a:spcBef>
              <a:spcAft>
                <a:spcPts val="0"/>
              </a:spcAft>
              <a:buClr>
                <a:srgbClr val="000000"/>
              </a:buClr>
              <a:buSzPts val="1600"/>
              <a:buChar char="➔"/>
            </a:pPr>
            <a:r>
              <a:rPr b="1" lang="en" sz="1600">
                <a:solidFill>
                  <a:srgbClr val="000000"/>
                </a:solidFill>
              </a:rPr>
              <a:t>756 CE</a:t>
            </a:r>
            <a:r>
              <a:rPr lang="en" sz="1600">
                <a:solidFill>
                  <a:srgbClr val="000000"/>
                </a:solidFill>
              </a:rPr>
              <a:t>: Prince Abd al-Rahman I proclaimed </a:t>
            </a:r>
            <a:r>
              <a:rPr lang="en" sz="1600">
                <a:solidFill>
                  <a:srgbClr val="000000"/>
                </a:solidFill>
              </a:rPr>
              <a:t>al-Ándalus an independent </a:t>
            </a:r>
            <a:r>
              <a:rPr b="1" lang="en" sz="1600">
                <a:solidFill>
                  <a:srgbClr val="000000"/>
                </a:solidFill>
              </a:rPr>
              <a:t>emirate</a:t>
            </a:r>
            <a:endParaRPr b="1" sz="1600">
              <a:solidFill>
                <a:srgbClr val="000000"/>
              </a:solidFill>
            </a:endParaRPr>
          </a:p>
          <a:p>
            <a:pPr indent="-330200" lvl="0" marL="457200" rtl="0" algn="l">
              <a:lnSpc>
                <a:spcPct val="150000"/>
              </a:lnSpc>
              <a:spcBef>
                <a:spcPts val="1000"/>
              </a:spcBef>
              <a:spcAft>
                <a:spcPts val="0"/>
              </a:spcAft>
              <a:buClr>
                <a:srgbClr val="000000"/>
              </a:buClr>
              <a:buSzPts val="1600"/>
              <a:buChar char="➔"/>
            </a:pPr>
            <a:r>
              <a:rPr b="1" lang="en" sz="1600">
                <a:solidFill>
                  <a:srgbClr val="000000"/>
                </a:solidFill>
              </a:rPr>
              <a:t>929 CE</a:t>
            </a:r>
            <a:r>
              <a:rPr lang="en" sz="1600">
                <a:solidFill>
                  <a:srgbClr val="000000"/>
                </a:solidFill>
              </a:rPr>
              <a:t>: Abd al-Rahman III declared </a:t>
            </a:r>
            <a:r>
              <a:rPr b="1" lang="en" sz="1600">
                <a:solidFill>
                  <a:srgbClr val="000000"/>
                </a:solidFill>
              </a:rPr>
              <a:t>caliphate of Córdoba</a:t>
            </a:r>
            <a:r>
              <a:rPr lang="en" sz="1600">
                <a:solidFill>
                  <a:srgbClr val="000000"/>
                </a:solidFill>
              </a:rPr>
              <a:t> (became a centre for </a:t>
            </a:r>
            <a:r>
              <a:rPr i="1" lang="en" sz="1600">
                <a:solidFill>
                  <a:srgbClr val="000000"/>
                </a:solidFill>
              </a:rPr>
              <a:t>learning</a:t>
            </a:r>
            <a:r>
              <a:rPr lang="en" sz="1600">
                <a:solidFill>
                  <a:srgbClr val="000000"/>
                </a:solidFill>
              </a:rPr>
              <a:t> and </a:t>
            </a:r>
            <a:r>
              <a:rPr i="1" lang="en" sz="1600">
                <a:solidFill>
                  <a:srgbClr val="000000"/>
                </a:solidFill>
              </a:rPr>
              <a:t>arts</a:t>
            </a:r>
            <a:r>
              <a:rPr lang="en" sz="1600">
                <a:solidFill>
                  <a:srgbClr val="000000"/>
                </a:solidFill>
              </a:rPr>
              <a:t>) </a:t>
            </a:r>
            <a:endParaRPr sz="1600">
              <a:solidFill>
                <a:srgbClr val="000000"/>
              </a:solidFill>
            </a:endParaRPr>
          </a:p>
          <a:p>
            <a:pPr indent="-330200" lvl="0" marL="457200" rtl="0" algn="l">
              <a:lnSpc>
                <a:spcPct val="150000"/>
              </a:lnSpc>
              <a:spcBef>
                <a:spcPts val="1000"/>
              </a:spcBef>
              <a:spcAft>
                <a:spcPts val="1000"/>
              </a:spcAft>
              <a:buClr>
                <a:srgbClr val="000000"/>
              </a:buClr>
              <a:buSzPts val="1600"/>
              <a:buChar char="➔"/>
            </a:pPr>
            <a:r>
              <a:rPr b="1" lang="en" sz="1600">
                <a:solidFill>
                  <a:srgbClr val="000000"/>
                </a:solidFill>
              </a:rPr>
              <a:t>1031 - 1492 CE</a:t>
            </a:r>
            <a:r>
              <a:rPr lang="en" sz="1600">
                <a:solidFill>
                  <a:srgbClr val="000000"/>
                </a:solidFill>
              </a:rPr>
              <a:t>: caliphate of Córdoba on the decline and divided into 28 </a:t>
            </a:r>
            <a:r>
              <a:rPr b="1" lang="en" sz="1600">
                <a:solidFill>
                  <a:srgbClr val="000000"/>
                </a:solidFill>
              </a:rPr>
              <a:t>taifas</a:t>
            </a:r>
            <a:r>
              <a:rPr lang="en" sz="1600">
                <a:solidFill>
                  <a:srgbClr val="000000"/>
                </a:solidFill>
              </a:rPr>
              <a:t> (kingdoms) </a:t>
            </a:r>
            <a:endParaRPr sz="1600">
              <a:solidFill>
                <a:srgbClr val="000000"/>
              </a:solidFill>
            </a:endParaRPr>
          </a:p>
        </p:txBody>
      </p:sp>
      <p:sp>
        <p:nvSpPr>
          <p:cNvPr id="186" name="Google Shape;186;p24"/>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cxnSp>
        <p:nvCxnSpPr>
          <p:cNvPr id="191" name="Google Shape;191;p25"/>
          <p:cNvCxnSpPr/>
          <p:nvPr/>
        </p:nvCxnSpPr>
        <p:spPr>
          <a:xfrm>
            <a:off x="44700" y="2571750"/>
            <a:ext cx="9054600" cy="0"/>
          </a:xfrm>
          <a:prstGeom prst="straightConnector1">
            <a:avLst/>
          </a:prstGeom>
          <a:noFill/>
          <a:ln cap="flat" cmpd="sng" w="114300">
            <a:solidFill>
              <a:srgbClr val="000000"/>
            </a:solidFill>
            <a:prstDash val="solid"/>
            <a:round/>
            <a:headEnd len="med" w="med" type="stealth"/>
            <a:tailEnd len="med" w="med" type="stealth"/>
          </a:ln>
        </p:spPr>
      </p:cxnSp>
      <p:sp>
        <p:nvSpPr>
          <p:cNvPr id="192" name="Google Shape;192;p25"/>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3" name="Google Shape;193;p25"/>
          <p:cNvSpPr txBox="1"/>
          <p:nvPr>
            <p:ph idx="4294967295" type="body"/>
          </p:nvPr>
        </p:nvSpPr>
        <p:spPr>
          <a:xfrm>
            <a:off x="2105100" y="0"/>
            <a:ext cx="4933800" cy="768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0" lang="en" sz="3600">
                <a:latin typeface="Cinzel"/>
                <a:ea typeface="Cinzel"/>
                <a:cs typeface="Cinzel"/>
                <a:sym typeface="Cinzel"/>
              </a:rPr>
              <a:t>The Middle Ages</a:t>
            </a:r>
            <a:endParaRPr b="1" i="0" sz="3600">
              <a:latin typeface="Cinzel"/>
              <a:ea typeface="Cinzel"/>
              <a:cs typeface="Cinzel"/>
              <a:sym typeface="Cinzel"/>
            </a:endParaRPr>
          </a:p>
        </p:txBody>
      </p:sp>
      <p:sp>
        <p:nvSpPr>
          <p:cNvPr id="194" name="Google Shape;194;p25"/>
          <p:cNvSpPr txBox="1"/>
          <p:nvPr/>
        </p:nvSpPr>
        <p:spPr>
          <a:xfrm>
            <a:off x="163900" y="3242700"/>
            <a:ext cx="2479800" cy="73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Fall of the Roman Empire</a:t>
            </a:r>
            <a:endParaRPr sz="1800">
              <a:latin typeface="Libre Baskerville"/>
              <a:ea typeface="Libre Baskerville"/>
              <a:cs typeface="Libre Baskerville"/>
              <a:sym typeface="Libre Baskerville"/>
            </a:endParaRPr>
          </a:p>
        </p:txBody>
      </p:sp>
      <p:cxnSp>
        <p:nvCxnSpPr>
          <p:cNvPr id="195" name="Google Shape;195;p25"/>
          <p:cNvCxnSpPr>
            <a:endCxn id="194" idx="0"/>
          </p:cNvCxnSpPr>
          <p:nvPr/>
        </p:nvCxnSpPr>
        <p:spPr>
          <a:xfrm flipH="1">
            <a:off x="1403800" y="1656900"/>
            <a:ext cx="3000" cy="1585800"/>
          </a:xfrm>
          <a:prstGeom prst="straightConnector1">
            <a:avLst/>
          </a:prstGeom>
          <a:noFill/>
          <a:ln cap="flat" cmpd="sng" w="76200">
            <a:solidFill>
              <a:srgbClr val="000000"/>
            </a:solidFill>
            <a:prstDash val="solid"/>
            <a:round/>
            <a:headEnd len="med" w="med" type="none"/>
            <a:tailEnd len="med" w="med" type="none"/>
          </a:ln>
        </p:spPr>
      </p:cxnSp>
      <p:sp>
        <p:nvSpPr>
          <p:cNvPr id="196" name="Google Shape;196;p25"/>
          <p:cNvSpPr txBox="1"/>
          <p:nvPr/>
        </p:nvSpPr>
        <p:spPr>
          <a:xfrm>
            <a:off x="843550" y="119525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476 CE</a:t>
            </a:r>
            <a:endParaRPr sz="1800">
              <a:latin typeface="Libre Baskerville"/>
              <a:ea typeface="Libre Baskerville"/>
              <a:cs typeface="Libre Baskerville"/>
              <a:sym typeface="Libre Baskerville"/>
            </a:endParaRPr>
          </a:p>
        </p:txBody>
      </p:sp>
      <p:sp>
        <p:nvSpPr>
          <p:cNvPr id="197" name="Google Shape;197;p25"/>
          <p:cNvSpPr txBox="1"/>
          <p:nvPr/>
        </p:nvSpPr>
        <p:spPr>
          <a:xfrm>
            <a:off x="2176100" y="1056650"/>
            <a:ext cx="2479800" cy="1015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Visigoths settle on the Iberian Peninsula</a:t>
            </a:r>
            <a:endParaRPr sz="1800">
              <a:latin typeface="Libre Baskerville"/>
              <a:ea typeface="Libre Baskerville"/>
              <a:cs typeface="Libre Baskerville"/>
              <a:sym typeface="Libre Baskerville"/>
            </a:endParaRPr>
          </a:p>
        </p:txBody>
      </p:sp>
      <p:cxnSp>
        <p:nvCxnSpPr>
          <p:cNvPr id="198" name="Google Shape;198;p25"/>
          <p:cNvCxnSpPr>
            <a:endCxn id="199" idx="0"/>
          </p:cNvCxnSpPr>
          <p:nvPr/>
        </p:nvCxnSpPr>
        <p:spPr>
          <a:xfrm>
            <a:off x="3417500" y="2072400"/>
            <a:ext cx="2100" cy="1308900"/>
          </a:xfrm>
          <a:prstGeom prst="straightConnector1">
            <a:avLst/>
          </a:prstGeom>
          <a:noFill/>
          <a:ln cap="flat" cmpd="sng" w="76200">
            <a:solidFill>
              <a:srgbClr val="000000"/>
            </a:solidFill>
            <a:prstDash val="solid"/>
            <a:round/>
            <a:headEnd len="med" w="med" type="none"/>
            <a:tailEnd len="med" w="med" type="none"/>
          </a:ln>
        </p:spPr>
      </p:cxnSp>
      <p:sp>
        <p:nvSpPr>
          <p:cNvPr id="199" name="Google Shape;199;p25"/>
          <p:cNvSpPr txBox="1"/>
          <p:nvPr/>
        </p:nvSpPr>
        <p:spPr>
          <a:xfrm>
            <a:off x="2859350" y="338130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507 CE</a:t>
            </a:r>
            <a:endParaRPr sz="1800">
              <a:latin typeface="Libre Baskerville"/>
              <a:ea typeface="Libre Baskerville"/>
              <a:cs typeface="Libre Baskerville"/>
              <a:sym typeface="Libre Baskerville"/>
            </a:endParaRPr>
          </a:p>
        </p:txBody>
      </p:sp>
      <p:sp>
        <p:nvSpPr>
          <p:cNvPr id="200" name="Google Shape;200;p25"/>
          <p:cNvSpPr txBox="1"/>
          <p:nvPr/>
        </p:nvSpPr>
        <p:spPr>
          <a:xfrm>
            <a:off x="4195500" y="3381300"/>
            <a:ext cx="2479800" cy="1293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Battle of Guadalete </a:t>
            </a:r>
            <a:r>
              <a:rPr lang="en" sz="1800">
                <a:latin typeface="Libre Baskerville"/>
                <a:ea typeface="Libre Baskerville"/>
                <a:cs typeface="Libre Baskerville"/>
                <a:sym typeface="Libre Baskerville"/>
              </a:rPr>
              <a:t>and beginning of Muslim rule and expansion</a:t>
            </a:r>
            <a:r>
              <a:rPr lang="en" sz="1800">
                <a:latin typeface="Libre Baskerville"/>
                <a:ea typeface="Libre Baskerville"/>
                <a:cs typeface="Libre Baskerville"/>
                <a:sym typeface="Libre Baskerville"/>
              </a:rPr>
              <a:t> </a:t>
            </a:r>
            <a:endParaRPr sz="1800">
              <a:latin typeface="Libre Baskerville"/>
              <a:ea typeface="Libre Baskerville"/>
              <a:cs typeface="Libre Baskerville"/>
              <a:sym typeface="Libre Baskerville"/>
            </a:endParaRPr>
          </a:p>
        </p:txBody>
      </p:sp>
      <p:cxnSp>
        <p:nvCxnSpPr>
          <p:cNvPr id="201" name="Google Shape;201;p25"/>
          <p:cNvCxnSpPr>
            <a:stCxn id="202" idx="2"/>
            <a:endCxn id="200" idx="0"/>
          </p:cNvCxnSpPr>
          <p:nvPr/>
        </p:nvCxnSpPr>
        <p:spPr>
          <a:xfrm>
            <a:off x="5428200" y="1795400"/>
            <a:ext cx="7200" cy="1585800"/>
          </a:xfrm>
          <a:prstGeom prst="straightConnector1">
            <a:avLst/>
          </a:prstGeom>
          <a:noFill/>
          <a:ln cap="flat" cmpd="sng" w="76200">
            <a:solidFill>
              <a:srgbClr val="000000"/>
            </a:solidFill>
            <a:prstDash val="solid"/>
            <a:round/>
            <a:headEnd len="med" w="med" type="none"/>
            <a:tailEnd len="med" w="med" type="none"/>
          </a:ln>
        </p:spPr>
      </p:cxnSp>
      <p:sp>
        <p:nvSpPr>
          <p:cNvPr id="202" name="Google Shape;202;p25"/>
          <p:cNvSpPr txBox="1"/>
          <p:nvPr/>
        </p:nvSpPr>
        <p:spPr>
          <a:xfrm>
            <a:off x="4867950" y="133370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711 CE</a:t>
            </a:r>
            <a:endParaRPr sz="1800">
              <a:latin typeface="Libre Baskerville"/>
              <a:ea typeface="Libre Baskerville"/>
              <a:cs typeface="Libre Baskerville"/>
              <a:sym typeface="Libre Baskerville"/>
            </a:endParaRPr>
          </a:p>
        </p:txBody>
      </p:sp>
      <p:sp>
        <p:nvSpPr>
          <p:cNvPr id="203" name="Google Shape;203;p25"/>
          <p:cNvSpPr txBox="1"/>
          <p:nvPr/>
        </p:nvSpPr>
        <p:spPr>
          <a:xfrm>
            <a:off x="6200500" y="1195100"/>
            <a:ext cx="2479800" cy="7389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The end of Islamic Spain</a:t>
            </a:r>
            <a:endParaRPr sz="1800">
              <a:latin typeface="Libre Baskerville"/>
              <a:ea typeface="Libre Baskerville"/>
              <a:cs typeface="Libre Baskerville"/>
              <a:sym typeface="Libre Baskerville"/>
            </a:endParaRPr>
          </a:p>
        </p:txBody>
      </p:sp>
      <p:cxnSp>
        <p:nvCxnSpPr>
          <p:cNvPr id="204" name="Google Shape;204;p25"/>
          <p:cNvCxnSpPr>
            <a:stCxn id="203" idx="2"/>
            <a:endCxn id="205" idx="0"/>
          </p:cNvCxnSpPr>
          <p:nvPr/>
        </p:nvCxnSpPr>
        <p:spPr>
          <a:xfrm>
            <a:off x="7440400" y="1934000"/>
            <a:ext cx="0" cy="1447200"/>
          </a:xfrm>
          <a:prstGeom prst="straightConnector1">
            <a:avLst/>
          </a:prstGeom>
          <a:noFill/>
          <a:ln cap="flat" cmpd="sng" w="76200">
            <a:solidFill>
              <a:srgbClr val="000000"/>
            </a:solidFill>
            <a:prstDash val="solid"/>
            <a:round/>
            <a:headEnd len="med" w="med" type="none"/>
            <a:tailEnd len="med" w="med" type="none"/>
          </a:ln>
        </p:spPr>
      </p:cxnSp>
      <p:sp>
        <p:nvSpPr>
          <p:cNvPr id="205" name="Google Shape;205;p25"/>
          <p:cNvSpPr txBox="1"/>
          <p:nvPr/>
        </p:nvSpPr>
        <p:spPr>
          <a:xfrm>
            <a:off x="6772900" y="3381300"/>
            <a:ext cx="1335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 1492 CE</a:t>
            </a:r>
            <a:endParaRPr sz="1800">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6"/>
          <p:cNvSpPr txBox="1"/>
          <p:nvPr>
            <p:ph idx="1" type="body"/>
          </p:nvPr>
        </p:nvSpPr>
        <p:spPr>
          <a:xfrm>
            <a:off x="2105050" y="720000"/>
            <a:ext cx="4933800" cy="37035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sz="4800"/>
              <a:t>Daily Life in </a:t>
            </a:r>
            <a:r>
              <a:rPr b="1" lang="en" sz="4800"/>
              <a:t>al-Ándalus</a:t>
            </a:r>
            <a:endParaRPr b="1" sz="4800"/>
          </a:p>
        </p:txBody>
      </p:sp>
      <p:sp>
        <p:nvSpPr>
          <p:cNvPr id="211" name="Google Shape;211;p26"/>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3">
            <a:alphaModFix/>
          </a:blip>
          <a:stretch>
            <a:fillRect/>
          </a:stretch>
        </p:blipFill>
        <p:spPr>
          <a:xfrm>
            <a:off x="1122225" y="307838"/>
            <a:ext cx="6899550" cy="4527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3" name="Google Shape;223;p28"/>
          <p:cNvSpPr txBox="1"/>
          <p:nvPr/>
        </p:nvSpPr>
        <p:spPr>
          <a:xfrm>
            <a:off x="1138500" y="107300"/>
            <a:ext cx="6867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latin typeface="Cinzel"/>
                <a:ea typeface="Cinzel"/>
                <a:cs typeface="Cinzel"/>
                <a:sym typeface="Cinzel"/>
              </a:rPr>
              <a:t>Muslim contributions to the Iberian Peninsula</a:t>
            </a:r>
            <a:endParaRPr b="1" sz="3000">
              <a:latin typeface="Cinzel"/>
              <a:ea typeface="Cinzel"/>
              <a:cs typeface="Cinzel"/>
              <a:sym typeface="Cinzel"/>
            </a:endParaRPr>
          </a:p>
        </p:txBody>
      </p:sp>
      <p:sp>
        <p:nvSpPr>
          <p:cNvPr id="224" name="Google Shape;224;p28"/>
          <p:cNvSpPr txBox="1"/>
          <p:nvPr/>
        </p:nvSpPr>
        <p:spPr>
          <a:xfrm>
            <a:off x="1037250" y="1706025"/>
            <a:ext cx="7069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Libre Baskerville"/>
                <a:ea typeface="Libre Baskerville"/>
                <a:cs typeface="Libre Baskerville"/>
                <a:sym typeface="Libre Baskerville"/>
              </a:rPr>
              <a:t>Tiles with geometric patterns</a:t>
            </a:r>
            <a:endParaRPr sz="2400">
              <a:latin typeface="Libre Baskerville"/>
              <a:ea typeface="Libre Baskerville"/>
              <a:cs typeface="Libre Baskerville"/>
              <a:sym typeface="Libre Baskerville"/>
            </a:endParaRPr>
          </a:p>
        </p:txBody>
      </p:sp>
      <p:pic>
        <p:nvPicPr>
          <p:cNvPr id="225" name="Google Shape;225;p28"/>
          <p:cNvPicPr preferRelativeResize="0"/>
          <p:nvPr/>
        </p:nvPicPr>
        <p:blipFill>
          <a:blip r:embed="rId3">
            <a:alphaModFix/>
          </a:blip>
          <a:stretch>
            <a:fillRect/>
          </a:stretch>
        </p:blipFill>
        <p:spPr>
          <a:xfrm>
            <a:off x="746875" y="2403675"/>
            <a:ext cx="3497124" cy="2334325"/>
          </a:xfrm>
          <a:prstGeom prst="rect">
            <a:avLst/>
          </a:prstGeom>
          <a:noFill/>
          <a:ln>
            <a:noFill/>
          </a:ln>
        </p:spPr>
      </p:pic>
      <p:sp>
        <p:nvSpPr>
          <p:cNvPr id="226" name="Google Shape;226;p28"/>
          <p:cNvSpPr txBox="1"/>
          <p:nvPr/>
        </p:nvSpPr>
        <p:spPr>
          <a:xfrm>
            <a:off x="1138500" y="1139288"/>
            <a:ext cx="6867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inzel"/>
                <a:ea typeface="Cinzel"/>
                <a:cs typeface="Cinzel"/>
                <a:sym typeface="Cinzel"/>
              </a:rPr>
              <a:t>ART</a:t>
            </a:r>
            <a:endParaRPr sz="3000">
              <a:latin typeface="Cinzel"/>
              <a:ea typeface="Cinzel"/>
              <a:cs typeface="Cinzel"/>
              <a:sym typeface="Cinzel"/>
            </a:endParaRPr>
          </a:p>
        </p:txBody>
      </p:sp>
      <p:pic>
        <p:nvPicPr>
          <p:cNvPr id="227" name="Google Shape;227;p28"/>
          <p:cNvPicPr preferRelativeResize="0"/>
          <p:nvPr/>
        </p:nvPicPr>
        <p:blipFill>
          <a:blip r:embed="rId4">
            <a:alphaModFix/>
          </a:blip>
          <a:stretch>
            <a:fillRect/>
          </a:stretch>
        </p:blipFill>
        <p:spPr>
          <a:xfrm>
            <a:off x="4900000" y="2259969"/>
            <a:ext cx="3497126" cy="26217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9"/>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3" name="Google Shape;233;p29"/>
          <p:cNvSpPr txBox="1"/>
          <p:nvPr/>
        </p:nvSpPr>
        <p:spPr>
          <a:xfrm>
            <a:off x="1138500" y="107300"/>
            <a:ext cx="6867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latin typeface="Cinzel"/>
                <a:ea typeface="Cinzel"/>
                <a:cs typeface="Cinzel"/>
                <a:sym typeface="Cinzel"/>
              </a:rPr>
              <a:t>Muslim contributions to the Iberian Peninsula</a:t>
            </a:r>
            <a:endParaRPr b="1" sz="3000">
              <a:latin typeface="Cinzel"/>
              <a:ea typeface="Cinzel"/>
              <a:cs typeface="Cinzel"/>
              <a:sym typeface="Cinzel"/>
            </a:endParaRPr>
          </a:p>
        </p:txBody>
      </p:sp>
      <p:sp>
        <p:nvSpPr>
          <p:cNvPr id="234" name="Google Shape;234;p29"/>
          <p:cNvSpPr txBox="1"/>
          <p:nvPr/>
        </p:nvSpPr>
        <p:spPr>
          <a:xfrm>
            <a:off x="298050" y="1674950"/>
            <a:ext cx="8547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Libre Baskerville"/>
                <a:ea typeface="Libre Baskerville"/>
                <a:cs typeface="Libre Baskerville"/>
                <a:sym typeface="Libre Baskerville"/>
              </a:rPr>
              <a:t>New irrigation systems and crops (rice, melon, </a:t>
            </a:r>
            <a:r>
              <a:rPr lang="en" sz="2400">
                <a:latin typeface="Libre Baskerville"/>
                <a:ea typeface="Libre Baskerville"/>
                <a:cs typeface="Libre Baskerville"/>
                <a:sym typeface="Libre Baskerville"/>
              </a:rPr>
              <a:t>oranges</a:t>
            </a:r>
            <a:r>
              <a:rPr lang="en" sz="2400">
                <a:latin typeface="Libre Baskerville"/>
                <a:ea typeface="Libre Baskerville"/>
                <a:cs typeface="Libre Baskerville"/>
                <a:sym typeface="Libre Baskerville"/>
              </a:rPr>
              <a:t>, lemons, artichokes, aubergines, saffron, and sugarcane)</a:t>
            </a:r>
            <a:endParaRPr sz="2400">
              <a:latin typeface="Libre Baskerville"/>
              <a:ea typeface="Libre Baskerville"/>
              <a:cs typeface="Libre Baskerville"/>
              <a:sym typeface="Libre Baskerville"/>
            </a:endParaRPr>
          </a:p>
        </p:txBody>
      </p:sp>
      <p:sp>
        <p:nvSpPr>
          <p:cNvPr id="235" name="Google Shape;235;p29"/>
          <p:cNvSpPr txBox="1"/>
          <p:nvPr/>
        </p:nvSpPr>
        <p:spPr>
          <a:xfrm>
            <a:off x="1138500" y="1108213"/>
            <a:ext cx="6867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inzel"/>
                <a:ea typeface="Cinzel"/>
                <a:cs typeface="Cinzel"/>
                <a:sym typeface="Cinzel"/>
              </a:rPr>
              <a:t>AGRICULTURE</a:t>
            </a:r>
            <a:endParaRPr sz="3000">
              <a:latin typeface="Cinzel"/>
              <a:ea typeface="Cinzel"/>
              <a:cs typeface="Cinzel"/>
              <a:sym typeface="Cinzel"/>
            </a:endParaRPr>
          </a:p>
        </p:txBody>
      </p:sp>
      <p:pic>
        <p:nvPicPr>
          <p:cNvPr id="236" name="Google Shape;236;p29"/>
          <p:cNvPicPr preferRelativeResize="0"/>
          <p:nvPr/>
        </p:nvPicPr>
        <p:blipFill>
          <a:blip r:embed="rId3">
            <a:alphaModFix/>
          </a:blip>
          <a:stretch>
            <a:fillRect/>
          </a:stretch>
        </p:blipFill>
        <p:spPr>
          <a:xfrm>
            <a:off x="504250" y="2750775"/>
            <a:ext cx="2821279" cy="1870750"/>
          </a:xfrm>
          <a:prstGeom prst="rect">
            <a:avLst/>
          </a:prstGeom>
          <a:noFill/>
          <a:ln>
            <a:noFill/>
          </a:ln>
        </p:spPr>
      </p:pic>
      <p:pic>
        <p:nvPicPr>
          <p:cNvPr id="237" name="Google Shape;237;p29"/>
          <p:cNvPicPr preferRelativeResize="0"/>
          <p:nvPr/>
        </p:nvPicPr>
        <p:blipFill>
          <a:blip r:embed="rId4">
            <a:alphaModFix/>
          </a:blip>
          <a:stretch>
            <a:fillRect/>
          </a:stretch>
        </p:blipFill>
        <p:spPr>
          <a:xfrm>
            <a:off x="3022063" y="3272750"/>
            <a:ext cx="3099878" cy="1870750"/>
          </a:xfrm>
          <a:prstGeom prst="rect">
            <a:avLst/>
          </a:prstGeom>
          <a:noFill/>
          <a:ln>
            <a:noFill/>
          </a:ln>
        </p:spPr>
      </p:pic>
      <p:pic>
        <p:nvPicPr>
          <p:cNvPr id="238" name="Google Shape;238;p29"/>
          <p:cNvPicPr preferRelativeResize="0"/>
          <p:nvPr/>
        </p:nvPicPr>
        <p:blipFill>
          <a:blip r:embed="rId5">
            <a:alphaModFix/>
          </a:blip>
          <a:stretch>
            <a:fillRect/>
          </a:stretch>
        </p:blipFill>
        <p:spPr>
          <a:xfrm>
            <a:off x="5618208" y="2750770"/>
            <a:ext cx="3227741" cy="1870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title"/>
          </p:nvPr>
        </p:nvSpPr>
        <p:spPr>
          <a:xfrm>
            <a:off x="1271850" y="71525"/>
            <a:ext cx="6600300" cy="129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t>What are the periods of human history?</a:t>
            </a:r>
            <a:endParaRPr b="1" sz="3600"/>
          </a:p>
        </p:txBody>
      </p:sp>
      <p:sp>
        <p:nvSpPr>
          <p:cNvPr id="57" name="Google Shape;57;p12"/>
          <p:cNvSpPr txBox="1"/>
          <p:nvPr/>
        </p:nvSpPr>
        <p:spPr>
          <a:xfrm>
            <a:off x="423275" y="1594475"/>
            <a:ext cx="2360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Libre Baskerville"/>
                <a:ea typeface="Libre Baskerville"/>
                <a:cs typeface="Libre Baskerville"/>
                <a:sym typeface="Libre Baskerville"/>
              </a:rPr>
              <a:t>Prehistory</a:t>
            </a:r>
            <a:endParaRPr sz="3000">
              <a:latin typeface="Libre Baskerville"/>
              <a:ea typeface="Libre Baskerville"/>
              <a:cs typeface="Libre Baskerville"/>
              <a:sym typeface="Libre Baskerville"/>
            </a:endParaRPr>
          </a:p>
        </p:txBody>
      </p:sp>
      <p:sp>
        <p:nvSpPr>
          <p:cNvPr id="58" name="Google Shape;58;p12"/>
          <p:cNvSpPr txBox="1"/>
          <p:nvPr/>
        </p:nvSpPr>
        <p:spPr>
          <a:xfrm>
            <a:off x="1980788" y="3448175"/>
            <a:ext cx="19338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Libre Baskerville"/>
                <a:ea typeface="Libre Baskerville"/>
                <a:cs typeface="Libre Baskerville"/>
                <a:sym typeface="Libre Baskerville"/>
              </a:rPr>
              <a:t>Ancient History</a:t>
            </a:r>
            <a:endParaRPr sz="3000">
              <a:latin typeface="Libre Baskerville"/>
              <a:ea typeface="Libre Baskerville"/>
              <a:cs typeface="Libre Baskerville"/>
              <a:sym typeface="Libre Baskerville"/>
            </a:endParaRPr>
          </a:p>
        </p:txBody>
      </p:sp>
      <p:sp>
        <p:nvSpPr>
          <p:cNvPr id="59" name="Google Shape;59;p12"/>
          <p:cNvSpPr txBox="1"/>
          <p:nvPr/>
        </p:nvSpPr>
        <p:spPr>
          <a:xfrm>
            <a:off x="3697200" y="1454000"/>
            <a:ext cx="1749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Libre Baskerville"/>
                <a:ea typeface="Libre Baskerville"/>
                <a:cs typeface="Libre Baskerville"/>
                <a:sym typeface="Libre Baskerville"/>
              </a:rPr>
              <a:t>Middle Ages</a:t>
            </a:r>
            <a:endParaRPr sz="3000">
              <a:latin typeface="Libre Baskerville"/>
              <a:ea typeface="Libre Baskerville"/>
              <a:cs typeface="Libre Baskerville"/>
              <a:sym typeface="Libre Baskerville"/>
            </a:endParaRPr>
          </a:p>
        </p:txBody>
      </p:sp>
      <p:sp>
        <p:nvSpPr>
          <p:cNvPr id="60" name="Google Shape;60;p12"/>
          <p:cNvSpPr txBox="1"/>
          <p:nvPr/>
        </p:nvSpPr>
        <p:spPr>
          <a:xfrm>
            <a:off x="4986425" y="3448175"/>
            <a:ext cx="2127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Libre Baskerville"/>
                <a:ea typeface="Libre Baskerville"/>
                <a:cs typeface="Libre Baskerville"/>
                <a:sym typeface="Libre Baskerville"/>
              </a:rPr>
              <a:t>Modern Age</a:t>
            </a:r>
            <a:endParaRPr sz="3000">
              <a:latin typeface="Libre Baskerville"/>
              <a:ea typeface="Libre Baskerville"/>
              <a:cs typeface="Libre Baskerville"/>
              <a:sym typeface="Libre Baskerville"/>
            </a:endParaRPr>
          </a:p>
        </p:txBody>
      </p:sp>
      <p:sp>
        <p:nvSpPr>
          <p:cNvPr id="61" name="Google Shape;61;p12"/>
          <p:cNvSpPr txBox="1"/>
          <p:nvPr/>
        </p:nvSpPr>
        <p:spPr>
          <a:xfrm>
            <a:off x="5954775" y="1363625"/>
            <a:ext cx="3123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Libre Baskerville"/>
                <a:ea typeface="Libre Baskerville"/>
                <a:cs typeface="Libre Baskerville"/>
                <a:sym typeface="Libre Baskerville"/>
              </a:rPr>
              <a:t>Contemporary Age</a:t>
            </a:r>
            <a:endParaRPr sz="3000">
              <a:latin typeface="Libre Baskerville"/>
              <a:ea typeface="Libre Baskerville"/>
              <a:cs typeface="Libre Baskerville"/>
              <a:sym typeface="Libre Baskerville"/>
            </a:endParaRPr>
          </a:p>
        </p:txBody>
      </p:sp>
      <p:cxnSp>
        <p:nvCxnSpPr>
          <p:cNvPr id="62" name="Google Shape;62;p12"/>
          <p:cNvCxnSpPr/>
          <p:nvPr/>
        </p:nvCxnSpPr>
        <p:spPr>
          <a:xfrm>
            <a:off x="59600" y="2908925"/>
            <a:ext cx="9054600" cy="0"/>
          </a:xfrm>
          <a:prstGeom prst="straightConnector1">
            <a:avLst/>
          </a:prstGeom>
          <a:noFill/>
          <a:ln cap="flat" cmpd="sng" w="114300">
            <a:solidFill>
              <a:srgbClr val="000000"/>
            </a:solidFill>
            <a:prstDash val="solid"/>
            <a:round/>
            <a:headEnd len="med" w="med" type="stealth"/>
            <a:tailEnd len="med" w="med" type="stealth"/>
          </a:ln>
        </p:spPr>
      </p:cxnSp>
      <p:cxnSp>
        <p:nvCxnSpPr>
          <p:cNvPr id="63" name="Google Shape;63;p12"/>
          <p:cNvCxnSpPr/>
          <p:nvPr/>
        </p:nvCxnSpPr>
        <p:spPr>
          <a:xfrm>
            <a:off x="1603625" y="2652575"/>
            <a:ext cx="0" cy="512700"/>
          </a:xfrm>
          <a:prstGeom prst="straightConnector1">
            <a:avLst/>
          </a:prstGeom>
          <a:noFill/>
          <a:ln cap="flat" cmpd="sng" w="114300">
            <a:solidFill>
              <a:srgbClr val="000000"/>
            </a:solidFill>
            <a:prstDash val="solid"/>
            <a:round/>
            <a:headEnd len="med" w="med" type="none"/>
            <a:tailEnd len="med" w="med" type="none"/>
          </a:ln>
        </p:spPr>
      </p:cxnSp>
      <p:cxnSp>
        <p:nvCxnSpPr>
          <p:cNvPr id="64" name="Google Shape;64;p12"/>
          <p:cNvCxnSpPr/>
          <p:nvPr/>
        </p:nvCxnSpPr>
        <p:spPr>
          <a:xfrm>
            <a:off x="2947700" y="2652575"/>
            <a:ext cx="0" cy="512700"/>
          </a:xfrm>
          <a:prstGeom prst="straightConnector1">
            <a:avLst/>
          </a:prstGeom>
          <a:noFill/>
          <a:ln cap="flat" cmpd="sng" w="114300">
            <a:solidFill>
              <a:srgbClr val="000000"/>
            </a:solidFill>
            <a:prstDash val="solid"/>
            <a:round/>
            <a:headEnd len="med" w="med" type="none"/>
            <a:tailEnd len="med" w="med" type="none"/>
          </a:ln>
        </p:spPr>
      </p:cxnSp>
      <p:cxnSp>
        <p:nvCxnSpPr>
          <p:cNvPr id="65" name="Google Shape;65;p12"/>
          <p:cNvCxnSpPr/>
          <p:nvPr/>
        </p:nvCxnSpPr>
        <p:spPr>
          <a:xfrm>
            <a:off x="4572000" y="2652575"/>
            <a:ext cx="0" cy="512700"/>
          </a:xfrm>
          <a:prstGeom prst="straightConnector1">
            <a:avLst/>
          </a:prstGeom>
          <a:noFill/>
          <a:ln cap="flat" cmpd="sng" w="114300">
            <a:solidFill>
              <a:srgbClr val="000000"/>
            </a:solidFill>
            <a:prstDash val="solid"/>
            <a:round/>
            <a:headEnd len="med" w="med" type="none"/>
            <a:tailEnd len="med" w="med" type="none"/>
          </a:ln>
        </p:spPr>
      </p:cxnSp>
      <p:cxnSp>
        <p:nvCxnSpPr>
          <p:cNvPr id="66" name="Google Shape;66;p12"/>
          <p:cNvCxnSpPr/>
          <p:nvPr/>
        </p:nvCxnSpPr>
        <p:spPr>
          <a:xfrm>
            <a:off x="6050363" y="2652575"/>
            <a:ext cx="0" cy="512700"/>
          </a:xfrm>
          <a:prstGeom prst="straightConnector1">
            <a:avLst/>
          </a:prstGeom>
          <a:noFill/>
          <a:ln cap="flat" cmpd="sng" w="114300">
            <a:solidFill>
              <a:srgbClr val="000000"/>
            </a:solidFill>
            <a:prstDash val="solid"/>
            <a:round/>
            <a:headEnd len="med" w="med" type="none"/>
            <a:tailEnd len="med" w="med" type="none"/>
          </a:ln>
        </p:spPr>
      </p:cxnSp>
      <p:cxnSp>
        <p:nvCxnSpPr>
          <p:cNvPr id="67" name="Google Shape;67;p12"/>
          <p:cNvCxnSpPr/>
          <p:nvPr/>
        </p:nvCxnSpPr>
        <p:spPr>
          <a:xfrm>
            <a:off x="7516575" y="2652575"/>
            <a:ext cx="0" cy="512700"/>
          </a:xfrm>
          <a:prstGeom prst="straightConnector1">
            <a:avLst/>
          </a:prstGeom>
          <a:noFill/>
          <a:ln cap="flat" cmpd="sng" w="114300">
            <a:solidFill>
              <a:srgbClr val="000000"/>
            </a:solidFill>
            <a:prstDash val="solid"/>
            <a:round/>
            <a:headEnd len="med" w="med" type="none"/>
            <a:tailEnd len="med" w="med" type="none"/>
          </a:ln>
        </p:spPr>
      </p:cxnSp>
      <p:sp>
        <p:nvSpPr>
          <p:cNvPr id="68" name="Google Shape;68;p12"/>
          <p:cNvSpPr/>
          <p:nvPr/>
        </p:nvSpPr>
        <p:spPr>
          <a:xfrm>
            <a:off x="3677850" y="1519250"/>
            <a:ext cx="1788300" cy="977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4" name="Google Shape;244;p30"/>
          <p:cNvSpPr txBox="1"/>
          <p:nvPr/>
        </p:nvSpPr>
        <p:spPr>
          <a:xfrm>
            <a:off x="1138500" y="107300"/>
            <a:ext cx="6867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latin typeface="Cinzel"/>
                <a:ea typeface="Cinzel"/>
                <a:cs typeface="Cinzel"/>
                <a:sym typeface="Cinzel"/>
              </a:rPr>
              <a:t>Muslim contributions to the Iberian Peninsula</a:t>
            </a:r>
            <a:endParaRPr b="1" sz="3000">
              <a:latin typeface="Cinzel"/>
              <a:ea typeface="Cinzel"/>
              <a:cs typeface="Cinzel"/>
              <a:sym typeface="Cinzel"/>
            </a:endParaRPr>
          </a:p>
        </p:txBody>
      </p:sp>
      <p:sp>
        <p:nvSpPr>
          <p:cNvPr id="245" name="Google Shape;245;p30"/>
          <p:cNvSpPr txBox="1"/>
          <p:nvPr/>
        </p:nvSpPr>
        <p:spPr>
          <a:xfrm>
            <a:off x="351750" y="1706025"/>
            <a:ext cx="8440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Libre Baskerville"/>
                <a:ea typeface="Libre Baskerville"/>
                <a:cs typeface="Libre Baskerville"/>
                <a:sym typeface="Libre Baskerville"/>
              </a:rPr>
              <a:t>Made crafts with leather, cloth, glass, and ceramics</a:t>
            </a:r>
            <a:endParaRPr sz="2400">
              <a:latin typeface="Libre Baskerville"/>
              <a:ea typeface="Libre Baskerville"/>
              <a:cs typeface="Libre Baskerville"/>
              <a:sym typeface="Libre Baskerville"/>
            </a:endParaRPr>
          </a:p>
        </p:txBody>
      </p:sp>
      <p:sp>
        <p:nvSpPr>
          <p:cNvPr id="246" name="Google Shape;246;p30"/>
          <p:cNvSpPr txBox="1"/>
          <p:nvPr/>
        </p:nvSpPr>
        <p:spPr>
          <a:xfrm>
            <a:off x="1138500" y="1139288"/>
            <a:ext cx="6867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inzel"/>
                <a:ea typeface="Cinzel"/>
                <a:cs typeface="Cinzel"/>
                <a:sym typeface="Cinzel"/>
              </a:rPr>
              <a:t>CRAFTS</a:t>
            </a:r>
            <a:endParaRPr sz="3000">
              <a:latin typeface="Cinzel"/>
              <a:ea typeface="Cinzel"/>
              <a:cs typeface="Cinzel"/>
              <a:sym typeface="Cinzel"/>
            </a:endParaRPr>
          </a:p>
        </p:txBody>
      </p:sp>
      <p:pic>
        <p:nvPicPr>
          <p:cNvPr id="247" name="Google Shape;247;p30"/>
          <p:cNvPicPr preferRelativeResize="0"/>
          <p:nvPr/>
        </p:nvPicPr>
        <p:blipFill>
          <a:blip r:embed="rId3">
            <a:alphaModFix/>
          </a:blip>
          <a:stretch>
            <a:fillRect/>
          </a:stretch>
        </p:blipFill>
        <p:spPr>
          <a:xfrm>
            <a:off x="509588" y="2352900"/>
            <a:ext cx="1933932" cy="2578575"/>
          </a:xfrm>
          <a:prstGeom prst="rect">
            <a:avLst/>
          </a:prstGeom>
          <a:noFill/>
          <a:ln>
            <a:noFill/>
          </a:ln>
        </p:spPr>
      </p:pic>
      <p:pic>
        <p:nvPicPr>
          <p:cNvPr id="248" name="Google Shape;248;p30"/>
          <p:cNvPicPr preferRelativeResize="0"/>
          <p:nvPr/>
        </p:nvPicPr>
        <p:blipFill>
          <a:blip r:embed="rId4">
            <a:alphaModFix/>
          </a:blip>
          <a:stretch>
            <a:fillRect/>
          </a:stretch>
        </p:blipFill>
        <p:spPr>
          <a:xfrm>
            <a:off x="3007400" y="2352900"/>
            <a:ext cx="3440343" cy="2578577"/>
          </a:xfrm>
          <a:prstGeom prst="rect">
            <a:avLst/>
          </a:prstGeom>
          <a:noFill/>
          <a:ln>
            <a:noFill/>
          </a:ln>
        </p:spPr>
      </p:pic>
      <p:pic>
        <p:nvPicPr>
          <p:cNvPr id="249" name="Google Shape;249;p30"/>
          <p:cNvPicPr preferRelativeResize="0"/>
          <p:nvPr/>
        </p:nvPicPr>
        <p:blipFill>
          <a:blip r:embed="rId5">
            <a:alphaModFix/>
          </a:blip>
          <a:stretch>
            <a:fillRect/>
          </a:stretch>
        </p:blipFill>
        <p:spPr>
          <a:xfrm>
            <a:off x="7011637" y="2400600"/>
            <a:ext cx="1622775" cy="2578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1"/>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5" name="Google Shape;255;p31"/>
          <p:cNvSpPr txBox="1"/>
          <p:nvPr/>
        </p:nvSpPr>
        <p:spPr>
          <a:xfrm>
            <a:off x="1138500" y="107300"/>
            <a:ext cx="6867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latin typeface="Cinzel"/>
                <a:ea typeface="Cinzel"/>
                <a:cs typeface="Cinzel"/>
                <a:sym typeface="Cinzel"/>
              </a:rPr>
              <a:t>Muslim contributions to the Iberian Peninsula</a:t>
            </a:r>
            <a:endParaRPr b="1" sz="3000">
              <a:latin typeface="Cinzel"/>
              <a:ea typeface="Cinzel"/>
              <a:cs typeface="Cinzel"/>
              <a:sym typeface="Cinzel"/>
            </a:endParaRPr>
          </a:p>
        </p:txBody>
      </p:sp>
      <p:sp>
        <p:nvSpPr>
          <p:cNvPr id="256" name="Google Shape;256;p31"/>
          <p:cNvSpPr txBox="1"/>
          <p:nvPr/>
        </p:nvSpPr>
        <p:spPr>
          <a:xfrm>
            <a:off x="152400" y="1660900"/>
            <a:ext cx="4148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Libre Baskerville"/>
                <a:ea typeface="Libre Baskerville"/>
                <a:cs typeface="Libre Baskerville"/>
                <a:sym typeface="Libre Baskerville"/>
              </a:rPr>
              <a:t>Zero and Arabic numerals</a:t>
            </a:r>
            <a:endParaRPr sz="2400">
              <a:latin typeface="Libre Baskerville"/>
              <a:ea typeface="Libre Baskerville"/>
              <a:cs typeface="Libre Baskerville"/>
              <a:sym typeface="Libre Baskerville"/>
            </a:endParaRPr>
          </a:p>
        </p:txBody>
      </p:sp>
      <p:sp>
        <p:nvSpPr>
          <p:cNvPr id="257" name="Google Shape;257;p31"/>
          <p:cNvSpPr txBox="1"/>
          <p:nvPr/>
        </p:nvSpPr>
        <p:spPr>
          <a:xfrm>
            <a:off x="185100" y="1063100"/>
            <a:ext cx="4083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inzel"/>
                <a:ea typeface="Cinzel"/>
                <a:cs typeface="Cinzel"/>
                <a:sym typeface="Cinzel"/>
              </a:rPr>
              <a:t>Mathematics</a:t>
            </a:r>
            <a:endParaRPr sz="3000">
              <a:latin typeface="Cinzel"/>
              <a:ea typeface="Cinzel"/>
              <a:cs typeface="Cinzel"/>
              <a:sym typeface="Cinzel"/>
            </a:endParaRPr>
          </a:p>
        </p:txBody>
      </p:sp>
      <p:sp>
        <p:nvSpPr>
          <p:cNvPr id="258" name="Google Shape;258;p31"/>
          <p:cNvSpPr txBox="1"/>
          <p:nvPr/>
        </p:nvSpPr>
        <p:spPr>
          <a:xfrm>
            <a:off x="4875600" y="1063100"/>
            <a:ext cx="4083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Cinzel"/>
                <a:ea typeface="Cinzel"/>
                <a:cs typeface="Cinzel"/>
                <a:sym typeface="Cinzel"/>
              </a:rPr>
              <a:t>LANGUAGE</a:t>
            </a:r>
            <a:endParaRPr sz="3000">
              <a:latin typeface="Cinzel"/>
              <a:ea typeface="Cinzel"/>
              <a:cs typeface="Cinzel"/>
              <a:sym typeface="Cinzel"/>
            </a:endParaRPr>
          </a:p>
        </p:txBody>
      </p:sp>
      <p:sp>
        <p:nvSpPr>
          <p:cNvPr id="259" name="Google Shape;259;p31"/>
          <p:cNvSpPr txBox="1"/>
          <p:nvPr/>
        </p:nvSpPr>
        <p:spPr>
          <a:xfrm>
            <a:off x="4842900" y="1709600"/>
            <a:ext cx="4148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Libre Baskerville"/>
                <a:ea typeface="Libre Baskerville"/>
                <a:cs typeface="Libre Baskerville"/>
                <a:sym typeface="Libre Baskerville"/>
              </a:rPr>
              <a:t>Many Spanish words come from Arabic</a:t>
            </a:r>
            <a:endParaRPr sz="2400">
              <a:latin typeface="Libre Baskerville"/>
              <a:ea typeface="Libre Baskerville"/>
              <a:cs typeface="Libre Baskerville"/>
              <a:sym typeface="Libre Baskerville"/>
            </a:endParaRPr>
          </a:p>
        </p:txBody>
      </p:sp>
      <p:pic>
        <p:nvPicPr>
          <p:cNvPr id="260" name="Google Shape;260;p31"/>
          <p:cNvPicPr preferRelativeResize="0"/>
          <p:nvPr/>
        </p:nvPicPr>
        <p:blipFill>
          <a:blip r:embed="rId3">
            <a:alphaModFix/>
          </a:blip>
          <a:stretch>
            <a:fillRect/>
          </a:stretch>
        </p:blipFill>
        <p:spPr>
          <a:xfrm>
            <a:off x="283650" y="2937800"/>
            <a:ext cx="3886200" cy="1343025"/>
          </a:xfrm>
          <a:prstGeom prst="rect">
            <a:avLst/>
          </a:prstGeom>
          <a:noFill/>
          <a:ln>
            <a:noFill/>
          </a:ln>
        </p:spPr>
      </p:pic>
      <p:pic>
        <p:nvPicPr>
          <p:cNvPr id="261" name="Google Shape;261;p31"/>
          <p:cNvPicPr preferRelativeResize="0"/>
          <p:nvPr/>
        </p:nvPicPr>
        <p:blipFill rotWithShape="1">
          <a:blip r:embed="rId4">
            <a:alphaModFix/>
          </a:blip>
          <a:srcRect b="2916" l="4409" r="36798" t="28777"/>
          <a:stretch/>
        </p:blipFill>
        <p:spPr>
          <a:xfrm>
            <a:off x="5406750" y="2556800"/>
            <a:ext cx="2965175" cy="258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cxnSp>
        <p:nvCxnSpPr>
          <p:cNvPr id="73" name="Google Shape;73;p13"/>
          <p:cNvCxnSpPr/>
          <p:nvPr/>
        </p:nvCxnSpPr>
        <p:spPr>
          <a:xfrm>
            <a:off x="44700" y="2571750"/>
            <a:ext cx="9054600" cy="0"/>
          </a:xfrm>
          <a:prstGeom prst="straightConnector1">
            <a:avLst/>
          </a:prstGeom>
          <a:noFill/>
          <a:ln cap="flat" cmpd="sng" w="114300">
            <a:solidFill>
              <a:srgbClr val="000000"/>
            </a:solidFill>
            <a:prstDash val="solid"/>
            <a:round/>
            <a:headEnd len="med" w="med" type="stealth"/>
            <a:tailEnd len="med" w="med" type="stealth"/>
          </a:ln>
        </p:spPr>
      </p:cxnSp>
      <p:sp>
        <p:nvSpPr>
          <p:cNvPr id="74" name="Google Shape;74;p13"/>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5" name="Google Shape;75;p13"/>
          <p:cNvSpPr txBox="1"/>
          <p:nvPr>
            <p:ph idx="4294967295" type="body"/>
          </p:nvPr>
        </p:nvSpPr>
        <p:spPr>
          <a:xfrm>
            <a:off x="2105100" y="0"/>
            <a:ext cx="4933800" cy="768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0" lang="en" sz="3600">
                <a:latin typeface="Cinzel"/>
                <a:ea typeface="Cinzel"/>
                <a:cs typeface="Cinzel"/>
                <a:sym typeface="Cinzel"/>
              </a:rPr>
              <a:t>The Middle Ages</a:t>
            </a:r>
            <a:endParaRPr b="1" i="0" sz="3600">
              <a:latin typeface="Cinzel"/>
              <a:ea typeface="Cinzel"/>
              <a:cs typeface="Cinzel"/>
              <a:sym typeface="Cinzel"/>
            </a:endParaRPr>
          </a:p>
        </p:txBody>
      </p:sp>
      <p:sp>
        <p:nvSpPr>
          <p:cNvPr id="76" name="Google Shape;76;p13"/>
          <p:cNvSpPr txBox="1"/>
          <p:nvPr/>
        </p:nvSpPr>
        <p:spPr>
          <a:xfrm>
            <a:off x="163900" y="3242700"/>
            <a:ext cx="2479800" cy="10158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Starts with the fall of the Roman Empire</a:t>
            </a:r>
            <a:endParaRPr sz="1800">
              <a:latin typeface="Libre Baskerville"/>
              <a:ea typeface="Libre Baskerville"/>
              <a:cs typeface="Libre Baskerville"/>
              <a:sym typeface="Libre Baskerville"/>
            </a:endParaRPr>
          </a:p>
        </p:txBody>
      </p:sp>
      <p:cxnSp>
        <p:nvCxnSpPr>
          <p:cNvPr id="77" name="Google Shape;77;p13"/>
          <p:cNvCxnSpPr>
            <a:endCxn id="76" idx="0"/>
          </p:cNvCxnSpPr>
          <p:nvPr/>
        </p:nvCxnSpPr>
        <p:spPr>
          <a:xfrm flipH="1">
            <a:off x="1403800" y="1656900"/>
            <a:ext cx="3000" cy="1585800"/>
          </a:xfrm>
          <a:prstGeom prst="straightConnector1">
            <a:avLst/>
          </a:prstGeom>
          <a:noFill/>
          <a:ln cap="flat" cmpd="sng" w="76200">
            <a:solidFill>
              <a:srgbClr val="000000"/>
            </a:solidFill>
            <a:prstDash val="solid"/>
            <a:round/>
            <a:headEnd len="med" w="med" type="none"/>
            <a:tailEnd len="med" w="med" type="none"/>
          </a:ln>
        </p:spPr>
      </p:cxnSp>
      <p:sp>
        <p:nvSpPr>
          <p:cNvPr id="78" name="Google Shape;78;p13"/>
          <p:cNvSpPr txBox="1"/>
          <p:nvPr/>
        </p:nvSpPr>
        <p:spPr>
          <a:xfrm>
            <a:off x="843550" y="119525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476 CE</a:t>
            </a:r>
            <a:endParaRPr sz="1800">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idx="4294967295" type="subTitle"/>
          </p:nvPr>
        </p:nvSpPr>
        <p:spPr>
          <a:xfrm>
            <a:off x="2888550" y="58525"/>
            <a:ext cx="3366900" cy="714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i="1" lang="en" sz="3600"/>
              <a:t>The Visigoths</a:t>
            </a:r>
            <a:endParaRPr b="1" i="1" sz="3600"/>
          </a:p>
        </p:txBody>
      </p:sp>
      <p:sp>
        <p:nvSpPr>
          <p:cNvPr id="84" name="Google Shape;84;p14"/>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85" name="Google Shape;85;p14"/>
          <p:cNvPicPr preferRelativeResize="0"/>
          <p:nvPr/>
        </p:nvPicPr>
        <p:blipFill>
          <a:blip r:embed="rId3">
            <a:alphaModFix/>
          </a:blip>
          <a:stretch>
            <a:fillRect/>
          </a:stretch>
        </p:blipFill>
        <p:spPr>
          <a:xfrm>
            <a:off x="450450" y="1018813"/>
            <a:ext cx="2759184" cy="3837275"/>
          </a:xfrm>
          <a:prstGeom prst="rect">
            <a:avLst/>
          </a:prstGeom>
          <a:noFill/>
          <a:ln>
            <a:noFill/>
          </a:ln>
        </p:spPr>
      </p:pic>
      <p:sp>
        <p:nvSpPr>
          <p:cNvPr id="86" name="Google Shape;86;p14"/>
          <p:cNvSpPr txBox="1"/>
          <p:nvPr/>
        </p:nvSpPr>
        <p:spPr>
          <a:xfrm>
            <a:off x="3516925" y="915900"/>
            <a:ext cx="4911900" cy="40431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SzPts val="1800"/>
              <a:buFont typeface="Libre Baskerville"/>
              <a:buChar char="●"/>
            </a:pPr>
            <a:r>
              <a:rPr lang="en" sz="1800">
                <a:latin typeface="Libre Baskerville"/>
                <a:ea typeface="Libre Baskerville"/>
                <a:cs typeface="Libre Baskerville"/>
                <a:sym typeface="Libre Baskerville"/>
              </a:rPr>
              <a:t>Before the fall of the Roman Empire, different tribes migrated to Hispania (Roman name for the Iberian Peninsula)</a:t>
            </a:r>
            <a:endParaRPr sz="1800">
              <a:latin typeface="Libre Baskerville"/>
              <a:ea typeface="Libre Baskerville"/>
              <a:cs typeface="Libre Baskerville"/>
              <a:sym typeface="Libre Baskerville"/>
            </a:endParaRPr>
          </a:p>
          <a:p>
            <a:pPr indent="-342900" lvl="0" marL="457200" rtl="0" algn="l">
              <a:lnSpc>
                <a:spcPct val="150000"/>
              </a:lnSpc>
              <a:spcBef>
                <a:spcPts val="1000"/>
              </a:spcBef>
              <a:spcAft>
                <a:spcPts val="0"/>
              </a:spcAft>
              <a:buSzPts val="1800"/>
              <a:buFont typeface="Libre Baskerville"/>
              <a:buChar char="●"/>
            </a:pPr>
            <a:r>
              <a:rPr lang="en" sz="1800">
                <a:latin typeface="Libre Baskerville"/>
                <a:ea typeface="Libre Baskerville"/>
                <a:cs typeface="Libre Baskerville"/>
                <a:sym typeface="Libre Baskerville"/>
              </a:rPr>
              <a:t>The Roman </a:t>
            </a:r>
            <a:r>
              <a:rPr lang="en" sz="1800">
                <a:latin typeface="Libre Baskerville"/>
                <a:ea typeface="Libre Baskerville"/>
                <a:cs typeface="Libre Baskerville"/>
                <a:sym typeface="Libre Baskerville"/>
              </a:rPr>
              <a:t>emperor</a:t>
            </a:r>
            <a:r>
              <a:rPr lang="en" sz="1800">
                <a:latin typeface="Libre Baskerville"/>
                <a:ea typeface="Libre Baskerville"/>
                <a:cs typeface="Libre Baskerville"/>
                <a:sym typeface="Libre Baskerville"/>
              </a:rPr>
              <a:t> encouraged Visigoths from </a:t>
            </a:r>
            <a:r>
              <a:rPr i="1" lang="en" sz="1800">
                <a:latin typeface="Libre Baskerville"/>
                <a:ea typeface="Libre Baskerville"/>
                <a:cs typeface="Libre Baskerville"/>
                <a:sym typeface="Libre Baskerville"/>
              </a:rPr>
              <a:t>Gaul </a:t>
            </a:r>
            <a:r>
              <a:rPr lang="en" sz="1800">
                <a:latin typeface="Libre Baskerville"/>
                <a:ea typeface="Libre Baskerville"/>
                <a:cs typeface="Libre Baskerville"/>
                <a:sym typeface="Libre Baskerville"/>
              </a:rPr>
              <a:t>to attack the other tribes </a:t>
            </a:r>
            <a:endParaRPr sz="1800">
              <a:latin typeface="Libre Baskerville"/>
              <a:ea typeface="Libre Baskerville"/>
              <a:cs typeface="Libre Baskerville"/>
              <a:sym typeface="Libre Baskerville"/>
            </a:endParaRPr>
          </a:p>
          <a:p>
            <a:pPr indent="-342900" lvl="0" marL="457200" rtl="0" algn="l">
              <a:lnSpc>
                <a:spcPct val="150000"/>
              </a:lnSpc>
              <a:spcBef>
                <a:spcPts val="1000"/>
              </a:spcBef>
              <a:spcAft>
                <a:spcPts val="1000"/>
              </a:spcAft>
              <a:buSzPts val="1800"/>
              <a:buFont typeface="Libre Baskerville"/>
              <a:buChar char="●"/>
            </a:pPr>
            <a:r>
              <a:rPr lang="en" sz="1800">
                <a:latin typeface="Libre Baskerville"/>
                <a:ea typeface="Libre Baskerville"/>
                <a:cs typeface="Libre Baskerville"/>
                <a:sym typeface="Libre Baskerville"/>
              </a:rPr>
              <a:t>They forced the other tribes out and settled on the Iberian Peninsula </a:t>
            </a:r>
            <a:endParaRPr sz="1800">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cxnSp>
        <p:nvCxnSpPr>
          <p:cNvPr id="91" name="Google Shape;91;p15"/>
          <p:cNvCxnSpPr/>
          <p:nvPr/>
        </p:nvCxnSpPr>
        <p:spPr>
          <a:xfrm>
            <a:off x="44700" y="2571750"/>
            <a:ext cx="9054600" cy="0"/>
          </a:xfrm>
          <a:prstGeom prst="straightConnector1">
            <a:avLst/>
          </a:prstGeom>
          <a:noFill/>
          <a:ln cap="flat" cmpd="sng" w="114300">
            <a:solidFill>
              <a:srgbClr val="000000"/>
            </a:solidFill>
            <a:prstDash val="solid"/>
            <a:round/>
            <a:headEnd len="med" w="med" type="stealth"/>
            <a:tailEnd len="med" w="med" type="stealth"/>
          </a:ln>
        </p:spPr>
      </p:cxnSp>
      <p:sp>
        <p:nvSpPr>
          <p:cNvPr id="92" name="Google Shape;92;p15"/>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3" name="Google Shape;93;p15"/>
          <p:cNvSpPr txBox="1"/>
          <p:nvPr>
            <p:ph idx="4294967295" type="body"/>
          </p:nvPr>
        </p:nvSpPr>
        <p:spPr>
          <a:xfrm>
            <a:off x="2105100" y="0"/>
            <a:ext cx="4933800" cy="768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0" lang="en" sz="3600">
                <a:latin typeface="Cinzel"/>
                <a:ea typeface="Cinzel"/>
                <a:cs typeface="Cinzel"/>
                <a:sym typeface="Cinzel"/>
              </a:rPr>
              <a:t>The Middle Ages</a:t>
            </a:r>
            <a:endParaRPr b="1" i="0" sz="3600">
              <a:latin typeface="Cinzel"/>
              <a:ea typeface="Cinzel"/>
              <a:cs typeface="Cinzel"/>
              <a:sym typeface="Cinzel"/>
            </a:endParaRPr>
          </a:p>
        </p:txBody>
      </p:sp>
      <p:sp>
        <p:nvSpPr>
          <p:cNvPr id="94" name="Google Shape;94;p15"/>
          <p:cNvSpPr txBox="1"/>
          <p:nvPr/>
        </p:nvSpPr>
        <p:spPr>
          <a:xfrm>
            <a:off x="163900" y="3242700"/>
            <a:ext cx="2479800" cy="73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F</a:t>
            </a:r>
            <a:r>
              <a:rPr lang="en" sz="1800">
                <a:latin typeface="Libre Baskerville"/>
                <a:ea typeface="Libre Baskerville"/>
                <a:cs typeface="Libre Baskerville"/>
                <a:sym typeface="Libre Baskerville"/>
              </a:rPr>
              <a:t>all of the Roman Empire</a:t>
            </a:r>
            <a:endParaRPr sz="1800">
              <a:latin typeface="Libre Baskerville"/>
              <a:ea typeface="Libre Baskerville"/>
              <a:cs typeface="Libre Baskerville"/>
              <a:sym typeface="Libre Baskerville"/>
            </a:endParaRPr>
          </a:p>
        </p:txBody>
      </p:sp>
      <p:cxnSp>
        <p:nvCxnSpPr>
          <p:cNvPr id="95" name="Google Shape;95;p15"/>
          <p:cNvCxnSpPr>
            <a:endCxn id="94" idx="0"/>
          </p:cNvCxnSpPr>
          <p:nvPr/>
        </p:nvCxnSpPr>
        <p:spPr>
          <a:xfrm flipH="1">
            <a:off x="1403800" y="1656900"/>
            <a:ext cx="3000" cy="1585800"/>
          </a:xfrm>
          <a:prstGeom prst="straightConnector1">
            <a:avLst/>
          </a:prstGeom>
          <a:noFill/>
          <a:ln cap="flat" cmpd="sng" w="76200">
            <a:solidFill>
              <a:srgbClr val="000000"/>
            </a:solidFill>
            <a:prstDash val="solid"/>
            <a:round/>
            <a:headEnd len="med" w="med" type="none"/>
            <a:tailEnd len="med" w="med" type="none"/>
          </a:ln>
        </p:spPr>
      </p:cxnSp>
      <p:sp>
        <p:nvSpPr>
          <p:cNvPr id="96" name="Google Shape;96;p15"/>
          <p:cNvSpPr txBox="1"/>
          <p:nvPr/>
        </p:nvSpPr>
        <p:spPr>
          <a:xfrm>
            <a:off x="843550" y="119525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476 CE</a:t>
            </a:r>
            <a:endParaRPr sz="1800">
              <a:latin typeface="Libre Baskerville"/>
              <a:ea typeface="Libre Baskerville"/>
              <a:cs typeface="Libre Baskerville"/>
              <a:sym typeface="Libre Baskerville"/>
            </a:endParaRPr>
          </a:p>
        </p:txBody>
      </p:sp>
      <p:sp>
        <p:nvSpPr>
          <p:cNvPr id="97" name="Google Shape;97;p15"/>
          <p:cNvSpPr txBox="1"/>
          <p:nvPr/>
        </p:nvSpPr>
        <p:spPr>
          <a:xfrm>
            <a:off x="2176100" y="1056650"/>
            <a:ext cx="2479800" cy="10158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Visigoths settle on the Iberian Peninsula</a:t>
            </a:r>
            <a:endParaRPr sz="1800">
              <a:latin typeface="Libre Baskerville"/>
              <a:ea typeface="Libre Baskerville"/>
              <a:cs typeface="Libre Baskerville"/>
              <a:sym typeface="Libre Baskerville"/>
            </a:endParaRPr>
          </a:p>
        </p:txBody>
      </p:sp>
      <p:cxnSp>
        <p:nvCxnSpPr>
          <p:cNvPr id="98" name="Google Shape;98;p15"/>
          <p:cNvCxnSpPr>
            <a:endCxn id="99" idx="0"/>
          </p:cNvCxnSpPr>
          <p:nvPr/>
        </p:nvCxnSpPr>
        <p:spPr>
          <a:xfrm>
            <a:off x="3417500" y="2072400"/>
            <a:ext cx="2100" cy="1308900"/>
          </a:xfrm>
          <a:prstGeom prst="straightConnector1">
            <a:avLst/>
          </a:prstGeom>
          <a:noFill/>
          <a:ln cap="flat" cmpd="sng" w="76200">
            <a:solidFill>
              <a:srgbClr val="000000"/>
            </a:solidFill>
            <a:prstDash val="solid"/>
            <a:round/>
            <a:headEnd len="med" w="med" type="none"/>
            <a:tailEnd len="med" w="med" type="none"/>
          </a:ln>
        </p:spPr>
      </p:cxnSp>
      <p:sp>
        <p:nvSpPr>
          <p:cNvPr id="99" name="Google Shape;99;p15"/>
          <p:cNvSpPr txBox="1"/>
          <p:nvPr/>
        </p:nvSpPr>
        <p:spPr>
          <a:xfrm>
            <a:off x="2859350" y="338130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507</a:t>
            </a:r>
            <a:r>
              <a:rPr lang="en" sz="1800">
                <a:latin typeface="Libre Baskerville"/>
                <a:ea typeface="Libre Baskerville"/>
                <a:cs typeface="Libre Baskerville"/>
                <a:sym typeface="Libre Baskerville"/>
              </a:rPr>
              <a:t> CE</a:t>
            </a:r>
            <a:endParaRPr sz="1800">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idx="4294967295" type="subTitle"/>
          </p:nvPr>
        </p:nvSpPr>
        <p:spPr>
          <a:xfrm>
            <a:off x="2888550" y="58525"/>
            <a:ext cx="3366900" cy="714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i="1" lang="en" sz="3600"/>
              <a:t>The Visigoths</a:t>
            </a:r>
            <a:endParaRPr b="1" i="1" sz="3600"/>
          </a:p>
        </p:txBody>
      </p:sp>
      <p:sp>
        <p:nvSpPr>
          <p:cNvPr id="105" name="Google Shape;105;p16"/>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6" name="Google Shape;106;p16"/>
          <p:cNvSpPr txBox="1"/>
          <p:nvPr/>
        </p:nvSpPr>
        <p:spPr>
          <a:xfrm>
            <a:off x="166900" y="975525"/>
            <a:ext cx="4456200" cy="37557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SzPts val="1800"/>
              <a:buFont typeface="Libre Baskerville"/>
              <a:buChar char="●"/>
            </a:pPr>
            <a:r>
              <a:rPr lang="en" sz="1800">
                <a:latin typeface="Libre Baskerville"/>
                <a:ea typeface="Libre Baskerville"/>
                <a:cs typeface="Libre Baskerville"/>
                <a:sym typeface="Libre Baskerville"/>
              </a:rPr>
              <a:t>Established a capital in </a:t>
            </a:r>
            <a:r>
              <a:rPr i="1" lang="en" sz="1800">
                <a:latin typeface="Libre Baskerville"/>
                <a:ea typeface="Libre Baskerville"/>
                <a:cs typeface="Libre Baskerville"/>
                <a:sym typeface="Libre Baskerville"/>
              </a:rPr>
              <a:t>Toledo</a:t>
            </a:r>
            <a:endParaRPr sz="1800">
              <a:latin typeface="Libre Baskerville"/>
              <a:ea typeface="Libre Baskerville"/>
              <a:cs typeface="Libre Baskerville"/>
              <a:sym typeface="Libre Baskerville"/>
            </a:endParaRPr>
          </a:p>
          <a:p>
            <a:pPr indent="-342900" lvl="0" marL="457200" rtl="0" algn="l">
              <a:lnSpc>
                <a:spcPct val="150000"/>
              </a:lnSpc>
              <a:spcBef>
                <a:spcPts val="1000"/>
              </a:spcBef>
              <a:spcAft>
                <a:spcPts val="0"/>
              </a:spcAft>
              <a:buSzPts val="1800"/>
              <a:buFont typeface="Libre Baskerville"/>
              <a:buChar char="●"/>
            </a:pPr>
            <a:r>
              <a:rPr lang="en" sz="1800">
                <a:latin typeface="Libre Baskerville"/>
                <a:ea typeface="Libre Baskerville"/>
                <a:cs typeface="Libre Baskerville"/>
                <a:sym typeface="Libre Baskerville"/>
              </a:rPr>
              <a:t>Adopted Roman law and spoke </a:t>
            </a:r>
            <a:r>
              <a:rPr i="1" lang="en" sz="1800">
                <a:latin typeface="Libre Baskerville"/>
                <a:ea typeface="Libre Baskerville"/>
                <a:cs typeface="Libre Baskerville"/>
                <a:sym typeface="Libre Baskerville"/>
              </a:rPr>
              <a:t>Latin</a:t>
            </a:r>
            <a:endParaRPr sz="1800">
              <a:latin typeface="Libre Baskerville"/>
              <a:ea typeface="Libre Baskerville"/>
              <a:cs typeface="Libre Baskerville"/>
              <a:sym typeface="Libre Baskerville"/>
            </a:endParaRPr>
          </a:p>
          <a:p>
            <a:pPr indent="-342900" lvl="0" marL="457200" rtl="0" algn="l">
              <a:lnSpc>
                <a:spcPct val="150000"/>
              </a:lnSpc>
              <a:spcBef>
                <a:spcPts val="1000"/>
              </a:spcBef>
              <a:spcAft>
                <a:spcPts val="0"/>
              </a:spcAft>
              <a:buSzPts val="1800"/>
              <a:buFont typeface="Libre Baskerville"/>
              <a:buChar char="●"/>
            </a:pPr>
            <a:r>
              <a:rPr lang="en" sz="1800">
                <a:latin typeface="Libre Baskerville"/>
                <a:ea typeface="Libre Baskerville"/>
                <a:cs typeface="Libre Baskerville"/>
                <a:sym typeface="Libre Baskerville"/>
              </a:rPr>
              <a:t>Most Visigoths converted to Catholicism in 589 CE</a:t>
            </a:r>
            <a:endParaRPr sz="1800">
              <a:latin typeface="Libre Baskerville"/>
              <a:ea typeface="Libre Baskerville"/>
              <a:cs typeface="Libre Baskerville"/>
              <a:sym typeface="Libre Baskerville"/>
            </a:endParaRPr>
          </a:p>
          <a:p>
            <a:pPr indent="-342900" lvl="0" marL="457200" rtl="0" algn="l">
              <a:lnSpc>
                <a:spcPct val="150000"/>
              </a:lnSpc>
              <a:spcBef>
                <a:spcPts val="1000"/>
              </a:spcBef>
              <a:spcAft>
                <a:spcPts val="1000"/>
              </a:spcAft>
              <a:buSzPts val="1800"/>
              <a:buFont typeface="Libre Baskerville"/>
              <a:buChar char="●"/>
            </a:pPr>
            <a:r>
              <a:rPr lang="en" sz="1800">
                <a:latin typeface="Libre Baskerville"/>
                <a:ea typeface="Libre Baskerville"/>
                <a:cs typeface="Libre Baskerville"/>
                <a:sym typeface="Libre Baskerville"/>
              </a:rPr>
              <a:t>Visigoths were defeated in the </a:t>
            </a:r>
            <a:r>
              <a:rPr b="1" lang="en" sz="1800">
                <a:latin typeface="Libre Baskerville"/>
                <a:ea typeface="Libre Baskerville"/>
                <a:cs typeface="Libre Baskerville"/>
                <a:sym typeface="Libre Baskerville"/>
              </a:rPr>
              <a:t>Battle of Guadalete </a:t>
            </a:r>
            <a:r>
              <a:rPr lang="en" sz="1800">
                <a:latin typeface="Libre Baskerville"/>
                <a:ea typeface="Libre Baskerville"/>
                <a:cs typeface="Libre Baskerville"/>
                <a:sym typeface="Libre Baskerville"/>
              </a:rPr>
              <a:t>by the Muslims of North Africa</a:t>
            </a:r>
            <a:endParaRPr sz="1800">
              <a:latin typeface="Libre Baskerville"/>
              <a:ea typeface="Libre Baskerville"/>
              <a:cs typeface="Libre Baskerville"/>
              <a:sym typeface="Libre Baskerville"/>
            </a:endParaRPr>
          </a:p>
        </p:txBody>
      </p:sp>
      <p:pic>
        <p:nvPicPr>
          <p:cNvPr id="107" name="Google Shape;107;p16"/>
          <p:cNvPicPr preferRelativeResize="0"/>
          <p:nvPr/>
        </p:nvPicPr>
        <p:blipFill>
          <a:blip r:embed="rId3">
            <a:alphaModFix/>
          </a:blip>
          <a:stretch>
            <a:fillRect/>
          </a:stretch>
        </p:blipFill>
        <p:spPr>
          <a:xfrm>
            <a:off x="4563550" y="1248951"/>
            <a:ext cx="4228925" cy="3208851"/>
          </a:xfrm>
          <a:prstGeom prst="rect">
            <a:avLst/>
          </a:prstGeom>
          <a:noFill/>
          <a:ln>
            <a:noFill/>
          </a:ln>
        </p:spPr>
      </p:pic>
      <p:pic>
        <p:nvPicPr>
          <p:cNvPr id="108" name="Google Shape;108;p16"/>
          <p:cNvPicPr preferRelativeResize="0"/>
          <p:nvPr/>
        </p:nvPicPr>
        <p:blipFill>
          <a:blip r:embed="rId4">
            <a:alphaModFix/>
          </a:blip>
          <a:stretch>
            <a:fillRect/>
          </a:stretch>
        </p:blipFill>
        <p:spPr>
          <a:xfrm>
            <a:off x="4449913" y="1110025"/>
            <a:ext cx="4456200" cy="34867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7"/>
                                        </p:tgtEl>
                                      </p:cBhvr>
                                    </p:animEffect>
                                    <p:set>
                                      <p:cBhvr>
                                        <p:cTn dur="1" fill="hold">
                                          <p:stCondLst>
                                            <p:cond delay="1000"/>
                                          </p:stCondLst>
                                        </p:cTn>
                                        <p:tgtEl>
                                          <p:spTgt spid="10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cxnSp>
        <p:nvCxnSpPr>
          <p:cNvPr id="113" name="Google Shape;113;p17"/>
          <p:cNvCxnSpPr/>
          <p:nvPr/>
        </p:nvCxnSpPr>
        <p:spPr>
          <a:xfrm>
            <a:off x="44700" y="2571750"/>
            <a:ext cx="9054600" cy="0"/>
          </a:xfrm>
          <a:prstGeom prst="straightConnector1">
            <a:avLst/>
          </a:prstGeom>
          <a:noFill/>
          <a:ln cap="flat" cmpd="sng" w="114300">
            <a:solidFill>
              <a:srgbClr val="000000"/>
            </a:solidFill>
            <a:prstDash val="solid"/>
            <a:round/>
            <a:headEnd len="med" w="med" type="stealth"/>
            <a:tailEnd len="med" w="med" type="stealth"/>
          </a:ln>
        </p:spPr>
      </p:cxnSp>
      <p:sp>
        <p:nvSpPr>
          <p:cNvPr id="114" name="Google Shape;114;p17"/>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5" name="Google Shape;115;p17"/>
          <p:cNvSpPr txBox="1"/>
          <p:nvPr>
            <p:ph idx="4294967295" type="body"/>
          </p:nvPr>
        </p:nvSpPr>
        <p:spPr>
          <a:xfrm>
            <a:off x="2105100" y="0"/>
            <a:ext cx="4933800" cy="768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0" lang="en" sz="3600">
                <a:latin typeface="Cinzel"/>
                <a:ea typeface="Cinzel"/>
                <a:cs typeface="Cinzel"/>
                <a:sym typeface="Cinzel"/>
              </a:rPr>
              <a:t>The Middle Ages</a:t>
            </a:r>
            <a:endParaRPr b="1" i="0" sz="3600">
              <a:latin typeface="Cinzel"/>
              <a:ea typeface="Cinzel"/>
              <a:cs typeface="Cinzel"/>
              <a:sym typeface="Cinzel"/>
            </a:endParaRPr>
          </a:p>
        </p:txBody>
      </p:sp>
      <p:sp>
        <p:nvSpPr>
          <p:cNvPr id="116" name="Google Shape;116;p17"/>
          <p:cNvSpPr txBox="1"/>
          <p:nvPr/>
        </p:nvSpPr>
        <p:spPr>
          <a:xfrm>
            <a:off x="163900" y="3242700"/>
            <a:ext cx="2479800" cy="73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Fall of the Roman Empire</a:t>
            </a:r>
            <a:endParaRPr sz="1800">
              <a:latin typeface="Libre Baskerville"/>
              <a:ea typeface="Libre Baskerville"/>
              <a:cs typeface="Libre Baskerville"/>
              <a:sym typeface="Libre Baskerville"/>
            </a:endParaRPr>
          </a:p>
        </p:txBody>
      </p:sp>
      <p:cxnSp>
        <p:nvCxnSpPr>
          <p:cNvPr id="117" name="Google Shape;117;p17"/>
          <p:cNvCxnSpPr>
            <a:endCxn id="116" idx="0"/>
          </p:cNvCxnSpPr>
          <p:nvPr/>
        </p:nvCxnSpPr>
        <p:spPr>
          <a:xfrm flipH="1">
            <a:off x="1403800" y="1656900"/>
            <a:ext cx="3000" cy="1585800"/>
          </a:xfrm>
          <a:prstGeom prst="straightConnector1">
            <a:avLst/>
          </a:prstGeom>
          <a:noFill/>
          <a:ln cap="flat" cmpd="sng" w="76200">
            <a:solidFill>
              <a:srgbClr val="000000"/>
            </a:solidFill>
            <a:prstDash val="solid"/>
            <a:round/>
            <a:headEnd len="med" w="med" type="none"/>
            <a:tailEnd len="med" w="med" type="none"/>
          </a:ln>
        </p:spPr>
      </p:cxnSp>
      <p:sp>
        <p:nvSpPr>
          <p:cNvPr id="118" name="Google Shape;118;p17"/>
          <p:cNvSpPr txBox="1"/>
          <p:nvPr/>
        </p:nvSpPr>
        <p:spPr>
          <a:xfrm>
            <a:off x="843550" y="119525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476 CE</a:t>
            </a:r>
            <a:endParaRPr sz="1800">
              <a:latin typeface="Libre Baskerville"/>
              <a:ea typeface="Libre Baskerville"/>
              <a:cs typeface="Libre Baskerville"/>
              <a:sym typeface="Libre Baskerville"/>
            </a:endParaRPr>
          </a:p>
        </p:txBody>
      </p:sp>
      <p:sp>
        <p:nvSpPr>
          <p:cNvPr id="119" name="Google Shape;119;p17"/>
          <p:cNvSpPr txBox="1"/>
          <p:nvPr/>
        </p:nvSpPr>
        <p:spPr>
          <a:xfrm>
            <a:off x="2176100" y="1056650"/>
            <a:ext cx="2479800" cy="1015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Visigoths settle on the Iberian Peninsula</a:t>
            </a:r>
            <a:endParaRPr sz="1800">
              <a:latin typeface="Libre Baskerville"/>
              <a:ea typeface="Libre Baskerville"/>
              <a:cs typeface="Libre Baskerville"/>
              <a:sym typeface="Libre Baskerville"/>
            </a:endParaRPr>
          </a:p>
        </p:txBody>
      </p:sp>
      <p:cxnSp>
        <p:nvCxnSpPr>
          <p:cNvPr id="120" name="Google Shape;120;p17"/>
          <p:cNvCxnSpPr>
            <a:endCxn id="121" idx="0"/>
          </p:cNvCxnSpPr>
          <p:nvPr/>
        </p:nvCxnSpPr>
        <p:spPr>
          <a:xfrm>
            <a:off x="3417500" y="2072400"/>
            <a:ext cx="2100" cy="1308900"/>
          </a:xfrm>
          <a:prstGeom prst="straightConnector1">
            <a:avLst/>
          </a:prstGeom>
          <a:noFill/>
          <a:ln cap="flat" cmpd="sng" w="76200">
            <a:solidFill>
              <a:srgbClr val="000000"/>
            </a:solidFill>
            <a:prstDash val="solid"/>
            <a:round/>
            <a:headEnd len="med" w="med" type="none"/>
            <a:tailEnd len="med" w="med" type="none"/>
          </a:ln>
        </p:spPr>
      </p:cxnSp>
      <p:sp>
        <p:nvSpPr>
          <p:cNvPr id="121" name="Google Shape;121;p17"/>
          <p:cNvSpPr txBox="1"/>
          <p:nvPr/>
        </p:nvSpPr>
        <p:spPr>
          <a:xfrm>
            <a:off x="2859350" y="338130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507 CE</a:t>
            </a:r>
            <a:endParaRPr sz="1800">
              <a:latin typeface="Libre Baskerville"/>
              <a:ea typeface="Libre Baskerville"/>
              <a:cs typeface="Libre Baskerville"/>
              <a:sym typeface="Libre Baskerville"/>
            </a:endParaRPr>
          </a:p>
        </p:txBody>
      </p:sp>
      <p:sp>
        <p:nvSpPr>
          <p:cNvPr id="122" name="Google Shape;122;p17"/>
          <p:cNvSpPr txBox="1"/>
          <p:nvPr/>
        </p:nvSpPr>
        <p:spPr>
          <a:xfrm>
            <a:off x="4195500" y="3381300"/>
            <a:ext cx="2479800" cy="4617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Battle of Guadalete</a:t>
            </a:r>
            <a:endParaRPr sz="1800">
              <a:latin typeface="Libre Baskerville"/>
              <a:ea typeface="Libre Baskerville"/>
              <a:cs typeface="Libre Baskerville"/>
              <a:sym typeface="Libre Baskerville"/>
            </a:endParaRPr>
          </a:p>
        </p:txBody>
      </p:sp>
      <p:cxnSp>
        <p:nvCxnSpPr>
          <p:cNvPr id="123" name="Google Shape;123;p17"/>
          <p:cNvCxnSpPr>
            <a:stCxn id="124" idx="2"/>
            <a:endCxn id="122" idx="0"/>
          </p:cNvCxnSpPr>
          <p:nvPr/>
        </p:nvCxnSpPr>
        <p:spPr>
          <a:xfrm>
            <a:off x="5428200" y="1795400"/>
            <a:ext cx="7200" cy="1585800"/>
          </a:xfrm>
          <a:prstGeom prst="straightConnector1">
            <a:avLst/>
          </a:prstGeom>
          <a:noFill/>
          <a:ln cap="flat" cmpd="sng" w="76200">
            <a:solidFill>
              <a:srgbClr val="000000"/>
            </a:solidFill>
            <a:prstDash val="solid"/>
            <a:round/>
            <a:headEnd len="med" w="med" type="none"/>
            <a:tailEnd len="med" w="med" type="none"/>
          </a:ln>
        </p:spPr>
      </p:cxnSp>
      <p:sp>
        <p:nvSpPr>
          <p:cNvPr id="124" name="Google Shape;124;p17"/>
          <p:cNvSpPr txBox="1"/>
          <p:nvPr/>
        </p:nvSpPr>
        <p:spPr>
          <a:xfrm>
            <a:off x="4867950" y="133370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711</a:t>
            </a:r>
            <a:r>
              <a:rPr lang="en" sz="1800">
                <a:latin typeface="Libre Baskerville"/>
                <a:ea typeface="Libre Baskerville"/>
                <a:cs typeface="Libre Baskerville"/>
                <a:sym typeface="Libre Baskerville"/>
              </a:rPr>
              <a:t> CE</a:t>
            </a:r>
            <a:endParaRPr sz="1800">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In 476 AD the Roman Empire finally collapsed due to serious internal problems, including political, military and corruption, and also because of the pressure coming from outside its frontiers from the so-called Barbarians.&#10;&#10;At the beginning of the 5th century the Iberian peninsula had a population of approximately 5 million inhabitants. In the year 409 it was invaded by the Sueves, Vandals and the Alans from Asia. In 416 the Visigoths, who had become allies of Rome in order to drive the other invading tribes from Hispania, appeared. The Visigoths numbered approximately 80,000 and were at the same time pushed by the Huns and their leader Atila, who became King in 434 AD.&#10;&#10;The Sueves resisted in the North East of the peninsula, which today is Asturias, Galicia and Portugal. The Visigoths, whose capital was in the south of France in Toulouse, were defeated by the French in the battle of Vouillé and so moved their capital to Toledo in the centre of the Iberian Peninsula. In the south, the Byzantine Empire, led by Justiniano, managed to establish itself in a large part of the Mediterranean area.&#10;&#10;In 585 the Visigoth King Leovigildo managed to unify the country geographically after a number of military campaigns, incorporating the Sueve Kingdom into the Visigoth one. His son Recaredo carried out the religious unification by abandoning the Arian heresies and converting to Catholicism, the main religion in Hispania, at the 3rd Council of Toledo. From that moment a strong anti Jewish policy was followed.&#10;&#10;In the year 654, when Recesvinto came to the throne, the legal text Liber Iudiciorum (free movement) was formulated, based on the principles of Roman law. This text brought about the legal unification of all the products from the Roman population and the Visigoths.&#10;&#10;Around the year 710, the forces of the Caliphate Omeya clashed with Rodrigo and his army at the battle of Guadalete, where Rodrigo died. A few years later the whole Iberian Peninsula, except the North, had been conquered by the Muslims.&#10;&#10;The great thinkers of the Visigoth era were pastors such as Saint Isidoro and Saint Leandro. Saint Isidoro, who was the bishop of Seville, wrote the Etymologiae, the first encyclopedia, where he ordered and explained all the learning of his era based on the origen of words.&#10;&#10;Regarding architecture, the churches of San Juan de Baños in Palencia, San Pedro de la Nave in Zamora, Santa Comba de Banda in Orense and Quintinilla de las Viñas in Burgos stand out.&#10;&#10;In metal craftwork, the treasures of Torredonjimeno in Jaén and the treasure of Guadarrazar, including the crown of Recesvinto, are worthy of note." id="130" name="Google Shape;130;p18" title="VISIGOTHS in SPAIN">
            <a:hlinkClick r:id="rId3"/>
          </p:cNvPr>
          <p:cNvPicPr preferRelativeResize="0"/>
          <p:nvPr/>
        </p:nvPicPr>
        <p:blipFill>
          <a:blip r:embed="rId4">
            <a:alphaModFix/>
          </a:blip>
          <a:stretch>
            <a:fillRect/>
          </a:stretch>
        </p:blipFill>
        <p:spPr>
          <a:xfrm>
            <a:off x="1507000" y="273000"/>
            <a:ext cx="6130000" cy="4597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cxnSp>
        <p:nvCxnSpPr>
          <p:cNvPr id="135" name="Google Shape;135;p19"/>
          <p:cNvCxnSpPr/>
          <p:nvPr/>
        </p:nvCxnSpPr>
        <p:spPr>
          <a:xfrm>
            <a:off x="44700" y="2571750"/>
            <a:ext cx="9054600" cy="0"/>
          </a:xfrm>
          <a:prstGeom prst="straightConnector1">
            <a:avLst/>
          </a:prstGeom>
          <a:noFill/>
          <a:ln cap="flat" cmpd="sng" w="114300">
            <a:solidFill>
              <a:srgbClr val="000000"/>
            </a:solidFill>
            <a:prstDash val="solid"/>
            <a:round/>
            <a:headEnd len="med" w="med" type="stealth"/>
            <a:tailEnd len="med" w="med" type="stealth"/>
          </a:ln>
        </p:spPr>
      </p:cxnSp>
      <p:sp>
        <p:nvSpPr>
          <p:cNvPr id="136" name="Google Shape;136;p19"/>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7" name="Google Shape;137;p19"/>
          <p:cNvSpPr txBox="1"/>
          <p:nvPr>
            <p:ph idx="4294967295" type="body"/>
          </p:nvPr>
        </p:nvSpPr>
        <p:spPr>
          <a:xfrm>
            <a:off x="2105100" y="0"/>
            <a:ext cx="4933800" cy="768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0" lang="en" sz="3600">
                <a:latin typeface="Cinzel"/>
                <a:ea typeface="Cinzel"/>
                <a:cs typeface="Cinzel"/>
                <a:sym typeface="Cinzel"/>
              </a:rPr>
              <a:t>The Middle Ages</a:t>
            </a:r>
            <a:endParaRPr b="1" i="0" sz="3600">
              <a:latin typeface="Cinzel"/>
              <a:ea typeface="Cinzel"/>
              <a:cs typeface="Cinzel"/>
              <a:sym typeface="Cinzel"/>
            </a:endParaRPr>
          </a:p>
        </p:txBody>
      </p:sp>
      <p:sp>
        <p:nvSpPr>
          <p:cNvPr id="138" name="Google Shape;138;p19"/>
          <p:cNvSpPr txBox="1"/>
          <p:nvPr/>
        </p:nvSpPr>
        <p:spPr>
          <a:xfrm>
            <a:off x="163900" y="3242700"/>
            <a:ext cx="2479800" cy="73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Fall of the Roman Empire</a:t>
            </a:r>
            <a:endParaRPr sz="1800">
              <a:latin typeface="Libre Baskerville"/>
              <a:ea typeface="Libre Baskerville"/>
              <a:cs typeface="Libre Baskerville"/>
              <a:sym typeface="Libre Baskerville"/>
            </a:endParaRPr>
          </a:p>
        </p:txBody>
      </p:sp>
      <p:cxnSp>
        <p:nvCxnSpPr>
          <p:cNvPr id="139" name="Google Shape;139;p19"/>
          <p:cNvCxnSpPr>
            <a:endCxn id="138" idx="0"/>
          </p:cNvCxnSpPr>
          <p:nvPr/>
        </p:nvCxnSpPr>
        <p:spPr>
          <a:xfrm flipH="1">
            <a:off x="1403800" y="1656900"/>
            <a:ext cx="3000" cy="1585800"/>
          </a:xfrm>
          <a:prstGeom prst="straightConnector1">
            <a:avLst/>
          </a:prstGeom>
          <a:noFill/>
          <a:ln cap="flat" cmpd="sng" w="76200">
            <a:solidFill>
              <a:srgbClr val="000000"/>
            </a:solidFill>
            <a:prstDash val="solid"/>
            <a:round/>
            <a:headEnd len="med" w="med" type="none"/>
            <a:tailEnd len="med" w="med" type="none"/>
          </a:ln>
        </p:spPr>
      </p:cxnSp>
      <p:sp>
        <p:nvSpPr>
          <p:cNvPr id="140" name="Google Shape;140;p19"/>
          <p:cNvSpPr txBox="1"/>
          <p:nvPr/>
        </p:nvSpPr>
        <p:spPr>
          <a:xfrm>
            <a:off x="843550" y="119525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476 CE</a:t>
            </a:r>
            <a:endParaRPr sz="1800">
              <a:latin typeface="Libre Baskerville"/>
              <a:ea typeface="Libre Baskerville"/>
              <a:cs typeface="Libre Baskerville"/>
              <a:sym typeface="Libre Baskerville"/>
            </a:endParaRPr>
          </a:p>
        </p:txBody>
      </p:sp>
      <p:sp>
        <p:nvSpPr>
          <p:cNvPr id="141" name="Google Shape;141;p19"/>
          <p:cNvSpPr txBox="1"/>
          <p:nvPr/>
        </p:nvSpPr>
        <p:spPr>
          <a:xfrm>
            <a:off x="2176100" y="1056650"/>
            <a:ext cx="2479800" cy="1015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Visigoths settle on the Iberian Peninsula</a:t>
            </a:r>
            <a:endParaRPr sz="1800">
              <a:latin typeface="Libre Baskerville"/>
              <a:ea typeface="Libre Baskerville"/>
              <a:cs typeface="Libre Baskerville"/>
              <a:sym typeface="Libre Baskerville"/>
            </a:endParaRPr>
          </a:p>
        </p:txBody>
      </p:sp>
      <p:cxnSp>
        <p:nvCxnSpPr>
          <p:cNvPr id="142" name="Google Shape;142;p19"/>
          <p:cNvCxnSpPr>
            <a:endCxn id="143" idx="0"/>
          </p:cNvCxnSpPr>
          <p:nvPr/>
        </p:nvCxnSpPr>
        <p:spPr>
          <a:xfrm>
            <a:off x="3417500" y="2072400"/>
            <a:ext cx="2100" cy="1308900"/>
          </a:xfrm>
          <a:prstGeom prst="straightConnector1">
            <a:avLst/>
          </a:prstGeom>
          <a:noFill/>
          <a:ln cap="flat" cmpd="sng" w="76200">
            <a:solidFill>
              <a:srgbClr val="000000"/>
            </a:solidFill>
            <a:prstDash val="solid"/>
            <a:round/>
            <a:headEnd len="med" w="med" type="none"/>
            <a:tailEnd len="med" w="med" type="none"/>
          </a:ln>
        </p:spPr>
      </p:cxnSp>
      <p:sp>
        <p:nvSpPr>
          <p:cNvPr id="143" name="Google Shape;143;p19"/>
          <p:cNvSpPr txBox="1"/>
          <p:nvPr/>
        </p:nvSpPr>
        <p:spPr>
          <a:xfrm>
            <a:off x="2859350" y="338130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507 CE</a:t>
            </a:r>
            <a:endParaRPr sz="1800">
              <a:latin typeface="Libre Baskerville"/>
              <a:ea typeface="Libre Baskerville"/>
              <a:cs typeface="Libre Baskerville"/>
              <a:sym typeface="Libre Baskerville"/>
            </a:endParaRPr>
          </a:p>
        </p:txBody>
      </p:sp>
      <p:sp>
        <p:nvSpPr>
          <p:cNvPr id="144" name="Google Shape;144;p19"/>
          <p:cNvSpPr txBox="1"/>
          <p:nvPr/>
        </p:nvSpPr>
        <p:spPr>
          <a:xfrm>
            <a:off x="4195500" y="3381300"/>
            <a:ext cx="2479800" cy="461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Battle of Guadalete </a:t>
            </a:r>
            <a:endParaRPr sz="1800">
              <a:latin typeface="Libre Baskerville"/>
              <a:ea typeface="Libre Baskerville"/>
              <a:cs typeface="Libre Baskerville"/>
              <a:sym typeface="Libre Baskerville"/>
            </a:endParaRPr>
          </a:p>
        </p:txBody>
      </p:sp>
      <p:cxnSp>
        <p:nvCxnSpPr>
          <p:cNvPr id="145" name="Google Shape;145;p19"/>
          <p:cNvCxnSpPr>
            <a:stCxn id="146" idx="2"/>
            <a:endCxn id="144" idx="0"/>
          </p:cNvCxnSpPr>
          <p:nvPr/>
        </p:nvCxnSpPr>
        <p:spPr>
          <a:xfrm>
            <a:off x="5428200" y="1795400"/>
            <a:ext cx="7200" cy="1585800"/>
          </a:xfrm>
          <a:prstGeom prst="straightConnector1">
            <a:avLst/>
          </a:prstGeom>
          <a:noFill/>
          <a:ln cap="flat" cmpd="sng" w="76200">
            <a:solidFill>
              <a:srgbClr val="000000"/>
            </a:solidFill>
            <a:prstDash val="solid"/>
            <a:round/>
            <a:headEnd len="med" w="med" type="none"/>
            <a:tailEnd len="med" w="med" type="none"/>
          </a:ln>
        </p:spPr>
      </p:cxnSp>
      <p:sp>
        <p:nvSpPr>
          <p:cNvPr id="146" name="Google Shape;146;p19"/>
          <p:cNvSpPr txBox="1"/>
          <p:nvPr/>
        </p:nvSpPr>
        <p:spPr>
          <a:xfrm>
            <a:off x="4867950" y="1333700"/>
            <a:ext cx="1120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711 CE</a:t>
            </a:r>
            <a:endParaRPr sz="1800">
              <a:latin typeface="Libre Baskerville"/>
              <a:ea typeface="Libre Baskerville"/>
              <a:cs typeface="Libre Baskerville"/>
              <a:sym typeface="Libre Baskerville"/>
            </a:endParaRPr>
          </a:p>
        </p:txBody>
      </p:sp>
      <p:sp>
        <p:nvSpPr>
          <p:cNvPr id="147" name="Google Shape;147;p19"/>
          <p:cNvSpPr txBox="1"/>
          <p:nvPr/>
        </p:nvSpPr>
        <p:spPr>
          <a:xfrm>
            <a:off x="4191900" y="3834700"/>
            <a:ext cx="2479800" cy="10158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ibre Baskerville"/>
                <a:ea typeface="Libre Baskerville"/>
                <a:cs typeface="Libre Baskerville"/>
                <a:sym typeface="Libre Baskerville"/>
              </a:rPr>
              <a:t>a</a:t>
            </a:r>
            <a:r>
              <a:rPr lang="en" sz="1800">
                <a:latin typeface="Libre Baskerville"/>
                <a:ea typeface="Libre Baskerville"/>
                <a:cs typeface="Libre Baskerville"/>
                <a:sym typeface="Libre Baskerville"/>
              </a:rPr>
              <a:t>nd beginning of Muslim rule and expansion</a:t>
            </a:r>
            <a:endParaRPr sz="1800">
              <a:latin typeface="Libre Baskerville"/>
              <a:ea typeface="Libre Baskerville"/>
              <a:cs typeface="Libre Baskerville"/>
              <a:sym typeface="Libre Baskerville"/>
            </a:endParaRPr>
          </a:p>
          <a:p>
            <a:pPr indent="0" lvl="0" marL="0" rtl="0" algn="ctr">
              <a:spcBef>
                <a:spcPts val="0"/>
              </a:spcBef>
              <a:spcAft>
                <a:spcPts val="0"/>
              </a:spcAft>
              <a:buNone/>
            </a:pPr>
            <a:r>
              <a:t/>
            </a:r>
            <a:endParaRPr sz="1800">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olabella template">
  <a:themeElements>
    <a:clrScheme name="Custom 347">
      <a:dk1>
        <a:srgbClr val="403228"/>
      </a:dk1>
      <a:lt1>
        <a:srgbClr val="FFFFFF"/>
      </a:lt1>
      <a:dk2>
        <a:srgbClr val="926940"/>
      </a:dk2>
      <a:lt2>
        <a:srgbClr val="F3EFEA"/>
      </a:lt2>
      <a:accent1>
        <a:srgbClr val="261408"/>
      </a:accent1>
      <a:accent2>
        <a:srgbClr val="8E5025"/>
      </a:accent2>
      <a:accent3>
        <a:srgbClr val="B68C68"/>
      </a:accent3>
      <a:accent4>
        <a:srgbClr val="E8DAC2"/>
      </a:accent4>
      <a:accent5>
        <a:srgbClr val="8E2525"/>
      </a:accent5>
      <a:accent6>
        <a:srgbClr val="B67068"/>
      </a:accent6>
      <a:hlink>
        <a:srgbClr val="40322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