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7.jpeg" ContentType="image/jpeg"/>
  <Override PartName="/ppt/media/image1.png" ContentType="image/png"/>
  <Override PartName="/ppt/media/image2.png" ContentType="image/png"/>
  <Override PartName="/ppt/media/image9.jpeg" ContentType="image/jpeg"/>
  <Override PartName="/ppt/media/image3.png" ContentType="image/png"/>
  <Override PartName="/ppt/media/image21.png" ContentType="image/png"/>
  <Override PartName="/ppt/media/image6.jpeg" ContentType="image/jpeg"/>
  <Override PartName="/ppt/media/image4.png" ContentType="image/png"/>
  <Override PartName="/ppt/media/image5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jpeg" ContentType="image/jpeg"/>
  <Override PartName="/ppt/media/image19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2.png" ContentType="image/pn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0693400" cy="75628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78828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704232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body"/>
          </p:nvPr>
        </p:nvSpPr>
        <p:spPr>
          <a:xfrm>
            <a:off x="53460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body"/>
          </p:nvPr>
        </p:nvSpPr>
        <p:spPr>
          <a:xfrm>
            <a:off x="378828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5" name="PlaceHolder 7"/>
          <p:cNvSpPr>
            <a:spLocks noGrp="1"/>
          </p:cNvSpPr>
          <p:nvPr>
            <p:ph type="body"/>
          </p:nvPr>
        </p:nvSpPr>
        <p:spPr>
          <a:xfrm>
            <a:off x="704232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534600" y="301680"/>
            <a:ext cx="962352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subTitle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378828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704232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53460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378828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body"/>
          </p:nvPr>
        </p:nvSpPr>
        <p:spPr>
          <a:xfrm>
            <a:off x="704232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ubTitle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ubTitle"/>
          </p:nvPr>
        </p:nvSpPr>
        <p:spPr>
          <a:xfrm>
            <a:off x="534600" y="301680"/>
            <a:ext cx="962352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378828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704232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53460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95" name="PlaceHolder 6"/>
          <p:cNvSpPr>
            <a:spLocks noGrp="1"/>
          </p:cNvSpPr>
          <p:nvPr>
            <p:ph type="body"/>
          </p:nvPr>
        </p:nvSpPr>
        <p:spPr>
          <a:xfrm>
            <a:off x="378828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96" name="PlaceHolder 7"/>
          <p:cNvSpPr>
            <a:spLocks noGrp="1"/>
          </p:cNvSpPr>
          <p:nvPr>
            <p:ph type="body"/>
          </p:nvPr>
        </p:nvSpPr>
        <p:spPr>
          <a:xfrm>
            <a:off x="704232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subTitle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subTitle"/>
          </p:nvPr>
        </p:nvSpPr>
        <p:spPr>
          <a:xfrm>
            <a:off x="534600" y="301680"/>
            <a:ext cx="962352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4" name="PlaceHolder 5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378828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7042320" y="176940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 type="body"/>
          </p:nvPr>
        </p:nvSpPr>
        <p:spPr>
          <a:xfrm>
            <a:off x="53460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40" name="PlaceHolder 6"/>
          <p:cNvSpPr>
            <a:spLocks noGrp="1"/>
          </p:cNvSpPr>
          <p:nvPr>
            <p:ph type="body"/>
          </p:nvPr>
        </p:nvSpPr>
        <p:spPr>
          <a:xfrm>
            <a:off x="378828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41" name="PlaceHolder 7"/>
          <p:cNvSpPr>
            <a:spLocks noGrp="1"/>
          </p:cNvSpPr>
          <p:nvPr>
            <p:ph type="body"/>
          </p:nvPr>
        </p:nvSpPr>
        <p:spPr>
          <a:xfrm>
            <a:off x="7042320" y="4060440"/>
            <a:ext cx="3098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ubTitle"/>
          </p:nvPr>
        </p:nvSpPr>
        <p:spPr>
          <a:xfrm>
            <a:off x="534600" y="301680"/>
            <a:ext cx="962352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252000"/>
            <a:ext cx="2310480" cy="7314480"/>
            <a:chOff x="0" y="252000"/>
            <a:chExt cx="2310480" cy="7314480"/>
          </a:xfrm>
        </p:grpSpPr>
        <p:sp>
          <p:nvSpPr>
            <p:cNvPr id="1" name="CustomShape 2"/>
            <p:cNvSpPr/>
            <p:nvPr/>
          </p:nvSpPr>
          <p:spPr>
            <a:xfrm>
              <a:off x="0" y="2839680"/>
              <a:ext cx="75240" cy="68400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04400" y="3480840"/>
              <a:ext cx="519120" cy="255456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655560" y="6006960"/>
              <a:ext cx="488880" cy="15595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779760" y="7172280"/>
              <a:ext cx="132840" cy="39420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1720" y="3530160"/>
              <a:ext cx="661320" cy="366444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18000" y="252000"/>
              <a:ext cx="79920" cy="322236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63720" y="3246480"/>
              <a:ext cx="57240" cy="53820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625320" y="6041880"/>
              <a:ext cx="147960" cy="112392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630000" y="1542960"/>
              <a:ext cx="1680480" cy="44575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749520" y="7201080"/>
              <a:ext cx="125280" cy="36540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625320" y="5910120"/>
              <a:ext cx="23760" cy="23796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690480" y="6886440"/>
              <a:ext cx="187200" cy="68004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" name="Group 14"/>
          <p:cNvGrpSpPr/>
          <p:nvPr/>
        </p:nvGrpSpPr>
        <p:grpSpPr>
          <a:xfrm>
            <a:off x="23760" y="360"/>
            <a:ext cx="2276640" cy="7551000"/>
            <a:chOff x="23760" y="360"/>
            <a:chExt cx="2276640" cy="7551000"/>
          </a:xfrm>
        </p:grpSpPr>
        <p:sp>
          <p:nvSpPr>
            <p:cNvPr id="14" name="CustomShape 15"/>
            <p:cNvSpPr/>
            <p:nvPr/>
          </p:nvSpPr>
          <p:spPr>
            <a:xfrm>
              <a:off x="23760" y="360"/>
              <a:ext cx="472320" cy="484704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530640" y="4760280"/>
              <a:ext cx="403560" cy="173664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972360" y="6465240"/>
              <a:ext cx="411120" cy="108576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502920" y="4812840"/>
              <a:ext cx="528120" cy="245916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450720" y="1421640"/>
              <a:ext cx="162360" cy="333180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74600" y="7247160"/>
              <a:ext cx="123480" cy="30420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484200" y="4529880"/>
              <a:ext cx="73440" cy="5576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940680" y="3468960"/>
              <a:ext cx="1359720" cy="298980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1037520" y="7278840"/>
              <a:ext cx="110520" cy="27252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940680" y="6503400"/>
              <a:ext cx="127080" cy="73728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940680" y="6365880"/>
              <a:ext cx="30600" cy="244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972360" y="6972480"/>
              <a:ext cx="197640" cy="57888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" name="CustomShape 27"/>
          <p:cNvSpPr/>
          <p:nvPr/>
        </p:nvSpPr>
        <p:spPr>
          <a:xfrm>
            <a:off x="0" y="0"/>
            <a:ext cx="207360" cy="7556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>
          <a:xfrm flipV="1">
            <a:off x="0" y="777240"/>
            <a:ext cx="1582200" cy="5536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" name="PlaceHolder 29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29" name="PlaceHolder 30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esquema del texto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1"/>
          <p:cNvGrpSpPr/>
          <p:nvPr/>
        </p:nvGrpSpPr>
        <p:grpSpPr>
          <a:xfrm>
            <a:off x="0" y="252000"/>
            <a:ext cx="2310480" cy="7314480"/>
            <a:chOff x="0" y="252000"/>
            <a:chExt cx="2310480" cy="7314480"/>
          </a:xfrm>
        </p:grpSpPr>
        <p:sp>
          <p:nvSpPr>
            <p:cNvPr id="67" name="CustomShape 2"/>
            <p:cNvSpPr/>
            <p:nvPr/>
          </p:nvSpPr>
          <p:spPr>
            <a:xfrm>
              <a:off x="0" y="2839680"/>
              <a:ext cx="75240" cy="68400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" name="CustomShape 3"/>
            <p:cNvSpPr/>
            <p:nvPr/>
          </p:nvSpPr>
          <p:spPr>
            <a:xfrm>
              <a:off x="104400" y="3480840"/>
              <a:ext cx="519120" cy="255456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" name="CustomShape 4"/>
            <p:cNvSpPr/>
            <p:nvPr/>
          </p:nvSpPr>
          <p:spPr>
            <a:xfrm>
              <a:off x="655560" y="6006960"/>
              <a:ext cx="488880" cy="15595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" name="CustomShape 5"/>
            <p:cNvSpPr/>
            <p:nvPr/>
          </p:nvSpPr>
          <p:spPr>
            <a:xfrm>
              <a:off x="779760" y="7172280"/>
              <a:ext cx="132840" cy="39420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CustomShape 6"/>
            <p:cNvSpPr/>
            <p:nvPr/>
          </p:nvSpPr>
          <p:spPr>
            <a:xfrm>
              <a:off x="81720" y="3530160"/>
              <a:ext cx="661320" cy="366444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CustomShape 7"/>
            <p:cNvSpPr/>
            <p:nvPr/>
          </p:nvSpPr>
          <p:spPr>
            <a:xfrm>
              <a:off x="18000" y="252000"/>
              <a:ext cx="79920" cy="322236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CustomShape 8"/>
            <p:cNvSpPr/>
            <p:nvPr/>
          </p:nvSpPr>
          <p:spPr>
            <a:xfrm>
              <a:off x="63720" y="3246480"/>
              <a:ext cx="57240" cy="53820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" name="CustomShape 9"/>
            <p:cNvSpPr/>
            <p:nvPr/>
          </p:nvSpPr>
          <p:spPr>
            <a:xfrm>
              <a:off x="625320" y="6041880"/>
              <a:ext cx="147960" cy="112392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" name="CustomShape 10"/>
            <p:cNvSpPr/>
            <p:nvPr/>
          </p:nvSpPr>
          <p:spPr>
            <a:xfrm>
              <a:off x="630000" y="1542960"/>
              <a:ext cx="1680480" cy="44575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CustomShape 11"/>
            <p:cNvSpPr/>
            <p:nvPr/>
          </p:nvSpPr>
          <p:spPr>
            <a:xfrm>
              <a:off x="749520" y="7201080"/>
              <a:ext cx="125280" cy="36540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" name="CustomShape 12"/>
            <p:cNvSpPr/>
            <p:nvPr/>
          </p:nvSpPr>
          <p:spPr>
            <a:xfrm>
              <a:off x="625320" y="5910120"/>
              <a:ext cx="23760" cy="23796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CustomShape 13"/>
            <p:cNvSpPr/>
            <p:nvPr/>
          </p:nvSpPr>
          <p:spPr>
            <a:xfrm>
              <a:off x="690480" y="6886440"/>
              <a:ext cx="187200" cy="68004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9" name="Group 14"/>
          <p:cNvGrpSpPr/>
          <p:nvPr/>
        </p:nvGrpSpPr>
        <p:grpSpPr>
          <a:xfrm>
            <a:off x="23760" y="360"/>
            <a:ext cx="2276640" cy="7551000"/>
            <a:chOff x="23760" y="360"/>
            <a:chExt cx="2276640" cy="7551000"/>
          </a:xfrm>
        </p:grpSpPr>
        <p:sp>
          <p:nvSpPr>
            <p:cNvPr id="80" name="CustomShape 15"/>
            <p:cNvSpPr/>
            <p:nvPr/>
          </p:nvSpPr>
          <p:spPr>
            <a:xfrm>
              <a:off x="23760" y="360"/>
              <a:ext cx="472320" cy="484704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" name="CustomShape 16"/>
            <p:cNvSpPr/>
            <p:nvPr/>
          </p:nvSpPr>
          <p:spPr>
            <a:xfrm>
              <a:off x="530640" y="4760280"/>
              <a:ext cx="403560" cy="173664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" name="CustomShape 17"/>
            <p:cNvSpPr/>
            <p:nvPr/>
          </p:nvSpPr>
          <p:spPr>
            <a:xfrm>
              <a:off x="972360" y="6465240"/>
              <a:ext cx="411120" cy="108576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" name="CustomShape 18"/>
            <p:cNvSpPr/>
            <p:nvPr/>
          </p:nvSpPr>
          <p:spPr>
            <a:xfrm>
              <a:off x="502920" y="4812840"/>
              <a:ext cx="528120" cy="245916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CustomShape 19"/>
            <p:cNvSpPr/>
            <p:nvPr/>
          </p:nvSpPr>
          <p:spPr>
            <a:xfrm>
              <a:off x="450720" y="1421640"/>
              <a:ext cx="162360" cy="333180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CustomShape 20"/>
            <p:cNvSpPr/>
            <p:nvPr/>
          </p:nvSpPr>
          <p:spPr>
            <a:xfrm>
              <a:off x="1074600" y="7247160"/>
              <a:ext cx="123480" cy="30420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CustomShape 21"/>
            <p:cNvSpPr/>
            <p:nvPr/>
          </p:nvSpPr>
          <p:spPr>
            <a:xfrm>
              <a:off x="484200" y="4529880"/>
              <a:ext cx="73440" cy="5576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CustomShape 22"/>
            <p:cNvSpPr/>
            <p:nvPr/>
          </p:nvSpPr>
          <p:spPr>
            <a:xfrm>
              <a:off x="940680" y="3468960"/>
              <a:ext cx="1359720" cy="298980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CustomShape 23"/>
            <p:cNvSpPr/>
            <p:nvPr/>
          </p:nvSpPr>
          <p:spPr>
            <a:xfrm>
              <a:off x="1037520" y="7278840"/>
              <a:ext cx="110520" cy="27252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CustomShape 24"/>
            <p:cNvSpPr/>
            <p:nvPr/>
          </p:nvSpPr>
          <p:spPr>
            <a:xfrm>
              <a:off x="940680" y="6503400"/>
              <a:ext cx="127080" cy="73728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CustomShape 25"/>
            <p:cNvSpPr/>
            <p:nvPr/>
          </p:nvSpPr>
          <p:spPr>
            <a:xfrm>
              <a:off x="940680" y="6365880"/>
              <a:ext cx="30600" cy="244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CustomShape 26"/>
            <p:cNvSpPr/>
            <p:nvPr/>
          </p:nvSpPr>
          <p:spPr>
            <a:xfrm>
              <a:off x="972360" y="6972480"/>
              <a:ext cx="197640" cy="57888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2" name="CustomShape 27" hidden="1"/>
          <p:cNvSpPr/>
          <p:nvPr/>
        </p:nvSpPr>
        <p:spPr>
          <a:xfrm>
            <a:off x="0" y="0"/>
            <a:ext cx="207360" cy="7556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3" name="PlaceHolder 28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94" name="PlaceHolder 29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esquema del texto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"/>
          <p:cNvGrpSpPr/>
          <p:nvPr/>
        </p:nvGrpSpPr>
        <p:grpSpPr>
          <a:xfrm>
            <a:off x="0" y="252000"/>
            <a:ext cx="2310480" cy="7314480"/>
            <a:chOff x="0" y="252000"/>
            <a:chExt cx="2310480" cy="7314480"/>
          </a:xfrm>
        </p:grpSpPr>
        <p:sp>
          <p:nvSpPr>
            <p:cNvPr id="132" name="CustomShape 2"/>
            <p:cNvSpPr/>
            <p:nvPr/>
          </p:nvSpPr>
          <p:spPr>
            <a:xfrm>
              <a:off x="0" y="2839680"/>
              <a:ext cx="75240" cy="68400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" name="CustomShape 3"/>
            <p:cNvSpPr/>
            <p:nvPr/>
          </p:nvSpPr>
          <p:spPr>
            <a:xfrm>
              <a:off x="104400" y="3480840"/>
              <a:ext cx="519120" cy="255456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" name="CustomShape 4"/>
            <p:cNvSpPr/>
            <p:nvPr/>
          </p:nvSpPr>
          <p:spPr>
            <a:xfrm>
              <a:off x="655560" y="6006960"/>
              <a:ext cx="488880" cy="155952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" name="CustomShape 5"/>
            <p:cNvSpPr/>
            <p:nvPr/>
          </p:nvSpPr>
          <p:spPr>
            <a:xfrm>
              <a:off x="779760" y="7172280"/>
              <a:ext cx="132840" cy="39420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" name="CustomShape 6"/>
            <p:cNvSpPr/>
            <p:nvPr/>
          </p:nvSpPr>
          <p:spPr>
            <a:xfrm>
              <a:off x="81720" y="3530160"/>
              <a:ext cx="661320" cy="366444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CustomShape 7"/>
            <p:cNvSpPr/>
            <p:nvPr/>
          </p:nvSpPr>
          <p:spPr>
            <a:xfrm>
              <a:off x="18000" y="252000"/>
              <a:ext cx="79920" cy="322236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" name="CustomShape 8"/>
            <p:cNvSpPr/>
            <p:nvPr/>
          </p:nvSpPr>
          <p:spPr>
            <a:xfrm>
              <a:off x="63720" y="3246480"/>
              <a:ext cx="57240" cy="53820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" name="CustomShape 9"/>
            <p:cNvSpPr/>
            <p:nvPr/>
          </p:nvSpPr>
          <p:spPr>
            <a:xfrm>
              <a:off x="625320" y="6041880"/>
              <a:ext cx="147960" cy="112392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CustomShape 10"/>
            <p:cNvSpPr/>
            <p:nvPr/>
          </p:nvSpPr>
          <p:spPr>
            <a:xfrm>
              <a:off x="630000" y="1542960"/>
              <a:ext cx="1680480" cy="44575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" name="CustomShape 11"/>
            <p:cNvSpPr/>
            <p:nvPr/>
          </p:nvSpPr>
          <p:spPr>
            <a:xfrm>
              <a:off x="749520" y="7201080"/>
              <a:ext cx="125280" cy="36540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" name="CustomShape 12"/>
            <p:cNvSpPr/>
            <p:nvPr/>
          </p:nvSpPr>
          <p:spPr>
            <a:xfrm>
              <a:off x="625320" y="5910120"/>
              <a:ext cx="23760" cy="23796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" name="CustomShape 13"/>
            <p:cNvSpPr/>
            <p:nvPr/>
          </p:nvSpPr>
          <p:spPr>
            <a:xfrm>
              <a:off x="690480" y="6886440"/>
              <a:ext cx="187200" cy="68004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44" name="Group 14"/>
          <p:cNvGrpSpPr/>
          <p:nvPr/>
        </p:nvGrpSpPr>
        <p:grpSpPr>
          <a:xfrm>
            <a:off x="23760" y="360"/>
            <a:ext cx="2276640" cy="7551000"/>
            <a:chOff x="23760" y="360"/>
            <a:chExt cx="2276640" cy="7551000"/>
          </a:xfrm>
        </p:grpSpPr>
        <p:sp>
          <p:nvSpPr>
            <p:cNvPr id="145" name="CustomShape 15"/>
            <p:cNvSpPr/>
            <p:nvPr/>
          </p:nvSpPr>
          <p:spPr>
            <a:xfrm>
              <a:off x="23760" y="360"/>
              <a:ext cx="472320" cy="484704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" name="CustomShape 16"/>
            <p:cNvSpPr/>
            <p:nvPr/>
          </p:nvSpPr>
          <p:spPr>
            <a:xfrm>
              <a:off x="530640" y="4760280"/>
              <a:ext cx="403560" cy="173664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" name="CustomShape 17"/>
            <p:cNvSpPr/>
            <p:nvPr/>
          </p:nvSpPr>
          <p:spPr>
            <a:xfrm>
              <a:off x="972360" y="6465240"/>
              <a:ext cx="411120" cy="108576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" name="CustomShape 18"/>
            <p:cNvSpPr/>
            <p:nvPr/>
          </p:nvSpPr>
          <p:spPr>
            <a:xfrm>
              <a:off x="502920" y="4812840"/>
              <a:ext cx="528120" cy="245916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CustomShape 19"/>
            <p:cNvSpPr/>
            <p:nvPr/>
          </p:nvSpPr>
          <p:spPr>
            <a:xfrm>
              <a:off x="450720" y="1421640"/>
              <a:ext cx="162360" cy="333180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" name="CustomShape 20"/>
            <p:cNvSpPr/>
            <p:nvPr/>
          </p:nvSpPr>
          <p:spPr>
            <a:xfrm>
              <a:off x="1074600" y="7247160"/>
              <a:ext cx="123480" cy="30420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CustomShape 21"/>
            <p:cNvSpPr/>
            <p:nvPr/>
          </p:nvSpPr>
          <p:spPr>
            <a:xfrm>
              <a:off x="484200" y="4529880"/>
              <a:ext cx="73440" cy="55764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CustomShape 22"/>
            <p:cNvSpPr/>
            <p:nvPr/>
          </p:nvSpPr>
          <p:spPr>
            <a:xfrm>
              <a:off x="940680" y="3468960"/>
              <a:ext cx="1359720" cy="298980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CustomShape 23"/>
            <p:cNvSpPr/>
            <p:nvPr/>
          </p:nvSpPr>
          <p:spPr>
            <a:xfrm>
              <a:off x="1037520" y="7278840"/>
              <a:ext cx="110520" cy="27252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CustomShape 24"/>
            <p:cNvSpPr/>
            <p:nvPr/>
          </p:nvSpPr>
          <p:spPr>
            <a:xfrm>
              <a:off x="940680" y="6503400"/>
              <a:ext cx="127080" cy="73728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CustomShape 25"/>
            <p:cNvSpPr/>
            <p:nvPr/>
          </p:nvSpPr>
          <p:spPr>
            <a:xfrm>
              <a:off x="940680" y="6365880"/>
              <a:ext cx="30600" cy="2448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" name="CustomShape 26"/>
            <p:cNvSpPr/>
            <p:nvPr/>
          </p:nvSpPr>
          <p:spPr>
            <a:xfrm>
              <a:off x="972360" y="6972480"/>
              <a:ext cx="197640" cy="57888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57" name="CustomShape 27"/>
          <p:cNvSpPr/>
          <p:nvPr/>
        </p:nvSpPr>
        <p:spPr>
          <a:xfrm>
            <a:off x="0" y="0"/>
            <a:ext cx="207360" cy="7556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8" name="CustomShape 28"/>
          <p:cNvSpPr/>
          <p:nvPr/>
        </p:nvSpPr>
        <p:spPr>
          <a:xfrm flipV="1">
            <a:off x="0" y="777240"/>
            <a:ext cx="1582200" cy="5536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PlaceHolder 29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60" name="PlaceHolder 30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esquema del texto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0" y="7271640"/>
            <a:ext cx="10685160" cy="80640"/>
          </a:xfrm>
          <a:custGeom>
            <a:avLst/>
            <a:gdLst/>
            <a:ahLst/>
            <a:rect l="l" t="t" r="r" b="b"/>
            <a:pathLst>
              <a:path w="10692130" h="87629">
                <a:moveTo>
                  <a:pt x="10691634" y="0"/>
                </a:moveTo>
                <a:lnTo>
                  <a:pt x="0" y="0"/>
                </a:lnTo>
                <a:lnTo>
                  <a:pt x="0" y="87490"/>
                </a:lnTo>
                <a:lnTo>
                  <a:pt x="10691634" y="87490"/>
                </a:lnTo>
                <a:lnTo>
                  <a:pt x="10691634" y="0"/>
                </a:lnTo>
                <a:close/>
              </a:path>
            </a:pathLst>
          </a:custGeom>
          <a:solidFill>
            <a:srgbClr val="b0b91c">
              <a:alpha val="3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2"/>
          <p:cNvSpPr/>
          <p:nvPr/>
        </p:nvSpPr>
        <p:spPr>
          <a:xfrm>
            <a:off x="0" y="7360200"/>
            <a:ext cx="10685160" cy="108000"/>
          </a:xfrm>
          <a:custGeom>
            <a:avLst/>
            <a:gdLst/>
            <a:ahLst/>
            <a:rect l="l" t="t" r="r" b="b"/>
            <a:pathLst>
              <a:path w="10692130" h="114934">
                <a:moveTo>
                  <a:pt x="10691634" y="0"/>
                </a:moveTo>
                <a:lnTo>
                  <a:pt x="0" y="0"/>
                </a:lnTo>
                <a:lnTo>
                  <a:pt x="0" y="114833"/>
                </a:lnTo>
                <a:lnTo>
                  <a:pt x="10691634" y="114833"/>
                </a:lnTo>
                <a:lnTo>
                  <a:pt x="10691634" y="0"/>
                </a:lnTo>
                <a:close/>
              </a:path>
            </a:pathLst>
          </a:custGeom>
          <a:solidFill>
            <a:srgbClr val="b0b91c">
              <a:alpha val="6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3"/>
          <p:cNvSpPr/>
          <p:nvPr/>
        </p:nvSpPr>
        <p:spPr>
          <a:xfrm>
            <a:off x="0" y="7476480"/>
            <a:ext cx="10685160" cy="69480"/>
          </a:xfrm>
          <a:custGeom>
            <a:avLst/>
            <a:gdLst/>
            <a:ahLst/>
            <a:rect l="l" t="t" r="r" b="b"/>
            <a:pathLst>
              <a:path w="10692130" h="76200">
                <a:moveTo>
                  <a:pt x="10691634" y="0"/>
                </a:moveTo>
                <a:lnTo>
                  <a:pt x="0" y="0"/>
                </a:lnTo>
                <a:lnTo>
                  <a:pt x="0" y="75603"/>
                </a:lnTo>
                <a:lnTo>
                  <a:pt x="10691634" y="75603"/>
                </a:lnTo>
                <a:lnTo>
                  <a:pt x="10691634" y="0"/>
                </a:lnTo>
                <a:close/>
              </a:path>
            </a:pathLst>
          </a:custGeom>
          <a:solidFill>
            <a:srgbClr val="b0b91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0" name="bg object 19" descr=""/>
          <p:cNvPicPr/>
          <p:nvPr/>
        </p:nvPicPr>
        <p:blipFill>
          <a:blip r:embed="rId2"/>
          <a:stretch/>
        </p:blipFill>
        <p:spPr>
          <a:xfrm>
            <a:off x="8190000" y="6623280"/>
            <a:ext cx="1272600" cy="388440"/>
          </a:xfrm>
          <a:prstGeom prst="rect">
            <a:avLst/>
          </a:prstGeom>
          <a:ln>
            <a:noFill/>
          </a:ln>
        </p:spPr>
      </p:pic>
      <p:pic>
        <p:nvPicPr>
          <p:cNvPr id="201" name="bg object 20" descr=""/>
          <p:cNvPicPr/>
          <p:nvPr/>
        </p:nvPicPr>
        <p:blipFill>
          <a:blip r:embed="rId3"/>
          <a:stretch/>
        </p:blipFill>
        <p:spPr>
          <a:xfrm>
            <a:off x="9797040" y="6529680"/>
            <a:ext cx="655560" cy="648000"/>
          </a:xfrm>
          <a:prstGeom prst="rect">
            <a:avLst/>
          </a:prstGeom>
          <a:ln>
            <a:noFill/>
          </a:ln>
        </p:spPr>
      </p:pic>
      <p:sp>
        <p:nvSpPr>
          <p:cNvPr id="202" name="CustomShape 4"/>
          <p:cNvSpPr/>
          <p:nvPr/>
        </p:nvSpPr>
        <p:spPr>
          <a:xfrm>
            <a:off x="9795960" y="6525720"/>
            <a:ext cx="614160" cy="613800"/>
          </a:xfrm>
          <a:custGeom>
            <a:avLst/>
            <a:gdLst/>
            <a:ahLst/>
            <a:rect l="l" t="t" r="r" b="b"/>
            <a:pathLst>
              <a:path w="621029" h="621029">
                <a:moveTo>
                  <a:pt x="310324" y="0"/>
                </a:moveTo>
                <a:lnTo>
                  <a:pt x="264604" y="3238"/>
                </a:lnTo>
                <a:lnTo>
                  <a:pt x="220687" y="12953"/>
                </a:lnTo>
                <a:lnTo>
                  <a:pt x="179285" y="28790"/>
                </a:lnTo>
                <a:lnTo>
                  <a:pt x="141122" y="49682"/>
                </a:lnTo>
                <a:lnTo>
                  <a:pt x="106565" y="75958"/>
                </a:lnTo>
                <a:lnTo>
                  <a:pt x="75971" y="106552"/>
                </a:lnTo>
                <a:lnTo>
                  <a:pt x="49682" y="141477"/>
                </a:lnTo>
                <a:lnTo>
                  <a:pt x="28803" y="179641"/>
                </a:lnTo>
                <a:lnTo>
                  <a:pt x="12966" y="220675"/>
                </a:lnTo>
                <a:lnTo>
                  <a:pt x="3251" y="264591"/>
                </a:lnTo>
                <a:lnTo>
                  <a:pt x="0" y="310311"/>
                </a:lnTo>
                <a:lnTo>
                  <a:pt x="3251" y="356400"/>
                </a:lnTo>
                <a:lnTo>
                  <a:pt x="12966" y="400316"/>
                </a:lnTo>
                <a:lnTo>
                  <a:pt x="28803" y="441363"/>
                </a:lnTo>
                <a:lnTo>
                  <a:pt x="49682" y="479513"/>
                </a:lnTo>
                <a:lnTo>
                  <a:pt x="75971" y="514083"/>
                </a:lnTo>
                <a:lnTo>
                  <a:pt x="106565" y="545033"/>
                </a:lnTo>
                <a:lnTo>
                  <a:pt x="141122" y="570953"/>
                </a:lnTo>
                <a:lnTo>
                  <a:pt x="179285" y="592200"/>
                </a:lnTo>
                <a:lnTo>
                  <a:pt x="220687" y="608037"/>
                </a:lnTo>
                <a:lnTo>
                  <a:pt x="264604" y="617753"/>
                </a:lnTo>
                <a:lnTo>
                  <a:pt x="310324" y="620991"/>
                </a:lnTo>
                <a:lnTo>
                  <a:pt x="356400" y="617753"/>
                </a:lnTo>
                <a:lnTo>
                  <a:pt x="400329" y="608037"/>
                </a:lnTo>
                <a:lnTo>
                  <a:pt x="441363" y="592200"/>
                </a:lnTo>
                <a:lnTo>
                  <a:pt x="479526" y="570953"/>
                </a:lnTo>
                <a:lnTo>
                  <a:pt x="514451" y="545033"/>
                </a:lnTo>
                <a:lnTo>
                  <a:pt x="545045" y="514083"/>
                </a:lnTo>
                <a:lnTo>
                  <a:pt x="570966" y="479513"/>
                </a:lnTo>
                <a:lnTo>
                  <a:pt x="592201" y="441363"/>
                </a:lnTo>
                <a:lnTo>
                  <a:pt x="608050" y="400316"/>
                </a:lnTo>
                <a:lnTo>
                  <a:pt x="617766" y="356400"/>
                </a:lnTo>
                <a:lnTo>
                  <a:pt x="621004" y="310311"/>
                </a:lnTo>
                <a:lnTo>
                  <a:pt x="617766" y="264591"/>
                </a:lnTo>
                <a:lnTo>
                  <a:pt x="608050" y="220675"/>
                </a:lnTo>
                <a:lnTo>
                  <a:pt x="592201" y="179641"/>
                </a:lnTo>
                <a:lnTo>
                  <a:pt x="570966" y="141477"/>
                </a:lnTo>
                <a:lnTo>
                  <a:pt x="545045" y="106552"/>
                </a:lnTo>
                <a:lnTo>
                  <a:pt x="514451" y="75958"/>
                </a:lnTo>
                <a:lnTo>
                  <a:pt x="479526" y="49682"/>
                </a:lnTo>
                <a:lnTo>
                  <a:pt x="441363" y="28790"/>
                </a:lnTo>
                <a:lnTo>
                  <a:pt x="400329" y="12953"/>
                </a:lnTo>
                <a:lnTo>
                  <a:pt x="356400" y="3238"/>
                </a:lnTo>
                <a:lnTo>
                  <a:pt x="310324" y="0"/>
                </a:lnTo>
                <a:close/>
              </a:path>
            </a:pathLst>
          </a:custGeom>
          <a:solidFill>
            <a:srgbClr val="b0b91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3" name="bg object 22" descr=""/>
          <p:cNvPicPr/>
          <p:nvPr/>
        </p:nvPicPr>
        <p:blipFill>
          <a:blip r:embed="rId4"/>
          <a:stretch/>
        </p:blipFill>
        <p:spPr>
          <a:xfrm>
            <a:off x="9997560" y="6595920"/>
            <a:ext cx="221040" cy="184320"/>
          </a:xfrm>
          <a:prstGeom prst="rect">
            <a:avLst/>
          </a:prstGeom>
          <a:ln>
            <a:noFill/>
          </a:ln>
        </p:spPr>
      </p:pic>
      <p:sp>
        <p:nvSpPr>
          <p:cNvPr id="204" name="PlaceHolder 5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esquema del texto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1722600" y="380160"/>
            <a:ext cx="7397640" cy="12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b="0" lang="es-ES" sz="3970" spc="-1" strike="noStrike">
                <a:solidFill>
                  <a:srgbClr val="262626"/>
                </a:solidFill>
                <a:latin typeface="Century Gothic"/>
                <a:ea typeface="DejaVu Sans"/>
              </a:rPr>
              <a:t>ACTUACIÓN ANTE CONVULSIONES</a:t>
            </a:r>
            <a:endParaRPr b="0" lang="es-ES" sz="3970" spc="-1" strike="noStrike"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469800" y="4407480"/>
            <a:ext cx="5735160" cy="438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520" bIns="0" anchor="ctr"/>
          <a:p>
            <a:pPr marL="12600" algn="r">
              <a:lnSpc>
                <a:spcPct val="100000"/>
              </a:lnSpc>
              <a:spcBef>
                <a:spcPts val="20"/>
              </a:spcBef>
            </a:pPr>
            <a:r>
              <a:rPr b="0" lang="es-ES" sz="989" spc="-52" strike="noStrike">
                <a:solidFill>
                  <a:srgbClr val="8b8b8b"/>
                </a:solidFill>
                <a:latin typeface="Century Gothic"/>
                <a:ea typeface="DejaVu Sans"/>
              </a:rPr>
              <a:t>GUÍA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41" strike="noStrike">
                <a:solidFill>
                  <a:srgbClr val="8b8b8b"/>
                </a:solidFill>
                <a:latin typeface="Century Gothic"/>
                <a:ea typeface="DejaVu Sans"/>
              </a:rPr>
              <a:t>DE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92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r>
              <a:rPr b="0" lang="es-ES" sz="989" spc="-15" strike="noStrike">
                <a:solidFill>
                  <a:srgbClr val="8b8b8b"/>
                </a:solidFill>
                <a:latin typeface="Century Gothic"/>
                <a:ea typeface="DejaVu Sans"/>
              </a:rPr>
              <a:t>YU</a:t>
            </a:r>
            <a:r>
              <a:rPr b="0" lang="es-ES" sz="989" spc="-55" strike="noStrike">
                <a:solidFill>
                  <a:srgbClr val="8b8b8b"/>
                </a:solidFill>
                <a:latin typeface="Century Gothic"/>
                <a:ea typeface="DejaVu Sans"/>
              </a:rPr>
              <a:t>D</a:t>
            </a: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endParaRPr b="0" lang="es-ES" sz="989" spc="-1" strike="noStrike">
              <a:latin typeface="Arial"/>
            </a:endParaRPr>
          </a:p>
          <a:p>
            <a:pPr marL="12600" algn="r">
              <a:lnSpc>
                <a:spcPts val="1800"/>
              </a:lnSpc>
              <a:spcBef>
                <a:spcPts val="11"/>
              </a:spcBef>
            </a:pP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MANEJO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PRÁCTICO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PROBLEMAS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SALUD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MÁS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FRECUENTES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0054a4"/>
                </a:solidFill>
                <a:latin typeface="Century Gothic"/>
                <a:ea typeface="DejaVu Sans"/>
              </a:rPr>
              <a:t>EN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26" strike="noStrike">
                <a:solidFill>
                  <a:srgbClr val="0054a4"/>
                </a:solidFill>
                <a:latin typeface="Century Gothic"/>
                <a:ea typeface="DejaVu Sans"/>
              </a:rPr>
              <a:t>CENTROS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DOCENTES </a:t>
            </a:r>
            <a:r>
              <a:rPr b="0" lang="es-ES" sz="1100" spc="-330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52" strike="noStrike">
                <a:solidFill>
                  <a:srgbClr val="e20079"/>
                </a:solidFill>
                <a:latin typeface="Century Gothic"/>
                <a:ea typeface="DejaVu Sans"/>
              </a:rPr>
              <a:t>CONSEJOS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PARA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EL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PROFESORADO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Y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CUIDADORES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ESCOLARES</a:t>
            </a:r>
            <a:endParaRPr b="0" lang="es-ES" sz="1100" spc="-1" strike="noStrike"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6308280" y="6192000"/>
            <a:ext cx="4270320" cy="114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ctr"/>
          <a:p>
            <a:pPr marL="12600" algn="ctr">
              <a:lnSpc>
                <a:spcPct val="106000"/>
              </a:lnSpc>
              <a:spcBef>
                <a:spcPts val="51"/>
              </a:spcBef>
            </a:pP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Grupo </a:t>
            </a:r>
            <a:r>
              <a:rPr b="0" lang="es-ES" sz="989" spc="4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Educación  para</a:t>
            </a:r>
            <a:r>
              <a:rPr b="0" lang="es-ES" sz="989" spc="-32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la</a:t>
            </a:r>
            <a:r>
              <a:rPr b="0" lang="es-ES" sz="989" spc="-26" strike="noStrike">
                <a:solidFill>
                  <a:srgbClr val="8b8b8b"/>
                </a:solidFill>
                <a:latin typeface="Century Gothic"/>
                <a:ea typeface="DejaVu Sans"/>
              </a:rPr>
              <a:t> 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Salud</a:t>
            </a:r>
            <a:endParaRPr b="0" lang="es-ES" sz="989" spc="-1" strike="noStrike">
              <a:latin typeface="Arial"/>
            </a:endParaRPr>
          </a:p>
        </p:txBody>
      </p:sp>
      <p:pic>
        <p:nvPicPr>
          <p:cNvPr id="245" name="Imagen 8" descr=""/>
          <p:cNvPicPr/>
          <p:nvPr/>
        </p:nvPicPr>
        <p:blipFill>
          <a:blip r:embed="rId1"/>
          <a:stretch/>
        </p:blipFill>
        <p:spPr>
          <a:xfrm>
            <a:off x="2832120" y="1800360"/>
            <a:ext cx="5507640" cy="4125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object 27" descr=""/>
          <p:cNvPicPr/>
          <p:nvPr/>
        </p:nvPicPr>
        <p:blipFill>
          <a:blip r:embed="rId1"/>
          <a:stretch/>
        </p:blipFill>
        <p:spPr>
          <a:xfrm>
            <a:off x="9996480" y="6602040"/>
            <a:ext cx="223200" cy="186120"/>
          </a:xfrm>
          <a:prstGeom prst="rect">
            <a:avLst/>
          </a:prstGeom>
          <a:ln>
            <a:noFill/>
          </a:ln>
        </p:spPr>
      </p:pic>
      <p:sp>
        <p:nvSpPr>
          <p:cNvPr id="306" name="CustomShape 1"/>
          <p:cNvSpPr/>
          <p:nvPr/>
        </p:nvSpPr>
        <p:spPr>
          <a:xfrm>
            <a:off x="1620360" y="99360"/>
            <a:ext cx="8223120" cy="12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68120">
              <a:lnSpc>
                <a:spcPct val="100000"/>
              </a:lnSpc>
              <a:spcBef>
                <a:spcPts val="99"/>
              </a:spcBef>
            </a:pPr>
            <a:r>
              <a:rPr b="0" lang="es-ES" sz="3970" spc="-137" strike="noStrike">
                <a:solidFill>
                  <a:srgbClr val="262626"/>
                </a:solidFill>
                <a:latin typeface="Century Gothic"/>
                <a:ea typeface="DejaVu Sans"/>
              </a:rPr>
              <a:t>¿</a:t>
            </a:r>
            <a:r>
              <a:rPr b="0" lang="es-ES" sz="3500" spc="-137" strike="noStrike">
                <a:solidFill>
                  <a:srgbClr val="262626"/>
                </a:solidFill>
                <a:latin typeface="Century Gothic"/>
                <a:ea typeface="DejaVu Sans"/>
              </a:rPr>
              <a:t>Qué</a:t>
            </a:r>
            <a:r>
              <a:rPr b="0" lang="es-ES" sz="3500" spc="-72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500" spc="-26" strike="noStrike">
                <a:solidFill>
                  <a:srgbClr val="262626"/>
                </a:solidFill>
                <a:latin typeface="Century Gothic"/>
                <a:ea typeface="DejaVu Sans"/>
              </a:rPr>
              <a:t>haremos</a:t>
            </a:r>
            <a:r>
              <a:rPr b="0" lang="es-ES" sz="350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500" spc="35" strike="noStrike">
                <a:solidFill>
                  <a:srgbClr val="262626"/>
                </a:solidFill>
                <a:latin typeface="Century Gothic"/>
                <a:ea typeface="DejaVu Sans"/>
              </a:rPr>
              <a:t>ante</a:t>
            </a:r>
            <a:r>
              <a:rPr b="0" lang="es-ES" sz="350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500" spc="-1" strike="noStrike">
                <a:solidFill>
                  <a:srgbClr val="262626"/>
                </a:solidFill>
                <a:latin typeface="Century Gothic"/>
                <a:ea typeface="DejaVu Sans"/>
              </a:rPr>
              <a:t>una</a:t>
            </a:r>
            <a:r>
              <a:rPr b="0" lang="es-ES" sz="350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500" spc="-80" strike="noStrike">
                <a:solidFill>
                  <a:srgbClr val="262626"/>
                </a:solidFill>
                <a:latin typeface="Century Gothic"/>
                <a:ea typeface="DejaVu Sans"/>
              </a:rPr>
              <a:t>crisis</a:t>
            </a:r>
            <a:r>
              <a:rPr b="0" lang="es-ES" sz="350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500" spc="-80" strike="noStrike">
                <a:solidFill>
                  <a:srgbClr val="262626"/>
                </a:solidFill>
                <a:latin typeface="Century Gothic"/>
                <a:ea typeface="DejaVu Sans"/>
              </a:rPr>
              <a:t>convulsiva?</a:t>
            </a:r>
            <a:endParaRPr b="0" lang="es-ES" sz="3500" spc="-1" strike="noStrike"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2271600" y="4771440"/>
            <a:ext cx="6678720" cy="438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ctr"/>
          <a:p>
            <a:pPr marL="12600" algn="ctr">
              <a:lnSpc>
                <a:spcPct val="106000"/>
              </a:lnSpc>
              <a:spcBef>
                <a:spcPts val="51"/>
              </a:spcBef>
            </a:pP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Grupo </a:t>
            </a:r>
            <a:r>
              <a:rPr b="0" lang="es-ES" sz="989" spc="4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Educación  para</a:t>
            </a:r>
            <a:r>
              <a:rPr b="0" lang="es-ES" sz="989" spc="-32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la</a:t>
            </a:r>
            <a:r>
              <a:rPr b="0" lang="es-ES" sz="989" spc="-2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Salud</a:t>
            </a:r>
            <a:endParaRPr b="0" lang="es-ES" sz="989" spc="-1" strike="noStrike">
              <a:latin typeface="Arial"/>
            </a:endParaRPr>
          </a:p>
        </p:txBody>
      </p:sp>
      <p:pic>
        <p:nvPicPr>
          <p:cNvPr id="308" name="object 28" descr=""/>
          <p:cNvPicPr/>
          <p:nvPr/>
        </p:nvPicPr>
        <p:blipFill>
          <a:blip r:embed="rId2"/>
          <a:stretch/>
        </p:blipFill>
        <p:spPr>
          <a:xfrm>
            <a:off x="3272040" y="2158920"/>
            <a:ext cx="4074120" cy="3848040"/>
          </a:xfrm>
          <a:prstGeom prst="rect">
            <a:avLst/>
          </a:prstGeom>
          <a:ln>
            <a:noFill/>
          </a:ln>
        </p:spPr>
      </p:pic>
      <p:sp>
        <p:nvSpPr>
          <p:cNvPr id="309" name="CustomShape 3"/>
          <p:cNvSpPr/>
          <p:nvPr/>
        </p:nvSpPr>
        <p:spPr>
          <a:xfrm>
            <a:off x="4247280" y="1629000"/>
            <a:ext cx="3237840" cy="85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040" bIns="0"/>
          <a:p>
            <a:pPr marL="12600">
              <a:lnSpc>
                <a:spcPts val="1400"/>
              </a:lnSpc>
              <a:spcBef>
                <a:spcPts val="181"/>
              </a:spcBef>
            </a:pPr>
            <a:r>
              <a:rPr b="1" i="1" lang="es-ES" sz="1600" spc="-21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MA</a:t>
            </a:r>
            <a:r>
              <a:rPr b="1" i="1" lang="es-ES" sz="1600" spc="-66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N</a:t>
            </a:r>
            <a:r>
              <a:rPr b="1" i="1" lang="es-ES" sz="1600" spc="-60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T</a:t>
            </a:r>
            <a:r>
              <a:rPr b="1" i="1" lang="es-ES" sz="1600" spc="-32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ENER</a:t>
            </a:r>
            <a:r>
              <a:rPr b="1" i="1" lang="es-ES" sz="1600" spc="-120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 </a:t>
            </a:r>
            <a:r>
              <a:rPr b="1" i="1" lang="es-ES" sz="1600" spc="-1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LA</a:t>
            </a:r>
            <a:r>
              <a:rPr b="1" i="1" lang="es-ES" sz="1600" spc="-120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 </a:t>
            </a:r>
            <a:r>
              <a:rPr b="1" i="1" lang="es-ES" sz="1600" spc="-32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C</a:t>
            </a:r>
            <a:r>
              <a:rPr b="1" i="1" lang="es-ES" sz="1600" spc="-52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A</a:t>
            </a:r>
            <a:r>
              <a:rPr b="1" i="1" lang="es-ES" sz="1600" spc="-15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LMA</a:t>
            </a:r>
            <a:r>
              <a:rPr b="1" i="1" lang="es-ES" sz="1600" spc="-120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 </a:t>
            </a:r>
            <a:r>
              <a:rPr b="0" lang="es-ES" sz="1200" spc="-26" strike="noStrike">
                <a:solidFill>
                  <a:srgbClr val="231f20"/>
                </a:solidFill>
                <a:latin typeface="Tahoma"/>
                <a:ea typeface="DejaVu Sans"/>
              </a:rPr>
              <a:t>Y  </a:t>
            </a:r>
            <a:r>
              <a:rPr b="0" lang="es-ES" sz="1200" spc="-75" strike="noStrike">
                <a:solidFill>
                  <a:srgbClr val="231f20"/>
                </a:solidFill>
                <a:latin typeface="Tahoma"/>
                <a:ea typeface="DejaVu Sans"/>
              </a:rPr>
              <a:t>MEDIR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1" strike="noStrike">
                <a:solidFill>
                  <a:srgbClr val="231f20"/>
                </a:solidFill>
                <a:latin typeface="Tahoma"/>
                <a:ea typeface="DejaVu Sans"/>
              </a:rPr>
              <a:t>LA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32" strike="noStrike">
                <a:solidFill>
                  <a:srgbClr val="231f20"/>
                </a:solidFill>
                <a:latin typeface="Tahoma"/>
                <a:ea typeface="DejaVu Sans"/>
              </a:rPr>
              <a:t>DUR</a:t>
            </a:r>
            <a:r>
              <a:rPr b="0" lang="es-ES" sz="1200" spc="-60" strike="noStrike">
                <a:solidFill>
                  <a:srgbClr val="231f20"/>
                </a:solidFill>
                <a:latin typeface="Tahoma"/>
                <a:ea typeface="DejaVu Sans"/>
              </a:rPr>
              <a:t>A</a:t>
            </a:r>
            <a:r>
              <a:rPr b="0" lang="es-ES" sz="1200" spc="-97" strike="noStrike">
                <a:solidFill>
                  <a:srgbClr val="231f20"/>
                </a:solidFill>
                <a:latin typeface="Tahoma"/>
                <a:ea typeface="DejaVu Sans"/>
              </a:rPr>
              <a:t>CIÓN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60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1" strike="noStrike">
                <a:solidFill>
                  <a:srgbClr val="231f20"/>
                </a:solidFill>
                <a:latin typeface="Tahoma"/>
                <a:ea typeface="DejaVu Sans"/>
              </a:rPr>
              <a:t>LA  </a:t>
            </a:r>
            <a:r>
              <a:rPr b="0" lang="es-ES" sz="1200" spc="-66" strike="noStrike">
                <a:solidFill>
                  <a:srgbClr val="231f20"/>
                </a:solidFill>
                <a:latin typeface="Tahoma"/>
                <a:ea typeface="DejaVu Sans"/>
              </a:rPr>
              <a:t>CONVULSIÓN</a:t>
            </a:r>
            <a:endParaRPr b="0" lang="es-ES" sz="1200" spc="-1" strike="noStrike">
              <a:latin typeface="Arial"/>
            </a:endParaRPr>
          </a:p>
          <a:p>
            <a:pPr marL="1308240">
              <a:lnSpc>
                <a:spcPts val="964"/>
              </a:lnSpc>
            </a:pPr>
            <a:endParaRPr b="0" lang="es-ES" sz="1200" spc="-1" strike="noStrike">
              <a:latin typeface="Arial"/>
            </a:endParaRPr>
          </a:p>
          <a:p>
            <a:pPr marL="1308240">
              <a:lnSpc>
                <a:spcPts val="964"/>
              </a:lnSpc>
            </a:pPr>
            <a:r>
              <a:rPr b="0" lang="es-ES" sz="1200" spc="-60" strike="noStrike">
                <a:solidFill>
                  <a:srgbClr val="231f20"/>
                </a:solidFill>
                <a:latin typeface="Tahoma"/>
                <a:ea typeface="DejaVu Sans"/>
              </a:rPr>
              <a:t>NO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86" strike="noStrike">
                <a:solidFill>
                  <a:srgbClr val="231f20"/>
                </a:solidFill>
                <a:latin typeface="Tahoma"/>
                <a:ea typeface="DejaVu Sans"/>
              </a:rPr>
              <a:t>SUJE</a:t>
            </a:r>
            <a:r>
              <a:rPr b="0" lang="es-ES" sz="1200" spc="-157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1200" spc="-7" strike="noStrike">
                <a:solidFill>
                  <a:srgbClr val="231f20"/>
                </a:solidFill>
                <a:latin typeface="Tahoma"/>
                <a:ea typeface="DejaVu Sans"/>
              </a:rPr>
              <a:t>AR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1" strike="noStrike">
                <a:solidFill>
                  <a:srgbClr val="231f20"/>
                </a:solidFill>
                <a:latin typeface="Tahoma"/>
                <a:ea typeface="DejaVu Sans"/>
              </a:rPr>
              <a:t>A</a:t>
            </a:r>
            <a:r>
              <a:rPr b="0" lang="es-ES" sz="1200" spc="-21" strike="noStrike">
                <a:solidFill>
                  <a:srgbClr val="231f20"/>
                </a:solidFill>
                <a:latin typeface="Tahoma"/>
                <a:ea typeface="DejaVu Sans"/>
              </a:rPr>
              <a:t>L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80" strike="noStrike">
                <a:solidFill>
                  <a:srgbClr val="231f20"/>
                </a:solidFill>
                <a:latin typeface="Tahoma"/>
                <a:ea typeface="DejaVu Sans"/>
              </a:rPr>
              <a:t>NIÑO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100" strike="noStrike">
                <a:solidFill>
                  <a:srgbClr val="231f20"/>
                </a:solidFill>
                <a:latin typeface="Tahoma"/>
                <a:ea typeface="DejaVu Sans"/>
              </a:rPr>
              <a:t>NI</a:t>
            </a:r>
            <a:endParaRPr b="0" lang="es-ES" sz="1200" spc="-1" strike="noStrike">
              <a:latin typeface="Arial"/>
            </a:endParaRPr>
          </a:p>
          <a:p>
            <a:pPr marL="1308240">
              <a:lnSpc>
                <a:spcPts val="1400"/>
              </a:lnSpc>
              <a:spcBef>
                <a:spcPts val="60"/>
              </a:spcBef>
            </a:pPr>
            <a:r>
              <a:rPr b="0" lang="es-ES" sz="1200" spc="-26" strike="noStrike">
                <a:solidFill>
                  <a:srgbClr val="231f20"/>
                </a:solidFill>
                <a:latin typeface="Tahoma"/>
                <a:ea typeface="DejaVu Sans"/>
              </a:rPr>
              <a:t>TR</a:t>
            </a:r>
            <a:r>
              <a:rPr b="0" lang="es-ES" sz="1200" spc="-100" strike="noStrike">
                <a:solidFill>
                  <a:srgbClr val="231f20"/>
                </a:solidFill>
                <a:latin typeface="Tahoma"/>
                <a:ea typeface="DejaVu Sans"/>
              </a:rPr>
              <a:t>A</a:t>
            </a:r>
            <a:r>
              <a:rPr b="0" lang="es-ES" sz="1200" spc="-157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1200" spc="-7" strike="noStrike">
                <a:solidFill>
                  <a:srgbClr val="231f20"/>
                </a:solidFill>
                <a:latin typeface="Tahoma"/>
                <a:ea typeface="DejaVu Sans"/>
              </a:rPr>
              <a:t>AR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60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46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1200" spc="-86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1200" spc="-32" strike="noStrike">
                <a:solidFill>
                  <a:srgbClr val="231f20"/>
                </a:solidFill>
                <a:latin typeface="Tahoma"/>
                <a:ea typeface="DejaVu Sans"/>
              </a:rPr>
              <a:t>ENER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26" strike="noStrike">
                <a:solidFill>
                  <a:srgbClr val="231f20"/>
                </a:solidFill>
                <a:latin typeface="Tahoma"/>
                <a:ea typeface="DejaVu Sans"/>
              </a:rPr>
              <a:t>SUS  </a:t>
            </a:r>
            <a:r>
              <a:rPr b="0" lang="es-ES" sz="1200" spc="-80" strike="noStrike">
                <a:solidFill>
                  <a:srgbClr val="231f20"/>
                </a:solidFill>
                <a:latin typeface="Tahoma"/>
                <a:ea typeface="DejaVu Sans"/>
              </a:rPr>
              <a:t>MOVIMIENTOS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310" name="CustomShape 4"/>
          <p:cNvSpPr/>
          <p:nvPr/>
        </p:nvSpPr>
        <p:spPr>
          <a:xfrm>
            <a:off x="2592000" y="6192000"/>
            <a:ext cx="3309120" cy="52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" bIns="0"/>
          <a:p>
            <a:pPr marL="12600">
              <a:lnSpc>
                <a:spcPct val="100000"/>
              </a:lnSpc>
              <a:spcBef>
                <a:spcPts val="45"/>
              </a:spcBef>
            </a:pPr>
            <a:r>
              <a:rPr b="0" lang="es-ES" sz="1200" spc="-35" strike="noStrike">
                <a:solidFill>
                  <a:srgbClr val="231f20"/>
                </a:solidFill>
                <a:latin typeface="Tahoma"/>
                <a:ea typeface="DejaVu Sans"/>
              </a:rPr>
              <a:t>ABRÍRSELA. LA LENGUA NO SE PUEDE TRAGAR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311" name="CustomShape 5"/>
          <p:cNvSpPr/>
          <p:nvPr/>
        </p:nvSpPr>
        <p:spPr>
          <a:xfrm>
            <a:off x="444600" y="6428520"/>
            <a:ext cx="1422360" cy="48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520" bIns="0"/>
          <a:p>
            <a:pPr marL="12600">
              <a:lnSpc>
                <a:spcPct val="100000"/>
              </a:lnSpc>
              <a:spcBef>
                <a:spcPts val="20"/>
              </a:spcBef>
            </a:pPr>
            <a:r>
              <a:rPr b="0" lang="es-ES" sz="1600" spc="-52" strike="noStrike">
                <a:solidFill>
                  <a:srgbClr val="b2bb1d"/>
                </a:solidFill>
                <a:latin typeface="Tahoma"/>
                <a:ea typeface="DejaVu Sans"/>
              </a:rPr>
              <a:t>GUÍA</a:t>
            </a:r>
            <a:r>
              <a:rPr b="0" lang="es-ES" sz="1600" spc="-106" strike="noStrike">
                <a:solidFill>
                  <a:srgbClr val="b2bb1d"/>
                </a:solidFill>
                <a:latin typeface="Tahoma"/>
                <a:ea typeface="DejaVu Sans"/>
              </a:rPr>
              <a:t> </a:t>
            </a:r>
            <a:r>
              <a:rPr b="0" lang="es-ES" sz="1600" spc="-41" strike="noStrike">
                <a:solidFill>
                  <a:srgbClr val="b2bb1d"/>
                </a:solidFill>
                <a:latin typeface="Tahoma"/>
                <a:ea typeface="DejaVu Sans"/>
              </a:rPr>
              <a:t>DE</a:t>
            </a:r>
            <a:r>
              <a:rPr b="0" lang="es-ES" sz="1600" spc="-106" strike="noStrike">
                <a:solidFill>
                  <a:srgbClr val="b2bb1d"/>
                </a:solidFill>
                <a:latin typeface="Tahoma"/>
                <a:ea typeface="DejaVu Sans"/>
              </a:rPr>
              <a:t> </a:t>
            </a:r>
            <a:r>
              <a:rPr b="0" lang="es-ES" sz="1600" spc="-92" strike="noStrike">
                <a:solidFill>
                  <a:srgbClr val="b2bb1d"/>
                </a:solidFill>
                <a:latin typeface="Tahoma"/>
                <a:ea typeface="DejaVu Sans"/>
              </a:rPr>
              <a:t>A</a:t>
            </a:r>
            <a:r>
              <a:rPr b="0" lang="es-ES" sz="1600" spc="-15" strike="noStrike">
                <a:solidFill>
                  <a:srgbClr val="b2bb1d"/>
                </a:solidFill>
                <a:latin typeface="Tahoma"/>
                <a:ea typeface="DejaVu Sans"/>
              </a:rPr>
              <a:t>YU</a:t>
            </a:r>
            <a:r>
              <a:rPr b="0" lang="es-ES" sz="1600" spc="-55" strike="noStrike">
                <a:solidFill>
                  <a:srgbClr val="b2bb1d"/>
                </a:solidFill>
                <a:latin typeface="Tahoma"/>
                <a:ea typeface="DejaVu Sans"/>
              </a:rPr>
              <a:t>D</a:t>
            </a:r>
            <a:r>
              <a:rPr b="0" lang="es-ES" sz="1600" spc="1" strike="noStrike">
                <a:solidFill>
                  <a:srgbClr val="b2bb1d"/>
                </a:solidFill>
                <a:latin typeface="Tahoma"/>
                <a:ea typeface="DejaVu Sans"/>
              </a:rPr>
              <a:t>A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312" name="CustomShape 6"/>
          <p:cNvSpPr/>
          <p:nvPr/>
        </p:nvSpPr>
        <p:spPr>
          <a:xfrm>
            <a:off x="444600" y="6717600"/>
            <a:ext cx="5735160" cy="56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" bIns="0"/>
          <a:p>
            <a:pPr marL="12600">
              <a:lnSpc>
                <a:spcPct val="100000"/>
              </a:lnSpc>
              <a:spcBef>
                <a:spcPts val="45"/>
              </a:spcBef>
            </a:pPr>
            <a:r>
              <a:rPr b="0" lang="es-ES" sz="1100" spc="-35" strike="noStrike">
                <a:solidFill>
                  <a:srgbClr val="0054a4"/>
                </a:solidFill>
                <a:latin typeface="Tahoma"/>
                <a:ea typeface="DejaVu Sans"/>
              </a:rPr>
              <a:t>MANEJO</a:t>
            </a:r>
            <a:r>
              <a:rPr b="0" lang="es-ES" sz="1100" spc="-72" strike="noStrike">
                <a:solidFill>
                  <a:srgbClr val="0054a4"/>
                </a:solidFill>
                <a:latin typeface="Tahoma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Tahoma"/>
                <a:ea typeface="DejaVu Sans"/>
              </a:rPr>
              <a:t>PRÁCTICO</a:t>
            </a:r>
            <a:r>
              <a:rPr b="0" lang="es-ES" sz="1100" spc="-72" strike="noStrike">
                <a:solidFill>
                  <a:srgbClr val="0054a4"/>
                </a:solidFill>
                <a:latin typeface="Tahoma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Tahoma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Tahoma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Tahoma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0054a4"/>
                </a:solidFill>
                <a:latin typeface="Tahoma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Tahoma"/>
                <a:ea typeface="DejaVu Sans"/>
              </a:rPr>
              <a:t>PROBLEMAS</a:t>
            </a:r>
            <a:r>
              <a:rPr b="0" lang="es-ES" sz="1100" spc="-72" strike="noStrike">
                <a:solidFill>
                  <a:srgbClr val="0054a4"/>
                </a:solidFill>
                <a:latin typeface="Tahoma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Tahoma"/>
                <a:ea typeface="DejaVu Sans"/>
              </a:rPr>
              <a:t>DE</a:t>
            </a:r>
            <a:r>
              <a:rPr b="0" lang="es-ES" sz="1100" spc="-66" strike="noStrike">
                <a:solidFill>
                  <a:srgbClr val="0054a4"/>
                </a:solidFill>
                <a:latin typeface="Tahoma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Tahoma"/>
                <a:ea typeface="DejaVu Sans"/>
              </a:rPr>
              <a:t>SALUD</a:t>
            </a:r>
            <a:r>
              <a:rPr b="0" lang="es-ES" sz="1100" spc="-72" strike="noStrike">
                <a:solidFill>
                  <a:srgbClr val="0054a4"/>
                </a:solidFill>
                <a:latin typeface="Tahoma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Tahoma"/>
                <a:ea typeface="DejaVu Sans"/>
              </a:rPr>
              <a:t>MÁS</a:t>
            </a:r>
            <a:r>
              <a:rPr b="0" lang="es-ES" sz="1100" spc="-72" strike="noStrike">
                <a:solidFill>
                  <a:srgbClr val="0054a4"/>
                </a:solidFill>
                <a:latin typeface="Tahoma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Tahoma"/>
                <a:ea typeface="DejaVu Sans"/>
              </a:rPr>
              <a:t>FRECUENTES</a:t>
            </a:r>
            <a:r>
              <a:rPr b="0" lang="es-ES" sz="1100" spc="-72" strike="noStrike">
                <a:solidFill>
                  <a:srgbClr val="0054a4"/>
                </a:solidFill>
                <a:latin typeface="Tahoma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0054a4"/>
                </a:solidFill>
                <a:latin typeface="Tahoma"/>
                <a:ea typeface="DejaVu Sans"/>
              </a:rPr>
              <a:t>EN</a:t>
            </a:r>
            <a:r>
              <a:rPr b="0" lang="es-ES" sz="1100" spc="-72" strike="noStrike">
                <a:solidFill>
                  <a:srgbClr val="0054a4"/>
                </a:solidFill>
                <a:latin typeface="Tahoma"/>
                <a:ea typeface="DejaVu Sans"/>
              </a:rPr>
              <a:t> </a:t>
            </a:r>
            <a:r>
              <a:rPr b="0" lang="es-ES" sz="1100" spc="-26" strike="noStrike">
                <a:solidFill>
                  <a:srgbClr val="0054a4"/>
                </a:solidFill>
                <a:latin typeface="Tahoma"/>
                <a:ea typeface="DejaVu Sans"/>
              </a:rPr>
              <a:t>CENTROS</a:t>
            </a:r>
            <a:r>
              <a:rPr b="0" lang="es-ES" sz="1100" spc="-72" strike="noStrike">
                <a:solidFill>
                  <a:srgbClr val="0054a4"/>
                </a:solidFill>
                <a:latin typeface="Tahoma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Tahoma"/>
                <a:ea typeface="DejaVu Sans"/>
              </a:rPr>
              <a:t>DOCENTES</a:t>
            </a:r>
            <a:endParaRPr b="0" lang="es-ES" sz="11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479"/>
              </a:spcBef>
            </a:pPr>
            <a:r>
              <a:rPr b="0" lang="es-ES" sz="1100" spc="-52" strike="noStrike">
                <a:solidFill>
                  <a:srgbClr val="e20079"/>
                </a:solidFill>
                <a:latin typeface="Tahoma"/>
                <a:ea typeface="DejaVu Sans"/>
              </a:rPr>
              <a:t>CONSEJOS</a:t>
            </a:r>
            <a:r>
              <a:rPr b="0" lang="es-ES" sz="1100" spc="-72" strike="noStrike">
                <a:solidFill>
                  <a:srgbClr val="e20079"/>
                </a:solidFill>
                <a:latin typeface="Tahoma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Tahoma"/>
                <a:ea typeface="DejaVu Sans"/>
              </a:rPr>
              <a:t>PARA</a:t>
            </a:r>
            <a:r>
              <a:rPr b="0" lang="es-ES" sz="1100" spc="-72" strike="noStrike">
                <a:solidFill>
                  <a:srgbClr val="e20079"/>
                </a:solidFill>
                <a:latin typeface="Tahoma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Tahoma"/>
                <a:ea typeface="DejaVu Sans"/>
              </a:rPr>
              <a:t>EL</a:t>
            </a:r>
            <a:r>
              <a:rPr b="0" lang="es-ES" sz="1100" spc="-72" strike="noStrike">
                <a:solidFill>
                  <a:srgbClr val="e20079"/>
                </a:solidFill>
                <a:latin typeface="Tahoma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Tahoma"/>
                <a:ea typeface="DejaVu Sans"/>
              </a:rPr>
              <a:t>PROFESORADO</a:t>
            </a:r>
            <a:r>
              <a:rPr b="0" lang="es-ES" sz="1100" spc="-72" strike="noStrike">
                <a:solidFill>
                  <a:srgbClr val="e20079"/>
                </a:solidFill>
                <a:latin typeface="Tahoma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Tahoma"/>
                <a:ea typeface="DejaVu Sans"/>
              </a:rPr>
              <a:t>Y</a:t>
            </a:r>
            <a:r>
              <a:rPr b="0" lang="es-ES" sz="1100" spc="-66" strike="noStrike">
                <a:solidFill>
                  <a:srgbClr val="e20079"/>
                </a:solidFill>
                <a:latin typeface="Tahoma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Tahoma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e20079"/>
                </a:solidFill>
                <a:latin typeface="Tahoma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Tahoma"/>
                <a:ea typeface="DejaVu Sans"/>
              </a:rPr>
              <a:t>CUIDADORES</a:t>
            </a:r>
            <a:r>
              <a:rPr b="0" lang="es-ES" sz="1100" spc="-72" strike="noStrike">
                <a:solidFill>
                  <a:srgbClr val="e20079"/>
                </a:solidFill>
                <a:latin typeface="Tahoma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Tahoma"/>
                <a:ea typeface="DejaVu Sans"/>
              </a:rPr>
              <a:t>ESCOLARES</a:t>
            </a:r>
            <a:endParaRPr b="0" lang="es-ES" sz="1100" spc="-1" strike="noStrike">
              <a:latin typeface="Arial"/>
            </a:endParaRPr>
          </a:p>
        </p:txBody>
      </p:sp>
      <p:sp>
        <p:nvSpPr>
          <p:cNvPr id="313" name="CustomShape 7"/>
          <p:cNvSpPr/>
          <p:nvPr/>
        </p:nvSpPr>
        <p:spPr>
          <a:xfrm>
            <a:off x="6989400" y="6009840"/>
            <a:ext cx="1469160" cy="73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es-ES" sz="1200" spc="-126" strike="noStrike">
                <a:solidFill>
                  <a:srgbClr val="231f20"/>
                </a:solidFill>
                <a:latin typeface="Tahoma"/>
                <a:ea typeface="DejaVu Sans"/>
              </a:rPr>
              <a:t>C</a:t>
            </a:r>
            <a:r>
              <a:rPr b="0" lang="es-ES" sz="1200" spc="-66" strike="noStrike">
                <a:solidFill>
                  <a:srgbClr val="231f20"/>
                </a:solidFill>
                <a:latin typeface="Tahoma"/>
                <a:ea typeface="DejaVu Sans"/>
              </a:rPr>
              <a:t>O</a:t>
            </a:r>
            <a:r>
              <a:rPr b="0" lang="es-ES" sz="1200" spc="-114" strike="noStrike">
                <a:solidFill>
                  <a:srgbClr val="231f20"/>
                </a:solidFill>
                <a:latin typeface="Tahoma"/>
                <a:ea typeface="DejaVu Sans"/>
              </a:rPr>
              <a:t>L</a:t>
            </a:r>
            <a:r>
              <a:rPr b="0" lang="es-ES" sz="1200" spc="-46" strike="noStrike">
                <a:solidFill>
                  <a:srgbClr val="231f20"/>
                </a:solidFill>
                <a:latin typeface="Tahoma"/>
                <a:ea typeface="DejaVu Sans"/>
              </a:rPr>
              <a:t>OCAR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60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126" strike="noStrike">
                <a:solidFill>
                  <a:srgbClr val="231f20"/>
                </a:solidFill>
                <a:latin typeface="Tahoma"/>
                <a:ea typeface="DejaVu Sans"/>
              </a:rPr>
              <a:t>C</a:t>
            </a:r>
            <a:r>
              <a:rPr b="0" lang="es-ES" sz="1200" spc="-66" strike="noStrike">
                <a:solidFill>
                  <a:srgbClr val="231f20"/>
                </a:solidFill>
                <a:latin typeface="Tahoma"/>
                <a:ea typeface="DejaVu Sans"/>
              </a:rPr>
              <a:t>OS</a:t>
            </a:r>
            <a:r>
              <a:rPr b="0" lang="es-ES" sz="1200" spc="-157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1200" spc="-52" strike="noStrike">
                <a:solidFill>
                  <a:srgbClr val="231f20"/>
                </a:solidFill>
                <a:latin typeface="Tahoma"/>
                <a:ea typeface="DejaVu Sans"/>
              </a:rPr>
              <a:t>ADO(POSICIÓN LATERAL DE SEGURIDAD)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314" name="CustomShape 8"/>
          <p:cNvSpPr/>
          <p:nvPr/>
        </p:nvSpPr>
        <p:spPr>
          <a:xfrm>
            <a:off x="5928120" y="6044400"/>
            <a:ext cx="57384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040" bIns="0"/>
          <a:p>
            <a:pPr marL="12600">
              <a:lnSpc>
                <a:spcPts val="1400"/>
              </a:lnSpc>
              <a:spcBef>
                <a:spcPts val="181"/>
              </a:spcBef>
            </a:pPr>
            <a:r>
              <a:rPr b="0" lang="es-ES" sz="1200" spc="-1" strike="noStrike">
                <a:solidFill>
                  <a:srgbClr val="231f20"/>
                </a:solidFill>
                <a:latin typeface="Tahoma"/>
                <a:ea typeface="DejaVu Sans"/>
              </a:rPr>
              <a:t>AF</a:t>
            </a:r>
            <a:r>
              <a:rPr b="0" lang="es-ES" sz="1200" spc="-72" strike="noStrike">
                <a:solidFill>
                  <a:srgbClr val="231f20"/>
                </a:solidFill>
                <a:latin typeface="Tahoma"/>
                <a:ea typeface="DejaVu Sans"/>
              </a:rPr>
              <a:t>LOJAR  </a:t>
            </a:r>
            <a:r>
              <a:rPr b="0" lang="es-ES" sz="1200" spc="-1" strike="noStrike">
                <a:solidFill>
                  <a:srgbClr val="231f20"/>
                </a:solidFill>
                <a:latin typeface="Tahoma"/>
                <a:ea typeface="DejaVu Sans"/>
              </a:rPr>
              <a:t>LA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60" strike="noStrike">
                <a:solidFill>
                  <a:srgbClr val="231f20"/>
                </a:solidFill>
                <a:latin typeface="Tahoma"/>
                <a:ea typeface="DejaVu Sans"/>
              </a:rPr>
              <a:t>RO</a:t>
            </a:r>
            <a:r>
              <a:rPr b="0" lang="es-ES" sz="1200" spc="-137" strike="noStrike">
                <a:solidFill>
                  <a:srgbClr val="231f20"/>
                </a:solidFill>
                <a:latin typeface="Tahoma"/>
                <a:ea typeface="DejaVu Sans"/>
              </a:rPr>
              <a:t>P</a:t>
            </a:r>
            <a:r>
              <a:rPr b="0" lang="es-ES" sz="1200" spc="-1" strike="noStrike">
                <a:solidFill>
                  <a:srgbClr val="231f20"/>
                </a:solidFill>
                <a:latin typeface="Tahoma"/>
                <a:ea typeface="DejaVu Sans"/>
              </a:rPr>
              <a:t>A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315" name="CustomShape 9"/>
          <p:cNvSpPr/>
          <p:nvPr/>
        </p:nvSpPr>
        <p:spPr>
          <a:xfrm>
            <a:off x="2736000" y="5904000"/>
            <a:ext cx="3813120" cy="81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040" bIns="0"/>
          <a:p>
            <a:pPr marL="12600">
              <a:lnSpc>
                <a:spcPts val="1400"/>
              </a:lnSpc>
              <a:spcBef>
                <a:spcPts val="181"/>
              </a:spcBef>
            </a:pPr>
            <a:r>
              <a:rPr b="0" lang="es-ES" sz="1200" spc="-60" strike="noStrike">
                <a:solidFill>
                  <a:srgbClr val="231f20"/>
                </a:solidFill>
                <a:latin typeface="Tahoma"/>
                <a:ea typeface="DejaVu Sans"/>
              </a:rPr>
              <a:t>NO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41" strike="noStrike">
                <a:solidFill>
                  <a:srgbClr val="231f20"/>
                </a:solidFill>
                <a:latin typeface="Tahoma"/>
                <a:ea typeface="DejaVu Sans"/>
              </a:rPr>
              <a:t>PONER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26" strike="noStrike">
                <a:solidFill>
                  <a:srgbClr val="231f20"/>
                </a:solidFill>
                <a:latin typeface="Tahoma"/>
                <a:ea typeface="DejaVu Sans"/>
              </a:rPr>
              <a:t>NA</a:t>
            </a:r>
            <a:r>
              <a:rPr b="0" lang="es-ES" sz="1200" spc="-72" strike="noStrike">
                <a:solidFill>
                  <a:srgbClr val="231f20"/>
                </a:solidFill>
                <a:latin typeface="Tahoma"/>
                <a:ea typeface="DejaVu Sans"/>
              </a:rPr>
              <a:t>D</a:t>
            </a:r>
            <a:r>
              <a:rPr b="0" lang="es-ES" sz="1200" spc="-1" strike="noStrike">
                <a:solidFill>
                  <a:srgbClr val="231f20"/>
                </a:solidFill>
                <a:latin typeface="Tahoma"/>
                <a:ea typeface="DejaVu Sans"/>
              </a:rPr>
              <a:t>A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26" strike="noStrike">
                <a:solidFill>
                  <a:srgbClr val="231f20"/>
                </a:solidFill>
                <a:latin typeface="Tahoma"/>
                <a:ea typeface="DejaVu Sans"/>
              </a:rPr>
              <a:t>EN  </a:t>
            </a:r>
            <a:r>
              <a:rPr b="0" lang="es-ES" sz="1200" spc="-32" strike="noStrike">
                <a:solidFill>
                  <a:srgbClr val="231f20"/>
                </a:solidFill>
                <a:latin typeface="Tahoma"/>
                <a:ea typeface="DejaVu Sans"/>
              </a:rPr>
              <a:t>SU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41" strike="noStrike">
                <a:solidFill>
                  <a:srgbClr val="231f20"/>
                </a:solidFill>
                <a:latin typeface="Tahoma"/>
                <a:ea typeface="DejaVu Sans"/>
              </a:rPr>
              <a:t>BOCA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100" strike="noStrike">
                <a:solidFill>
                  <a:srgbClr val="231f20"/>
                </a:solidFill>
                <a:latin typeface="Tahoma"/>
                <a:ea typeface="DejaVu Sans"/>
              </a:rPr>
              <a:t>NI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75" strike="noStrike">
                <a:solidFill>
                  <a:srgbClr val="231f20"/>
                </a:solidFill>
                <a:latin typeface="Tahoma"/>
                <a:ea typeface="DejaVu Sans"/>
              </a:rPr>
              <a:t>I</a:t>
            </a:r>
            <a:r>
              <a:rPr b="0" lang="es-ES" sz="1200" spc="-182" strike="noStrike">
                <a:solidFill>
                  <a:srgbClr val="231f20"/>
                </a:solidFill>
                <a:latin typeface="Tahoma"/>
                <a:ea typeface="DejaVu Sans"/>
              </a:rPr>
              <a:t>N</a:t>
            </a:r>
            <a:r>
              <a:rPr b="0" lang="es-ES" sz="1200" spc="-60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1200" spc="-26" strike="noStrike">
                <a:solidFill>
                  <a:srgbClr val="231f20"/>
                </a:solidFill>
                <a:latin typeface="Tahoma"/>
                <a:ea typeface="DejaVu Sans"/>
              </a:rPr>
              <a:t>E</a:t>
            </a:r>
            <a:r>
              <a:rPr b="0" lang="es-ES" sz="1200" spc="-80" strike="noStrike">
                <a:solidFill>
                  <a:srgbClr val="231f20"/>
                </a:solidFill>
                <a:latin typeface="Tahoma"/>
                <a:ea typeface="DejaVu Sans"/>
              </a:rPr>
              <a:t>N</a:t>
            </a:r>
            <a:r>
              <a:rPr b="0" lang="es-ES" sz="1200" spc="-157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1200" spc="-7" strike="noStrike">
                <a:solidFill>
                  <a:srgbClr val="231f20"/>
                </a:solidFill>
                <a:latin typeface="Tahoma"/>
                <a:ea typeface="DejaVu Sans"/>
              </a:rPr>
              <a:t>AR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316" name="CustomShape 10"/>
          <p:cNvSpPr/>
          <p:nvPr/>
        </p:nvSpPr>
        <p:spPr>
          <a:xfrm>
            <a:off x="2520000" y="5350320"/>
            <a:ext cx="179712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040" bIns="0"/>
          <a:p>
            <a:pPr marL="12600">
              <a:lnSpc>
                <a:spcPts val="1400"/>
              </a:lnSpc>
              <a:spcBef>
                <a:spcPts val="181"/>
              </a:spcBef>
            </a:pPr>
            <a:r>
              <a:rPr b="0" lang="es-ES" sz="1200" spc="-21" strike="noStrike">
                <a:solidFill>
                  <a:srgbClr val="231f20"/>
                </a:solidFill>
                <a:latin typeface="Tahoma"/>
                <a:ea typeface="DejaVu Sans"/>
              </a:rPr>
              <a:t>P</a:t>
            </a:r>
            <a:r>
              <a:rPr b="0" lang="es-ES" sz="1200" spc="-55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1200" spc="-165" strike="noStrike">
                <a:solidFill>
                  <a:srgbClr val="231f20"/>
                </a:solidFill>
                <a:latin typeface="Tahoma"/>
                <a:ea typeface="DejaVu Sans"/>
              </a:rPr>
              <a:t>O</a:t>
            </a:r>
            <a:r>
              <a:rPr b="0" lang="es-ES" sz="1200" spc="-60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1200" spc="-52" strike="noStrike">
                <a:solidFill>
                  <a:srgbClr val="231f20"/>
                </a:solidFill>
                <a:latin typeface="Tahoma"/>
                <a:ea typeface="DejaVu Sans"/>
              </a:rPr>
              <a:t>EGER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1" strike="noStrike">
                <a:solidFill>
                  <a:srgbClr val="231f20"/>
                </a:solidFill>
                <a:latin typeface="Tahoma"/>
                <a:ea typeface="DejaVu Sans"/>
              </a:rPr>
              <a:t>LA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12" strike="noStrike">
                <a:solidFill>
                  <a:srgbClr val="231f20"/>
                </a:solidFill>
                <a:latin typeface="Tahoma"/>
                <a:ea typeface="DejaVu Sans"/>
              </a:rPr>
              <a:t>CABEZA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26" strike="noStrike">
                <a:solidFill>
                  <a:srgbClr val="231f20"/>
                </a:solidFill>
                <a:latin typeface="Tahoma"/>
                <a:ea typeface="DejaVu Sans"/>
              </a:rPr>
              <a:t>Y  </a:t>
            </a:r>
            <a:r>
              <a:rPr b="0" lang="es-ES" sz="1200" spc="-46" strike="noStrike">
                <a:solidFill>
                  <a:srgbClr val="231f20"/>
                </a:solidFill>
                <a:latin typeface="Tahoma"/>
                <a:ea typeface="DejaVu Sans"/>
              </a:rPr>
              <a:t>GIRARLA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12" strike="noStrike">
                <a:solidFill>
                  <a:srgbClr val="231f20"/>
                </a:solidFill>
                <a:latin typeface="Tahoma"/>
                <a:ea typeface="DejaVu Sans"/>
              </a:rPr>
              <a:t>H</a:t>
            </a:r>
            <a:r>
              <a:rPr b="0" lang="es-ES" sz="1200" spc="-35" strike="noStrike">
                <a:solidFill>
                  <a:srgbClr val="231f20"/>
                </a:solidFill>
                <a:latin typeface="Tahoma"/>
                <a:ea typeface="DejaVu Sans"/>
              </a:rPr>
              <a:t>A</a:t>
            </a:r>
            <a:r>
              <a:rPr b="0" lang="es-ES" sz="1200" spc="-80" strike="noStrike">
                <a:solidFill>
                  <a:srgbClr val="231f20"/>
                </a:solidFill>
                <a:latin typeface="Tahoma"/>
                <a:ea typeface="DejaVu Sans"/>
              </a:rPr>
              <a:t>CIA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26" strike="noStrike">
                <a:solidFill>
                  <a:srgbClr val="231f20"/>
                </a:solidFill>
                <a:latin typeface="Tahoma"/>
                <a:ea typeface="DejaVu Sans"/>
              </a:rPr>
              <a:t>UN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46" strike="noStrike">
                <a:solidFill>
                  <a:srgbClr val="231f20"/>
                </a:solidFill>
                <a:latin typeface="Tahoma"/>
                <a:ea typeface="DejaVu Sans"/>
              </a:rPr>
              <a:t>LADO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317" name="CustomShape 11"/>
          <p:cNvSpPr/>
          <p:nvPr/>
        </p:nvSpPr>
        <p:spPr>
          <a:xfrm>
            <a:off x="6791400" y="3318840"/>
            <a:ext cx="1659240" cy="71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040" bIns="0"/>
          <a:p>
            <a:pPr marL="12600">
              <a:lnSpc>
                <a:spcPts val="1400"/>
              </a:lnSpc>
              <a:spcBef>
                <a:spcPts val="181"/>
              </a:spcBef>
            </a:pPr>
            <a:r>
              <a:rPr b="0" lang="es-ES" sz="1200" spc="-60" strike="noStrike">
                <a:solidFill>
                  <a:srgbClr val="231f20"/>
                </a:solidFill>
                <a:latin typeface="Tahoma"/>
                <a:ea typeface="DejaVu Sans"/>
              </a:rPr>
              <a:t>NO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75" strike="noStrike">
                <a:solidFill>
                  <a:srgbClr val="231f20"/>
                </a:solidFill>
                <a:latin typeface="Tahoma"/>
                <a:ea typeface="DejaVu Sans"/>
              </a:rPr>
              <a:t>M</a:t>
            </a:r>
            <a:r>
              <a:rPr b="0" lang="es-ES" sz="1200" spc="-97" strike="noStrike">
                <a:solidFill>
                  <a:srgbClr val="231f20"/>
                </a:solidFill>
                <a:latin typeface="Tahoma"/>
                <a:ea typeface="DejaVu Sans"/>
              </a:rPr>
              <a:t>O</a:t>
            </a:r>
            <a:r>
              <a:rPr b="0" lang="es-ES" sz="1200" spc="-1" strike="noStrike">
                <a:solidFill>
                  <a:srgbClr val="231f20"/>
                </a:solidFill>
                <a:latin typeface="Tahoma"/>
                <a:ea typeface="DejaVu Sans"/>
              </a:rPr>
              <a:t>V</a:t>
            </a:r>
            <a:r>
              <a:rPr b="0" lang="es-ES" sz="1200" spc="-32" strike="noStrike">
                <a:solidFill>
                  <a:srgbClr val="231f20"/>
                </a:solidFill>
                <a:latin typeface="Tahoma"/>
                <a:ea typeface="DejaVu Sans"/>
              </a:rPr>
              <a:t>ER</a:t>
            </a:r>
            <a:r>
              <a:rPr b="0" lang="es-ES" sz="1200" spc="-52" strike="noStrike">
                <a:solidFill>
                  <a:srgbClr val="231f20"/>
                </a:solidFill>
                <a:latin typeface="Tahoma"/>
                <a:ea typeface="DejaVu Sans"/>
              </a:rPr>
              <a:t>L</a:t>
            </a:r>
            <a:r>
              <a:rPr b="0" lang="es-ES" sz="1200" spc="-35" strike="noStrike">
                <a:solidFill>
                  <a:srgbClr val="231f20"/>
                </a:solidFill>
                <a:latin typeface="Tahoma"/>
                <a:ea typeface="DejaVu Sans"/>
              </a:rPr>
              <a:t>E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1" strike="noStrike">
                <a:solidFill>
                  <a:srgbClr val="231f20"/>
                </a:solidFill>
                <a:latin typeface="Tahoma"/>
                <a:ea typeface="DejaVu Sans"/>
              </a:rPr>
              <a:t>A</a:t>
            </a:r>
            <a:r>
              <a:rPr b="0" lang="es-ES" sz="1200" spc="-21" strike="noStrike">
                <a:solidFill>
                  <a:srgbClr val="231f20"/>
                </a:solidFill>
                <a:latin typeface="Tahoma"/>
                <a:ea typeface="DejaVu Sans"/>
              </a:rPr>
              <a:t>L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41" strike="noStrike">
                <a:solidFill>
                  <a:srgbClr val="231f20"/>
                </a:solidFill>
                <a:latin typeface="Tahoma"/>
                <a:ea typeface="DejaVu Sans"/>
              </a:rPr>
              <a:t>MENOS  </a:t>
            </a:r>
            <a:r>
              <a:rPr b="0" lang="es-ES" sz="1200" spc="-55" strike="noStrike">
                <a:solidFill>
                  <a:srgbClr val="231f20"/>
                </a:solidFill>
                <a:latin typeface="Tahoma"/>
                <a:ea typeface="DejaVu Sans"/>
              </a:rPr>
              <a:t>QUE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32" strike="noStrike">
                <a:solidFill>
                  <a:srgbClr val="231f20"/>
                </a:solidFill>
                <a:latin typeface="Tahoma"/>
                <a:ea typeface="DejaVu Sans"/>
              </a:rPr>
              <a:t>ES</a:t>
            </a:r>
            <a:r>
              <a:rPr b="0" lang="es-ES" sz="1200" spc="-72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1200" spc="-35" strike="noStrike">
                <a:solidFill>
                  <a:srgbClr val="231f20"/>
                </a:solidFill>
                <a:latin typeface="Tahoma"/>
                <a:ea typeface="DejaVu Sans"/>
              </a:rPr>
              <a:t>É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32" strike="noStrike">
                <a:solidFill>
                  <a:srgbClr val="231f20"/>
                </a:solidFill>
                <a:latin typeface="Tahoma"/>
                <a:ea typeface="DejaVu Sans"/>
              </a:rPr>
              <a:t>EN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60" strike="noStrike">
                <a:solidFill>
                  <a:srgbClr val="231f20"/>
                </a:solidFill>
                <a:latin typeface="Tahoma"/>
                <a:ea typeface="DejaVu Sans"/>
              </a:rPr>
              <a:t>PELIG</a:t>
            </a:r>
            <a:r>
              <a:rPr b="0" lang="es-ES" sz="1200" spc="-100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1200" spc="-97" strike="noStrike">
                <a:solidFill>
                  <a:srgbClr val="231f20"/>
                </a:solidFill>
                <a:latin typeface="Tahoma"/>
                <a:ea typeface="DejaVu Sans"/>
              </a:rPr>
              <a:t>O</a:t>
            </a:r>
            <a:endParaRPr b="0" lang="es-ES" sz="1200" spc="-1" strike="noStrike">
              <a:latin typeface="Arial"/>
            </a:endParaRPr>
          </a:p>
          <a:p>
            <a:pPr marL="12600">
              <a:lnSpc>
                <a:spcPts val="1361"/>
              </a:lnSpc>
            </a:pPr>
            <a:r>
              <a:rPr b="0" lang="es-ES" sz="1200" spc="-72" strike="noStrike">
                <a:solidFill>
                  <a:srgbClr val="231f20"/>
                </a:solidFill>
                <a:latin typeface="Tahoma"/>
                <a:ea typeface="DejaVu Sans"/>
              </a:rPr>
              <a:t>(car</a:t>
            </a:r>
            <a:r>
              <a:rPr b="0" lang="es-ES" sz="1200" spc="-100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1200" spc="-46" strike="noStrike">
                <a:solidFill>
                  <a:srgbClr val="231f20"/>
                </a:solidFill>
                <a:latin typeface="Tahoma"/>
                <a:ea typeface="DejaVu Sans"/>
              </a:rPr>
              <a:t>e</a:t>
            </a:r>
            <a:r>
              <a:rPr b="0" lang="es-ES" sz="1200" spc="-1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1200" spc="-52" strike="noStrike">
                <a:solidFill>
                  <a:srgbClr val="231f20"/>
                </a:solidFill>
                <a:latin typeface="Tahoma"/>
                <a:ea typeface="DejaVu Sans"/>
              </a:rPr>
              <a:t>e</a:t>
            </a:r>
            <a:r>
              <a:rPr b="0" lang="es-ES" sz="1200" spc="-75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1200" spc="-106" strike="noStrike">
                <a:solidFill>
                  <a:srgbClr val="231f20"/>
                </a:solidFill>
                <a:latin typeface="Tahoma"/>
                <a:ea typeface="DejaVu Sans"/>
              </a:rPr>
              <a:t>a,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66" strike="noStrike">
                <a:solidFill>
                  <a:srgbClr val="231f20"/>
                </a:solidFill>
                <a:latin typeface="Tahoma"/>
                <a:ea typeface="DejaVu Sans"/>
              </a:rPr>
              <a:t>agua,</a:t>
            </a:r>
            <a:r>
              <a:rPr b="0" lang="es-ES" sz="1200" spc="-12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1200" spc="-35" strike="noStrike">
                <a:solidFill>
                  <a:srgbClr val="231f20"/>
                </a:solidFill>
                <a:latin typeface="Tahoma"/>
                <a:ea typeface="DejaVu Sans"/>
              </a:rPr>
              <a:t>escale</a:t>
            </a:r>
            <a:r>
              <a:rPr b="0" lang="es-ES" sz="1200" spc="-66" strike="noStrike">
                <a:solidFill>
                  <a:srgbClr val="231f20"/>
                </a:solidFill>
                <a:latin typeface="Tahoma"/>
                <a:ea typeface="DejaVu Sans"/>
              </a:rPr>
              <a:t>ras)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318" name="CustomShape 12"/>
          <p:cNvSpPr/>
          <p:nvPr/>
        </p:nvSpPr>
        <p:spPr>
          <a:xfrm>
            <a:off x="444600" y="5285520"/>
            <a:ext cx="2389320" cy="37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1872360" y="504720"/>
            <a:ext cx="8268480" cy="106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8000"/>
          </a:bodyPr>
          <a:p>
            <a:pPr>
              <a:lnSpc>
                <a:spcPct val="100000"/>
              </a:lnSpc>
            </a:pPr>
            <a:r>
              <a:rPr b="1" lang="es-ES" sz="3970" spc="-1" strike="noStrike">
                <a:solidFill>
                  <a:srgbClr val="262626"/>
                </a:solidFill>
                <a:latin typeface="Century Gothic"/>
                <a:ea typeface="DejaVu Sans"/>
              </a:rPr>
              <a:t>POSICION LATERAL DE SEGURIDAD</a:t>
            </a:r>
            <a:endParaRPr b="0" lang="es-ES" sz="3970" spc="-1" strike="noStrike">
              <a:latin typeface="Arial"/>
            </a:endParaRPr>
          </a:p>
        </p:txBody>
      </p:sp>
      <p:sp>
        <p:nvSpPr>
          <p:cNvPr id="320" name="CustomShape 2"/>
          <p:cNvSpPr/>
          <p:nvPr/>
        </p:nvSpPr>
        <p:spPr>
          <a:xfrm>
            <a:off x="2271600" y="2352960"/>
            <a:ext cx="7702560" cy="41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1" name="Imagen 2" descr=""/>
          <p:cNvPicPr/>
          <p:nvPr/>
        </p:nvPicPr>
        <p:blipFill>
          <a:blip r:embed="rId1"/>
          <a:stretch/>
        </p:blipFill>
        <p:spPr>
          <a:xfrm>
            <a:off x="1872360" y="2100960"/>
            <a:ext cx="8071920" cy="427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object 42" descr=""/>
          <p:cNvPicPr/>
          <p:nvPr/>
        </p:nvPicPr>
        <p:blipFill>
          <a:blip r:embed="rId1"/>
          <a:stretch/>
        </p:blipFill>
        <p:spPr>
          <a:xfrm>
            <a:off x="9996480" y="6602040"/>
            <a:ext cx="223200" cy="186120"/>
          </a:xfrm>
          <a:prstGeom prst="rect">
            <a:avLst/>
          </a:prstGeom>
          <a:ln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2274840" y="688320"/>
            <a:ext cx="7699320" cy="12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68120" algn="ctr">
              <a:lnSpc>
                <a:spcPct val="100000"/>
              </a:lnSpc>
              <a:spcBef>
                <a:spcPts val="99"/>
              </a:spcBef>
            </a:pPr>
            <a:r>
              <a:rPr b="0" lang="es-ES" sz="3970" spc="-137" strike="noStrike">
                <a:solidFill>
                  <a:srgbClr val="262626"/>
                </a:solidFill>
                <a:latin typeface="Century Gothic"/>
                <a:ea typeface="DejaVu Sans"/>
              </a:rPr>
              <a:t>¿Qué</a:t>
            </a:r>
            <a:r>
              <a:rPr b="0" lang="es-ES" sz="3970" spc="-72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26" strike="noStrike">
                <a:solidFill>
                  <a:srgbClr val="262626"/>
                </a:solidFill>
                <a:latin typeface="Century Gothic"/>
                <a:ea typeface="DejaVu Sans"/>
              </a:rPr>
              <a:t>haremos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35" strike="noStrike">
                <a:solidFill>
                  <a:srgbClr val="262626"/>
                </a:solidFill>
                <a:latin typeface="Century Gothic"/>
                <a:ea typeface="DejaVu Sans"/>
              </a:rPr>
              <a:t>ante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1" strike="noStrike">
                <a:solidFill>
                  <a:srgbClr val="262626"/>
                </a:solidFill>
                <a:latin typeface="Century Gothic"/>
                <a:ea typeface="DejaVu Sans"/>
              </a:rPr>
              <a:t>una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80" strike="noStrike">
                <a:solidFill>
                  <a:srgbClr val="262626"/>
                </a:solidFill>
                <a:latin typeface="Century Gothic"/>
                <a:ea typeface="DejaVu Sans"/>
              </a:rPr>
              <a:t>crisis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80" strike="noStrike">
                <a:solidFill>
                  <a:srgbClr val="262626"/>
                </a:solidFill>
                <a:latin typeface="Century Gothic"/>
                <a:ea typeface="DejaVu Sans"/>
              </a:rPr>
              <a:t>convulsiva?</a:t>
            </a:r>
            <a:endParaRPr b="0" lang="es-ES" sz="3970" spc="-1" strike="noStrike"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516600" y="4571640"/>
            <a:ext cx="3503160" cy="438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520" bIns="0" anchor="ctr"/>
          <a:p>
            <a:pPr marL="12600" algn="r">
              <a:lnSpc>
                <a:spcPct val="100000"/>
              </a:lnSpc>
              <a:spcBef>
                <a:spcPts val="20"/>
              </a:spcBef>
            </a:pPr>
            <a:r>
              <a:rPr b="0" lang="es-ES" sz="989" spc="-52" strike="noStrike">
                <a:solidFill>
                  <a:srgbClr val="8b8b8b"/>
                </a:solidFill>
                <a:latin typeface="Century Gothic"/>
                <a:ea typeface="DejaVu Sans"/>
              </a:rPr>
              <a:t>GUÍA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41" strike="noStrike">
                <a:solidFill>
                  <a:srgbClr val="8b8b8b"/>
                </a:solidFill>
                <a:latin typeface="Century Gothic"/>
                <a:ea typeface="DejaVu Sans"/>
              </a:rPr>
              <a:t>DE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92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r>
              <a:rPr b="0" lang="es-ES" sz="989" spc="-15" strike="noStrike">
                <a:solidFill>
                  <a:srgbClr val="8b8b8b"/>
                </a:solidFill>
                <a:latin typeface="Century Gothic"/>
                <a:ea typeface="DejaVu Sans"/>
              </a:rPr>
              <a:t>YU</a:t>
            </a:r>
            <a:r>
              <a:rPr b="0" lang="es-ES" sz="989" spc="-55" strike="noStrike">
                <a:solidFill>
                  <a:srgbClr val="8b8b8b"/>
                </a:solidFill>
                <a:latin typeface="Century Gothic"/>
                <a:ea typeface="DejaVu Sans"/>
              </a:rPr>
              <a:t>D</a:t>
            </a: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endParaRPr b="0" lang="es-ES" sz="989" spc="-1" strike="noStrike">
              <a:latin typeface="Arial"/>
            </a:endParaRPr>
          </a:p>
          <a:p>
            <a:pPr marL="12600" algn="r">
              <a:lnSpc>
                <a:spcPts val="1800"/>
              </a:lnSpc>
              <a:spcBef>
                <a:spcPts val="11"/>
              </a:spcBef>
            </a:pP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MANEJO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PRÁCTICO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PROBLEMAS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SALUD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MÁS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FRECUENTES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0054a4"/>
                </a:solidFill>
                <a:latin typeface="Century Gothic"/>
                <a:ea typeface="DejaVu Sans"/>
              </a:rPr>
              <a:t>EN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26" strike="noStrike">
                <a:solidFill>
                  <a:srgbClr val="0054a4"/>
                </a:solidFill>
                <a:latin typeface="Century Gothic"/>
                <a:ea typeface="DejaVu Sans"/>
              </a:rPr>
              <a:t>CENTROS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DOCENTES </a:t>
            </a:r>
            <a:r>
              <a:rPr b="0" lang="es-ES" sz="1100" spc="-330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52" strike="noStrike">
                <a:solidFill>
                  <a:srgbClr val="e20079"/>
                </a:solidFill>
                <a:latin typeface="Century Gothic"/>
                <a:ea typeface="DejaVu Sans"/>
              </a:rPr>
              <a:t>CONSEJOS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PARA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EL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PROFESORADO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Y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CUIDADORES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ESCOLARES</a:t>
            </a:r>
            <a:endParaRPr b="0" lang="es-ES" sz="1100" spc="-1" strike="noStrike">
              <a:latin typeface="Arial"/>
            </a:endParaRPr>
          </a:p>
        </p:txBody>
      </p:sp>
      <p:sp>
        <p:nvSpPr>
          <p:cNvPr id="325" name="CustomShape 3"/>
          <p:cNvSpPr/>
          <p:nvPr/>
        </p:nvSpPr>
        <p:spPr>
          <a:xfrm>
            <a:off x="2271600" y="4771440"/>
            <a:ext cx="6678720" cy="438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ctr"/>
          <a:p>
            <a:pPr marL="12600" algn="ctr">
              <a:lnSpc>
                <a:spcPct val="106000"/>
              </a:lnSpc>
              <a:spcBef>
                <a:spcPts val="51"/>
              </a:spcBef>
            </a:pP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Grupo </a:t>
            </a:r>
            <a:r>
              <a:rPr b="0" lang="es-ES" sz="989" spc="4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Educación  para</a:t>
            </a:r>
            <a:r>
              <a:rPr b="0" lang="es-ES" sz="989" spc="-32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la</a:t>
            </a:r>
            <a:r>
              <a:rPr b="0" lang="es-ES" sz="989" spc="-2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Salud</a:t>
            </a:r>
            <a:endParaRPr b="0" lang="es-ES" sz="989" spc="-1" strike="noStrike">
              <a:latin typeface="Arial"/>
            </a:endParaRPr>
          </a:p>
        </p:txBody>
      </p:sp>
      <p:grpSp>
        <p:nvGrpSpPr>
          <p:cNvPr id="326" name="Group 4"/>
          <p:cNvGrpSpPr/>
          <p:nvPr/>
        </p:nvGrpSpPr>
        <p:grpSpPr>
          <a:xfrm>
            <a:off x="648000" y="2133720"/>
            <a:ext cx="6187320" cy="2795040"/>
            <a:chOff x="648000" y="2133720"/>
            <a:chExt cx="6187320" cy="2795040"/>
          </a:xfrm>
        </p:grpSpPr>
        <p:sp>
          <p:nvSpPr>
            <p:cNvPr id="327" name="CustomShape 5"/>
            <p:cNvSpPr/>
            <p:nvPr/>
          </p:nvSpPr>
          <p:spPr>
            <a:xfrm>
              <a:off x="788400" y="2645280"/>
              <a:ext cx="4621320" cy="1771560"/>
            </a:xfrm>
            <a:custGeom>
              <a:avLst/>
              <a:gdLst/>
              <a:ahLst/>
              <a:rect l="l" t="t" r="r" b="b"/>
              <a:pathLst>
                <a:path w="4362450" h="1778000">
                  <a:moveTo>
                    <a:pt x="0" y="1777999"/>
                  </a:moveTo>
                  <a:lnTo>
                    <a:pt x="4362282" y="1777999"/>
                  </a:lnTo>
                  <a:lnTo>
                    <a:pt x="4362282" y="0"/>
                  </a:lnTo>
                  <a:lnTo>
                    <a:pt x="0" y="0"/>
                  </a:lnTo>
                  <a:lnTo>
                    <a:pt x="0" y="1777999"/>
                  </a:lnTo>
                  <a:close/>
                </a:path>
              </a:pathLst>
            </a:custGeom>
            <a:solidFill>
              <a:srgbClr val="b2bb1d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8" name="CustomShape 6"/>
            <p:cNvSpPr/>
            <p:nvPr/>
          </p:nvSpPr>
          <p:spPr>
            <a:xfrm>
              <a:off x="5243400" y="2133720"/>
              <a:ext cx="1591920" cy="2795040"/>
            </a:xfrm>
            <a:custGeom>
              <a:avLst/>
              <a:gdLst/>
              <a:ahLst/>
              <a:rect l="l" t="t" r="r" b="b"/>
              <a:pathLst>
                <a:path w="1506854" h="2801620">
                  <a:moveTo>
                    <a:pt x="0" y="0"/>
                  </a:moveTo>
                  <a:lnTo>
                    <a:pt x="0" y="2801194"/>
                  </a:lnTo>
                  <a:lnTo>
                    <a:pt x="1506443" y="1400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b1d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9" name="CustomShape 7"/>
            <p:cNvSpPr/>
            <p:nvPr/>
          </p:nvSpPr>
          <p:spPr>
            <a:xfrm>
              <a:off x="648000" y="2825640"/>
              <a:ext cx="1855800" cy="1410840"/>
            </a:xfrm>
            <a:custGeom>
              <a:avLst/>
              <a:gdLst/>
              <a:ahLst/>
              <a:rect l="l" t="t" r="r" b="b"/>
              <a:pathLst>
                <a:path w="1755775" h="1417320">
                  <a:moveTo>
                    <a:pt x="1617988" y="0"/>
                  </a:moveTo>
                  <a:lnTo>
                    <a:pt x="137458" y="0"/>
                  </a:lnTo>
                  <a:lnTo>
                    <a:pt x="57990" y="2147"/>
                  </a:lnTo>
                  <a:lnTo>
                    <a:pt x="17182" y="17183"/>
                  </a:lnTo>
                  <a:lnTo>
                    <a:pt x="2147" y="57992"/>
                  </a:lnTo>
                  <a:lnTo>
                    <a:pt x="0" y="137464"/>
                  </a:lnTo>
                  <a:lnTo>
                    <a:pt x="0" y="1279611"/>
                  </a:lnTo>
                  <a:lnTo>
                    <a:pt x="2147" y="1359083"/>
                  </a:lnTo>
                  <a:lnTo>
                    <a:pt x="17182" y="1399893"/>
                  </a:lnTo>
                  <a:lnTo>
                    <a:pt x="57990" y="1414928"/>
                  </a:lnTo>
                  <a:lnTo>
                    <a:pt x="137458" y="1417076"/>
                  </a:lnTo>
                  <a:lnTo>
                    <a:pt x="1617988" y="1417076"/>
                  </a:lnTo>
                  <a:lnTo>
                    <a:pt x="1697463" y="1414928"/>
                  </a:lnTo>
                  <a:lnTo>
                    <a:pt x="1738275" y="1399893"/>
                  </a:lnTo>
                  <a:lnTo>
                    <a:pt x="1753311" y="1359083"/>
                  </a:lnTo>
                  <a:lnTo>
                    <a:pt x="1755458" y="1279611"/>
                  </a:lnTo>
                  <a:lnTo>
                    <a:pt x="1755458" y="137464"/>
                  </a:lnTo>
                  <a:lnTo>
                    <a:pt x="1753311" y="57992"/>
                  </a:lnTo>
                  <a:lnTo>
                    <a:pt x="1738275" y="17183"/>
                  </a:lnTo>
                  <a:lnTo>
                    <a:pt x="1697463" y="2147"/>
                  </a:lnTo>
                  <a:lnTo>
                    <a:pt x="1617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0" name="CustomShape 8"/>
          <p:cNvSpPr/>
          <p:nvPr/>
        </p:nvSpPr>
        <p:spPr>
          <a:xfrm>
            <a:off x="874800" y="3031200"/>
            <a:ext cx="1457280" cy="13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760" bIns="0"/>
          <a:p>
            <a:pPr marL="12600" algn="ctr">
              <a:lnSpc>
                <a:spcPts val="2531"/>
              </a:lnSpc>
              <a:spcBef>
                <a:spcPts val="96"/>
              </a:spcBef>
            </a:pPr>
            <a:r>
              <a:rPr b="0" lang="es-ES" sz="2150" spc="-12" strike="noStrike">
                <a:solidFill>
                  <a:srgbClr val="231f20"/>
                </a:solidFill>
                <a:latin typeface="Tahoma"/>
                <a:ea typeface="DejaVu Sans"/>
              </a:rPr>
              <a:t>Esperar </a:t>
            </a:r>
            <a:r>
              <a:rPr b="0" lang="es-ES" sz="2150" spc="-7" strike="noStrike">
                <a:solidFill>
                  <a:srgbClr val="231f20"/>
                </a:solidFill>
                <a:latin typeface="Tahoma"/>
                <a:ea typeface="DejaVu Sans"/>
              </a:rPr>
              <a:t>a</a:t>
            </a:r>
            <a:r>
              <a:rPr b="0" lang="es-ES" sz="2150" spc="-14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que</a:t>
            </a:r>
            <a:r>
              <a:rPr b="0" lang="es-ES" sz="2150" spc="-14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acabe  la</a:t>
            </a:r>
            <a:r>
              <a:rPr b="0" lang="es-ES" sz="2150" spc="-151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crisis</a:t>
            </a:r>
            <a:endParaRPr b="0" lang="es-ES" sz="2150" spc="-1" strike="noStrike">
              <a:latin typeface="Arial"/>
            </a:endParaRPr>
          </a:p>
        </p:txBody>
      </p:sp>
      <p:grpSp>
        <p:nvGrpSpPr>
          <p:cNvPr id="331" name="Group 9"/>
          <p:cNvGrpSpPr/>
          <p:nvPr/>
        </p:nvGrpSpPr>
        <p:grpSpPr>
          <a:xfrm>
            <a:off x="731520" y="2825640"/>
            <a:ext cx="3743640" cy="1410840"/>
            <a:chOff x="731520" y="2825640"/>
            <a:chExt cx="3743640" cy="1410840"/>
          </a:xfrm>
        </p:grpSpPr>
        <p:sp>
          <p:nvSpPr>
            <p:cNvPr id="332" name="CustomShape 10"/>
            <p:cNvSpPr/>
            <p:nvPr/>
          </p:nvSpPr>
          <p:spPr>
            <a:xfrm>
              <a:off x="731520" y="2825640"/>
              <a:ext cx="1749240" cy="1410840"/>
            </a:xfrm>
            <a:custGeom>
              <a:avLst/>
              <a:gdLst/>
              <a:ahLst/>
              <a:rect l="l" t="t" r="r" b="b"/>
              <a:pathLst>
                <a:path w="1755775" h="1417320">
                  <a:moveTo>
                    <a:pt x="137458" y="0"/>
                  </a:moveTo>
                  <a:lnTo>
                    <a:pt x="57990" y="2147"/>
                  </a:lnTo>
                  <a:lnTo>
                    <a:pt x="17182" y="17183"/>
                  </a:lnTo>
                  <a:lnTo>
                    <a:pt x="2147" y="57992"/>
                  </a:lnTo>
                  <a:lnTo>
                    <a:pt x="0" y="137464"/>
                  </a:lnTo>
                  <a:lnTo>
                    <a:pt x="0" y="1279611"/>
                  </a:lnTo>
                  <a:lnTo>
                    <a:pt x="2147" y="1359083"/>
                  </a:lnTo>
                  <a:lnTo>
                    <a:pt x="17182" y="1399893"/>
                  </a:lnTo>
                  <a:lnTo>
                    <a:pt x="57990" y="1414928"/>
                  </a:lnTo>
                  <a:lnTo>
                    <a:pt x="137458" y="1417076"/>
                  </a:lnTo>
                  <a:lnTo>
                    <a:pt x="1617988" y="1417076"/>
                  </a:lnTo>
                  <a:lnTo>
                    <a:pt x="1697463" y="1414928"/>
                  </a:lnTo>
                  <a:lnTo>
                    <a:pt x="1738275" y="1399893"/>
                  </a:lnTo>
                  <a:lnTo>
                    <a:pt x="1753311" y="1359083"/>
                  </a:lnTo>
                  <a:lnTo>
                    <a:pt x="1755458" y="1279611"/>
                  </a:lnTo>
                  <a:lnTo>
                    <a:pt x="1755458" y="137464"/>
                  </a:lnTo>
                  <a:lnTo>
                    <a:pt x="1753311" y="57992"/>
                  </a:lnTo>
                  <a:lnTo>
                    <a:pt x="1738275" y="17183"/>
                  </a:lnTo>
                  <a:lnTo>
                    <a:pt x="1697463" y="2147"/>
                  </a:lnTo>
                  <a:lnTo>
                    <a:pt x="1617988" y="0"/>
                  </a:lnTo>
                  <a:lnTo>
                    <a:pt x="137458" y="0"/>
                  </a:lnTo>
                  <a:close/>
                </a:path>
              </a:pathLst>
            </a:custGeom>
            <a:noFill/>
            <a:ln w="23040">
              <a:solidFill>
                <a:srgbClr val="e9238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CustomShape 11"/>
            <p:cNvSpPr/>
            <p:nvPr/>
          </p:nvSpPr>
          <p:spPr>
            <a:xfrm>
              <a:off x="2725920" y="2825640"/>
              <a:ext cx="1749240" cy="1410840"/>
            </a:xfrm>
            <a:custGeom>
              <a:avLst/>
              <a:gdLst/>
              <a:ahLst/>
              <a:rect l="l" t="t" r="r" b="b"/>
              <a:pathLst>
                <a:path w="1755775" h="1417320">
                  <a:moveTo>
                    <a:pt x="1617997" y="0"/>
                  </a:moveTo>
                  <a:lnTo>
                    <a:pt x="137455" y="0"/>
                  </a:lnTo>
                  <a:lnTo>
                    <a:pt x="57989" y="2147"/>
                  </a:lnTo>
                  <a:lnTo>
                    <a:pt x="17181" y="17183"/>
                  </a:lnTo>
                  <a:lnTo>
                    <a:pt x="2147" y="57992"/>
                  </a:lnTo>
                  <a:lnTo>
                    <a:pt x="0" y="137464"/>
                  </a:lnTo>
                  <a:lnTo>
                    <a:pt x="0" y="1279611"/>
                  </a:lnTo>
                  <a:lnTo>
                    <a:pt x="2147" y="1359083"/>
                  </a:lnTo>
                  <a:lnTo>
                    <a:pt x="17181" y="1399893"/>
                  </a:lnTo>
                  <a:lnTo>
                    <a:pt x="57989" y="1414928"/>
                  </a:lnTo>
                  <a:lnTo>
                    <a:pt x="137455" y="1417076"/>
                  </a:lnTo>
                  <a:lnTo>
                    <a:pt x="1617997" y="1417076"/>
                  </a:lnTo>
                  <a:lnTo>
                    <a:pt x="1697469" y="1414928"/>
                  </a:lnTo>
                  <a:lnTo>
                    <a:pt x="1738278" y="1399893"/>
                  </a:lnTo>
                  <a:lnTo>
                    <a:pt x="1753314" y="1359083"/>
                  </a:lnTo>
                  <a:lnTo>
                    <a:pt x="1755462" y="1279611"/>
                  </a:lnTo>
                  <a:lnTo>
                    <a:pt x="1755462" y="137464"/>
                  </a:lnTo>
                  <a:lnTo>
                    <a:pt x="1753314" y="57992"/>
                  </a:lnTo>
                  <a:lnTo>
                    <a:pt x="1738278" y="17183"/>
                  </a:lnTo>
                  <a:lnTo>
                    <a:pt x="1697469" y="2147"/>
                  </a:lnTo>
                  <a:lnTo>
                    <a:pt x="16179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4" name="CustomShape 12"/>
          <p:cNvSpPr/>
          <p:nvPr/>
        </p:nvSpPr>
        <p:spPr>
          <a:xfrm>
            <a:off x="2725920" y="2825640"/>
            <a:ext cx="1733400" cy="159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0600" bIns="0"/>
          <a:p>
            <a:pPr marL="12600" algn="ctr">
              <a:lnSpc>
                <a:spcPts val="2531"/>
              </a:lnSpc>
              <a:spcBef>
                <a:spcPts val="241"/>
              </a:spcBef>
            </a:pP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  </a:t>
            </a: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Medir cuánto  tiempo</a:t>
            </a:r>
            <a:r>
              <a:rPr b="0" lang="es-ES" sz="2150" spc="-14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150" spc="-21" strike="noStrike">
                <a:solidFill>
                  <a:srgbClr val="231f20"/>
                </a:solidFill>
                <a:latin typeface="Tahoma"/>
                <a:ea typeface="DejaVu Sans"/>
              </a:rPr>
              <a:t>du</a:t>
            </a:r>
            <a:r>
              <a:rPr b="0" lang="es-ES" sz="2150" spc="-75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2150" spc="-7" strike="noStrike">
                <a:solidFill>
                  <a:srgbClr val="231f20"/>
                </a:solidFill>
                <a:latin typeface="Tahoma"/>
                <a:ea typeface="DejaVu Sans"/>
              </a:rPr>
              <a:t>a</a:t>
            </a:r>
            <a:endParaRPr b="0" lang="es-ES" sz="2150" spc="-1" strike="noStrike">
              <a:latin typeface="Arial"/>
            </a:endParaRPr>
          </a:p>
        </p:txBody>
      </p:sp>
      <p:grpSp>
        <p:nvGrpSpPr>
          <p:cNvPr id="335" name="Group 13"/>
          <p:cNvGrpSpPr/>
          <p:nvPr/>
        </p:nvGrpSpPr>
        <p:grpSpPr>
          <a:xfrm>
            <a:off x="2725920" y="2825640"/>
            <a:ext cx="3743640" cy="1410840"/>
            <a:chOff x="2725920" y="2825640"/>
            <a:chExt cx="3743640" cy="1410840"/>
          </a:xfrm>
        </p:grpSpPr>
        <p:sp>
          <p:nvSpPr>
            <p:cNvPr id="336" name="CustomShape 14"/>
            <p:cNvSpPr/>
            <p:nvPr/>
          </p:nvSpPr>
          <p:spPr>
            <a:xfrm>
              <a:off x="2725920" y="2825640"/>
              <a:ext cx="1749240" cy="1410840"/>
            </a:xfrm>
            <a:custGeom>
              <a:avLst/>
              <a:gdLst/>
              <a:ahLst/>
              <a:rect l="l" t="t" r="r" b="b"/>
              <a:pathLst>
                <a:path w="1755775" h="1417320">
                  <a:moveTo>
                    <a:pt x="137455" y="0"/>
                  </a:moveTo>
                  <a:lnTo>
                    <a:pt x="57989" y="2147"/>
                  </a:lnTo>
                  <a:lnTo>
                    <a:pt x="17181" y="17183"/>
                  </a:lnTo>
                  <a:lnTo>
                    <a:pt x="2147" y="57992"/>
                  </a:lnTo>
                  <a:lnTo>
                    <a:pt x="0" y="137464"/>
                  </a:lnTo>
                  <a:lnTo>
                    <a:pt x="0" y="1279611"/>
                  </a:lnTo>
                  <a:lnTo>
                    <a:pt x="2147" y="1359083"/>
                  </a:lnTo>
                  <a:lnTo>
                    <a:pt x="17181" y="1399893"/>
                  </a:lnTo>
                  <a:lnTo>
                    <a:pt x="57989" y="1414928"/>
                  </a:lnTo>
                  <a:lnTo>
                    <a:pt x="137455" y="1417076"/>
                  </a:lnTo>
                  <a:lnTo>
                    <a:pt x="1617997" y="1417076"/>
                  </a:lnTo>
                  <a:lnTo>
                    <a:pt x="1697469" y="1414928"/>
                  </a:lnTo>
                  <a:lnTo>
                    <a:pt x="1738278" y="1399893"/>
                  </a:lnTo>
                  <a:lnTo>
                    <a:pt x="1753314" y="1359083"/>
                  </a:lnTo>
                  <a:lnTo>
                    <a:pt x="1755462" y="1279611"/>
                  </a:lnTo>
                  <a:lnTo>
                    <a:pt x="1755462" y="137464"/>
                  </a:lnTo>
                  <a:lnTo>
                    <a:pt x="1753314" y="57992"/>
                  </a:lnTo>
                  <a:lnTo>
                    <a:pt x="1738278" y="17183"/>
                  </a:lnTo>
                  <a:lnTo>
                    <a:pt x="1697469" y="2147"/>
                  </a:lnTo>
                  <a:lnTo>
                    <a:pt x="1617997" y="0"/>
                  </a:lnTo>
                  <a:lnTo>
                    <a:pt x="137455" y="0"/>
                  </a:lnTo>
                  <a:close/>
                </a:path>
              </a:pathLst>
            </a:custGeom>
            <a:noFill/>
            <a:ln w="23040">
              <a:solidFill>
                <a:srgbClr val="e9238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CustomShape 15"/>
            <p:cNvSpPr/>
            <p:nvPr/>
          </p:nvSpPr>
          <p:spPr>
            <a:xfrm>
              <a:off x="4720320" y="2825640"/>
              <a:ext cx="1749240" cy="1410840"/>
            </a:xfrm>
            <a:custGeom>
              <a:avLst/>
              <a:gdLst/>
              <a:ahLst/>
              <a:rect l="l" t="t" r="r" b="b"/>
              <a:pathLst>
                <a:path w="1755775" h="1417320">
                  <a:moveTo>
                    <a:pt x="1618000" y="0"/>
                  </a:moveTo>
                  <a:lnTo>
                    <a:pt x="137464" y="0"/>
                  </a:lnTo>
                  <a:lnTo>
                    <a:pt x="57992" y="2147"/>
                  </a:lnTo>
                  <a:lnTo>
                    <a:pt x="17183" y="17183"/>
                  </a:lnTo>
                  <a:lnTo>
                    <a:pt x="2147" y="57992"/>
                  </a:lnTo>
                  <a:lnTo>
                    <a:pt x="0" y="137464"/>
                  </a:lnTo>
                  <a:lnTo>
                    <a:pt x="0" y="1279611"/>
                  </a:lnTo>
                  <a:lnTo>
                    <a:pt x="2147" y="1359083"/>
                  </a:lnTo>
                  <a:lnTo>
                    <a:pt x="17183" y="1399893"/>
                  </a:lnTo>
                  <a:lnTo>
                    <a:pt x="57992" y="1414928"/>
                  </a:lnTo>
                  <a:lnTo>
                    <a:pt x="137464" y="1417076"/>
                  </a:lnTo>
                  <a:lnTo>
                    <a:pt x="1618000" y="1417076"/>
                  </a:lnTo>
                  <a:lnTo>
                    <a:pt x="1697472" y="1414928"/>
                  </a:lnTo>
                  <a:lnTo>
                    <a:pt x="1738281" y="1399893"/>
                  </a:lnTo>
                  <a:lnTo>
                    <a:pt x="1753317" y="1359083"/>
                  </a:lnTo>
                  <a:lnTo>
                    <a:pt x="1755465" y="1279611"/>
                  </a:lnTo>
                  <a:lnTo>
                    <a:pt x="1755465" y="137464"/>
                  </a:lnTo>
                  <a:lnTo>
                    <a:pt x="1753317" y="57992"/>
                  </a:lnTo>
                  <a:lnTo>
                    <a:pt x="1738281" y="17183"/>
                  </a:lnTo>
                  <a:lnTo>
                    <a:pt x="1697472" y="2147"/>
                  </a:lnTo>
                  <a:lnTo>
                    <a:pt x="16180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8" name="CustomShape 16"/>
          <p:cNvSpPr/>
          <p:nvPr/>
        </p:nvSpPr>
        <p:spPr>
          <a:xfrm>
            <a:off x="4833360" y="3031200"/>
            <a:ext cx="1518120" cy="33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760" bIns="0"/>
          <a:p>
            <a:pPr marL="12600">
              <a:lnSpc>
                <a:spcPct val="100000"/>
              </a:lnSpc>
              <a:spcBef>
                <a:spcPts val="116"/>
              </a:spcBef>
            </a:pP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No</a:t>
            </a:r>
            <a:r>
              <a:rPr b="0" lang="es-ES" sz="2150" spc="-14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debemos</a:t>
            </a:r>
            <a:endParaRPr b="0" lang="es-ES" sz="2150" spc="-1" strike="noStrike">
              <a:latin typeface="Arial"/>
            </a:endParaRPr>
          </a:p>
        </p:txBody>
      </p:sp>
      <p:sp>
        <p:nvSpPr>
          <p:cNvPr id="339" name="CustomShape 17"/>
          <p:cNvSpPr/>
          <p:nvPr/>
        </p:nvSpPr>
        <p:spPr>
          <a:xfrm>
            <a:off x="4999680" y="3351960"/>
            <a:ext cx="1184760" cy="33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760" bIns="0"/>
          <a:p>
            <a:pPr marL="12600">
              <a:lnSpc>
                <a:spcPct val="100000"/>
              </a:lnSpc>
              <a:spcBef>
                <a:spcPts val="116"/>
              </a:spcBef>
            </a:pPr>
            <a:r>
              <a:rPr b="0" lang="es-ES" sz="2150" spc="-21" strike="noStrike">
                <a:solidFill>
                  <a:srgbClr val="231f20"/>
                </a:solidFill>
                <a:latin typeface="Tahoma"/>
                <a:ea typeface="DejaVu Sans"/>
              </a:rPr>
              <a:t>dejar</a:t>
            </a:r>
            <a:r>
              <a:rPr b="0" lang="es-ES" sz="2150" spc="-14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solo</a:t>
            </a:r>
            <a:endParaRPr b="0" lang="es-ES" sz="2150" spc="-1" strike="noStrike">
              <a:latin typeface="Arial"/>
            </a:endParaRPr>
          </a:p>
        </p:txBody>
      </p:sp>
      <p:sp>
        <p:nvSpPr>
          <p:cNvPr id="340" name="CustomShape 18"/>
          <p:cNvSpPr/>
          <p:nvPr/>
        </p:nvSpPr>
        <p:spPr>
          <a:xfrm>
            <a:off x="5181840" y="3672360"/>
            <a:ext cx="820800" cy="33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760" bIns="0"/>
          <a:p>
            <a:pPr marL="12600">
              <a:lnSpc>
                <a:spcPct val="100000"/>
              </a:lnSpc>
              <a:spcBef>
                <a:spcPts val="116"/>
              </a:spcBef>
            </a:pP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al</a:t>
            </a:r>
            <a:r>
              <a:rPr b="0" lang="es-ES" sz="2150" spc="-14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niño</a:t>
            </a:r>
            <a:endParaRPr b="0" lang="es-ES" sz="2150" spc="-1" strike="noStrike">
              <a:latin typeface="Arial"/>
            </a:endParaRPr>
          </a:p>
        </p:txBody>
      </p:sp>
      <p:sp>
        <p:nvSpPr>
          <p:cNvPr id="341" name="CustomShape 19"/>
          <p:cNvSpPr/>
          <p:nvPr/>
        </p:nvSpPr>
        <p:spPr>
          <a:xfrm>
            <a:off x="4720320" y="2825640"/>
            <a:ext cx="1749240" cy="1410840"/>
          </a:xfrm>
          <a:custGeom>
            <a:avLst/>
            <a:gdLst/>
            <a:ahLst/>
            <a:rect l="l" t="t" r="r" b="b"/>
            <a:pathLst>
              <a:path w="1755775" h="1417320">
                <a:moveTo>
                  <a:pt x="137464" y="0"/>
                </a:moveTo>
                <a:lnTo>
                  <a:pt x="57992" y="2147"/>
                </a:lnTo>
                <a:lnTo>
                  <a:pt x="17183" y="17183"/>
                </a:lnTo>
                <a:lnTo>
                  <a:pt x="2147" y="57992"/>
                </a:lnTo>
                <a:lnTo>
                  <a:pt x="0" y="137464"/>
                </a:lnTo>
                <a:lnTo>
                  <a:pt x="0" y="1279611"/>
                </a:lnTo>
                <a:lnTo>
                  <a:pt x="2147" y="1359083"/>
                </a:lnTo>
                <a:lnTo>
                  <a:pt x="17183" y="1399893"/>
                </a:lnTo>
                <a:lnTo>
                  <a:pt x="57992" y="1414928"/>
                </a:lnTo>
                <a:lnTo>
                  <a:pt x="137464" y="1417076"/>
                </a:lnTo>
                <a:lnTo>
                  <a:pt x="1618000" y="1417076"/>
                </a:lnTo>
                <a:lnTo>
                  <a:pt x="1697472" y="1414928"/>
                </a:lnTo>
                <a:lnTo>
                  <a:pt x="1738281" y="1399893"/>
                </a:lnTo>
                <a:lnTo>
                  <a:pt x="1753317" y="1359083"/>
                </a:lnTo>
                <a:lnTo>
                  <a:pt x="1755465" y="1279611"/>
                </a:lnTo>
                <a:lnTo>
                  <a:pt x="1755465" y="137464"/>
                </a:lnTo>
                <a:lnTo>
                  <a:pt x="1753317" y="57992"/>
                </a:lnTo>
                <a:lnTo>
                  <a:pt x="1738281" y="17183"/>
                </a:lnTo>
                <a:lnTo>
                  <a:pt x="1697472" y="2147"/>
                </a:lnTo>
                <a:lnTo>
                  <a:pt x="1618000" y="0"/>
                </a:lnTo>
                <a:lnTo>
                  <a:pt x="137464" y="0"/>
                </a:lnTo>
                <a:close/>
              </a:path>
            </a:pathLst>
          </a:custGeom>
          <a:noFill/>
          <a:ln w="23040">
            <a:solidFill>
              <a:srgbClr val="e923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42" name="object 59" descr=""/>
          <p:cNvPicPr/>
          <p:nvPr/>
        </p:nvPicPr>
        <p:blipFill>
          <a:blip r:embed="rId2"/>
          <a:stretch/>
        </p:blipFill>
        <p:spPr>
          <a:xfrm>
            <a:off x="6757200" y="1838880"/>
            <a:ext cx="3346200" cy="3384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1659960" y="368280"/>
            <a:ext cx="8559360" cy="49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es-ES" sz="3000" spc="-1" strike="noStrike">
                <a:solidFill>
                  <a:srgbClr val="ce181e"/>
                </a:solidFill>
                <a:latin typeface="Arial"/>
                <a:ea typeface="DejaVu Sans"/>
              </a:rPr>
              <a:t>¿Qué haremos ante una crisis convulsiva?</a:t>
            </a:r>
            <a:endParaRPr b="0" lang="es-ES" sz="3000" spc="-1" strike="noStrike">
              <a:latin typeface="Arial"/>
            </a:endParaRPr>
          </a:p>
        </p:txBody>
      </p:sp>
      <p:sp>
        <p:nvSpPr>
          <p:cNvPr id="344" name="CustomShape 2"/>
          <p:cNvSpPr/>
          <p:nvPr/>
        </p:nvSpPr>
        <p:spPr>
          <a:xfrm>
            <a:off x="719640" y="1438200"/>
            <a:ext cx="4133520" cy="4489560"/>
          </a:xfrm>
          <a:custGeom>
            <a:avLst/>
            <a:gdLst/>
            <a:ahLst/>
            <a:rect l="l" t="t" r="r" b="b"/>
            <a:pathLst>
              <a:path w="4140200" h="4500245">
                <a:moveTo>
                  <a:pt x="155511" y="0"/>
                </a:moveTo>
                <a:lnTo>
                  <a:pt x="65519" y="2527"/>
                </a:lnTo>
                <a:lnTo>
                  <a:pt x="19431" y="20891"/>
                </a:lnTo>
                <a:lnTo>
                  <a:pt x="2159" y="70561"/>
                </a:lnTo>
                <a:lnTo>
                  <a:pt x="0" y="167411"/>
                </a:lnTo>
                <a:lnTo>
                  <a:pt x="0" y="4331881"/>
                </a:lnTo>
                <a:lnTo>
                  <a:pt x="2159" y="4428731"/>
                </a:lnTo>
                <a:lnTo>
                  <a:pt x="19431" y="4478769"/>
                </a:lnTo>
                <a:lnTo>
                  <a:pt x="65519" y="4496765"/>
                </a:lnTo>
                <a:lnTo>
                  <a:pt x="155511" y="4499648"/>
                </a:lnTo>
                <a:lnTo>
                  <a:pt x="3983748" y="4499648"/>
                </a:lnTo>
                <a:lnTo>
                  <a:pt x="4073753" y="4496765"/>
                </a:lnTo>
                <a:lnTo>
                  <a:pt x="4120197" y="4478769"/>
                </a:lnTo>
                <a:lnTo>
                  <a:pt x="4137113" y="4428731"/>
                </a:lnTo>
                <a:lnTo>
                  <a:pt x="4139628" y="4331881"/>
                </a:lnTo>
                <a:lnTo>
                  <a:pt x="4139628" y="167411"/>
                </a:lnTo>
                <a:lnTo>
                  <a:pt x="4137113" y="70561"/>
                </a:lnTo>
                <a:lnTo>
                  <a:pt x="4120197" y="20891"/>
                </a:lnTo>
                <a:lnTo>
                  <a:pt x="4073753" y="2527"/>
                </a:lnTo>
                <a:lnTo>
                  <a:pt x="3983748" y="0"/>
                </a:lnTo>
                <a:lnTo>
                  <a:pt x="155511" y="0"/>
                </a:lnTo>
                <a:close/>
              </a:path>
            </a:pathLst>
          </a:custGeom>
          <a:noFill/>
          <a:ln w="24480">
            <a:solidFill>
              <a:srgbClr val="e82285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45" name="object 4" descr=""/>
          <p:cNvPicPr/>
          <p:nvPr/>
        </p:nvPicPr>
        <p:blipFill>
          <a:blip r:embed="rId1"/>
          <a:stretch/>
        </p:blipFill>
        <p:spPr>
          <a:xfrm>
            <a:off x="5203080" y="1485720"/>
            <a:ext cx="4911840" cy="3415680"/>
          </a:xfrm>
          <a:prstGeom prst="rect">
            <a:avLst/>
          </a:prstGeom>
          <a:ln>
            <a:noFill/>
          </a:ln>
        </p:spPr>
      </p:pic>
      <p:sp>
        <p:nvSpPr>
          <p:cNvPr id="346" name="CustomShape 3"/>
          <p:cNvSpPr/>
          <p:nvPr/>
        </p:nvSpPr>
        <p:spPr>
          <a:xfrm>
            <a:off x="741600" y="1432080"/>
            <a:ext cx="4128840" cy="43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269280">
              <a:lnSpc>
                <a:spcPct val="118000"/>
              </a:lnSpc>
              <a:spcBef>
                <a:spcPts val="99"/>
              </a:spcBef>
            </a:pPr>
            <a:r>
              <a:rPr b="0" lang="es-ES" sz="2400" spc="-12" strike="noStrike">
                <a:solidFill>
                  <a:srgbClr val="211e1e"/>
                </a:solidFill>
                <a:latin typeface="Tahoma"/>
                <a:ea typeface="DejaVu Sans"/>
              </a:rPr>
              <a:t>Si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7" strike="noStrike">
                <a:solidFill>
                  <a:srgbClr val="211e1e"/>
                </a:solidFill>
                <a:latin typeface="Tahoma"/>
                <a:ea typeface="DejaVu Sans"/>
              </a:rPr>
              <a:t>no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 es</a:t>
            </a:r>
            <a:r>
              <a:rPr b="0" lang="es-ES" sz="2400" spc="12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7" strike="noStrike">
                <a:solidFill>
                  <a:srgbClr val="211e1e"/>
                </a:solidFill>
                <a:latin typeface="Tahoma"/>
                <a:ea typeface="DejaVu Sans"/>
              </a:rPr>
              <a:t>la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35" strike="noStrike">
                <a:solidFill>
                  <a:srgbClr val="211e1e"/>
                </a:solidFill>
                <a:latin typeface="Tahoma"/>
                <a:ea typeface="DejaVu Sans"/>
              </a:rPr>
              <a:t>primera</a:t>
            </a:r>
            <a:r>
              <a:rPr b="0" lang="es-ES" sz="2400" spc="-21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vez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	</a:t>
            </a:r>
            <a:r>
              <a:rPr b="0" lang="es-ES" sz="2400" spc="-7" strike="noStrike">
                <a:solidFill>
                  <a:srgbClr val="211e1e"/>
                </a:solidFill>
                <a:latin typeface="Tahoma"/>
                <a:ea typeface="DejaVu Sans"/>
              </a:rPr>
              <a:t>que 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 le </a:t>
            </a:r>
            <a:r>
              <a:rPr b="0" lang="es-ES" sz="2400" spc="-7" strike="noStrike">
                <a:solidFill>
                  <a:srgbClr val="211e1e"/>
                </a:solidFill>
                <a:latin typeface="Tahoma"/>
                <a:ea typeface="DejaVu Sans"/>
              </a:rPr>
              <a:t>ocurre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 y su </a:t>
            </a:r>
            <a:r>
              <a:rPr b="0" lang="es-ES" sz="2400" spc="-7" strike="noStrike">
                <a:solidFill>
                  <a:srgbClr val="211e1e"/>
                </a:solidFill>
                <a:latin typeface="Tahoma"/>
                <a:ea typeface="DejaVu Sans"/>
              </a:rPr>
              <a:t>pediatra</a:t>
            </a:r>
            <a:r>
              <a:rPr b="0" lang="es-ES" sz="2400" spc="-7" strike="noStrike">
                <a:solidFill>
                  <a:srgbClr val="211e1e"/>
                </a:solidFill>
                <a:latin typeface="Tahoma"/>
                <a:ea typeface="DejaVu Sans"/>
              </a:rPr>
              <a:t>	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se lo </a:t>
            </a:r>
            <a:r>
              <a:rPr b="0" lang="es-ES" sz="2400" spc="-741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7" strike="noStrike">
                <a:solidFill>
                  <a:srgbClr val="211e1e"/>
                </a:solidFill>
                <a:latin typeface="Tahoma"/>
                <a:ea typeface="DejaVu Sans"/>
              </a:rPr>
              <a:t>ha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35" strike="noStrike">
                <a:solidFill>
                  <a:srgbClr val="211e1e"/>
                </a:solidFill>
                <a:latin typeface="Tahoma"/>
                <a:ea typeface="DejaVu Sans"/>
              </a:rPr>
              <a:t>aconsejado,</a:t>
            </a:r>
            <a:endParaRPr b="0" lang="es-ES" sz="2400" spc="-1" strike="noStrike">
              <a:latin typeface="Arial"/>
            </a:endParaRPr>
          </a:p>
          <a:p>
            <a:pPr marL="269280">
              <a:lnSpc>
                <a:spcPts val="3399"/>
              </a:lnSpc>
              <a:spcBef>
                <a:spcPts val="190"/>
              </a:spcBef>
            </a:pPr>
            <a:r>
              <a:rPr b="0" lang="es-ES" sz="2400" spc="-21" strike="noStrike">
                <a:solidFill>
                  <a:srgbClr val="211e1e"/>
                </a:solidFill>
                <a:latin typeface="Tahoma"/>
                <a:ea typeface="DejaVu Sans"/>
              </a:rPr>
              <a:t>administrarle </a:t>
            </a:r>
            <a:r>
              <a:rPr b="0" lang="es-ES" sz="2400" spc="-12" strike="noStrike">
                <a:solidFill>
                  <a:srgbClr val="211e1e"/>
                </a:solidFill>
                <a:latin typeface="Tahoma"/>
                <a:ea typeface="DejaVu Sans"/>
              </a:rPr>
              <a:t>medicación </a:t>
            </a:r>
            <a:r>
              <a:rPr b="0" lang="es-ES" sz="2400" spc="-735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15" strike="noStrike">
                <a:solidFill>
                  <a:srgbClr val="211e1e"/>
                </a:solidFill>
                <a:latin typeface="Tahoma"/>
                <a:ea typeface="DejaVu Sans"/>
              </a:rPr>
              <a:t>por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 vía</a:t>
            </a:r>
            <a:r>
              <a:rPr b="0" lang="es-ES" sz="2400" spc="-7" strike="noStrike">
                <a:solidFill>
                  <a:srgbClr val="211e1e"/>
                </a:solidFill>
                <a:latin typeface="Tahoma"/>
                <a:ea typeface="DejaVu Sans"/>
              </a:rPr>
              <a:t> rectal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 u oral.</a:t>
            </a:r>
            <a:endParaRPr b="0" lang="es-ES" sz="2400" spc="-1" strike="noStrike">
              <a:latin typeface="Arial"/>
            </a:endParaRPr>
          </a:p>
          <a:p>
            <a:pPr marL="269280">
              <a:lnSpc>
                <a:spcPct val="100000"/>
              </a:lnSpc>
              <a:spcBef>
                <a:spcPts val="300"/>
              </a:spcBef>
            </a:pP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Pueden tener </a:t>
            </a:r>
            <a:r>
              <a:rPr b="0" lang="es-ES" sz="2400" spc="-12" strike="noStrike">
                <a:solidFill>
                  <a:srgbClr val="211e1e"/>
                </a:solidFill>
                <a:latin typeface="Tahoma"/>
                <a:ea typeface="DejaVu Sans"/>
              </a:rPr>
              <a:t>prescrito</a:t>
            </a:r>
            <a:endParaRPr b="0" lang="es-ES" sz="2400" spc="-1" strike="noStrike">
              <a:latin typeface="Arial"/>
            </a:endParaRPr>
          </a:p>
          <a:p>
            <a:pPr marL="269280">
              <a:lnSpc>
                <a:spcPct val="117000"/>
              </a:lnSpc>
              <a:spcBef>
                <a:spcPts val="14"/>
              </a:spcBef>
            </a:pPr>
            <a:r>
              <a:rPr b="0" lang="es-ES" sz="2400" spc="-1" strike="noStrike">
                <a:solidFill>
                  <a:srgbClr val="e82285"/>
                </a:solidFill>
                <a:latin typeface="Trebuchet MS"/>
                <a:ea typeface="DejaVu Sans"/>
              </a:rPr>
              <a:t>diazepam</a:t>
            </a:r>
            <a:r>
              <a:rPr b="0" lang="es-ES" sz="2400" spc="43" strike="noStrike">
                <a:solidFill>
                  <a:srgbClr val="e82285"/>
                </a:solidFill>
                <a:latin typeface="Trebuchet MS"/>
                <a:ea typeface="DejaVu Sans"/>
              </a:rPr>
              <a:t> </a:t>
            </a:r>
            <a:r>
              <a:rPr b="0" lang="es-ES" sz="2400" spc="-21" strike="noStrike">
                <a:solidFill>
                  <a:srgbClr val="211e1e"/>
                </a:solidFill>
                <a:latin typeface="Tahoma"/>
                <a:ea typeface="DejaVu Sans"/>
              </a:rPr>
              <a:t>por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 vía</a:t>
            </a:r>
            <a:r>
              <a:rPr b="0" lang="es-ES" sz="2400" spc="58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15" strike="noStrike">
                <a:solidFill>
                  <a:srgbClr val="211e1e"/>
                </a:solidFill>
                <a:latin typeface="Tahoma"/>
                <a:ea typeface="DejaVu Sans"/>
              </a:rPr>
              <a:t>rectal </a:t>
            </a:r>
            <a:r>
              <a:rPr b="0" lang="es-ES" sz="2400" spc="-12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32" strike="noStrike">
                <a:solidFill>
                  <a:srgbClr val="211e1e"/>
                </a:solidFill>
                <a:latin typeface="Tahoma"/>
                <a:ea typeface="DejaVu Sans"/>
              </a:rPr>
              <a:t>(Estesolid)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 o</a:t>
            </a:r>
            <a:r>
              <a:rPr b="0" lang="es-ES" sz="2400" spc="-21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e82285"/>
                </a:solidFill>
                <a:latin typeface="Trebuchet MS"/>
                <a:ea typeface="DejaVu Sans"/>
              </a:rPr>
              <a:t>midazolam 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por </a:t>
            </a:r>
            <a:r>
              <a:rPr b="0" lang="es-ES" sz="2400" spc="-735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via</a:t>
            </a:r>
            <a:r>
              <a:rPr b="0" lang="es-ES" sz="2400" spc="46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7" strike="noStrike">
                <a:solidFill>
                  <a:srgbClr val="211e1e"/>
                </a:solidFill>
                <a:latin typeface="Tahoma"/>
                <a:ea typeface="DejaVu Sans"/>
              </a:rPr>
              <a:t>oral</a:t>
            </a:r>
            <a:r>
              <a:rPr b="0" lang="es-ES" sz="2400" spc="-1" strike="noStrike">
                <a:solidFill>
                  <a:srgbClr val="211e1e"/>
                </a:solidFill>
                <a:latin typeface="Tahoma"/>
                <a:ea typeface="DejaVu Sans"/>
              </a:rPr>
              <a:t> </a:t>
            </a:r>
            <a:r>
              <a:rPr b="0" lang="es-ES" sz="2400" spc="-12" strike="noStrike">
                <a:solidFill>
                  <a:srgbClr val="211e1e"/>
                </a:solidFill>
                <a:latin typeface="Tahoma"/>
                <a:ea typeface="DejaVu Sans"/>
              </a:rPr>
              <a:t>(Buccolam).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47" name="CustomShape 4"/>
          <p:cNvSpPr/>
          <p:nvPr/>
        </p:nvSpPr>
        <p:spPr>
          <a:xfrm>
            <a:off x="9968400" y="6791040"/>
            <a:ext cx="344160" cy="438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" bIns="0"/>
          <a:p>
            <a:pPr marL="12600" algn="ctr">
              <a:lnSpc>
                <a:spcPct val="103000"/>
              </a:lnSpc>
              <a:spcBef>
                <a:spcPts val="45"/>
              </a:spcBef>
            </a:pPr>
            <a:r>
              <a:rPr b="1" lang="es-ES" sz="500" spc="-1" strike="noStrike">
                <a:solidFill>
                  <a:srgbClr val="ffffff"/>
                </a:solidFill>
                <a:latin typeface="Trebuchet MS"/>
                <a:ea typeface="DejaVu Sans"/>
              </a:rPr>
              <a:t>Grupo  Educació</a:t>
            </a:r>
            <a:r>
              <a:rPr b="1" lang="es-ES" sz="500" spc="-7" strike="noStrike">
                <a:solidFill>
                  <a:srgbClr val="ffffff"/>
                </a:solidFill>
                <a:latin typeface="Trebuchet MS"/>
                <a:ea typeface="DejaVu Sans"/>
              </a:rPr>
              <a:t>n  </a:t>
            </a:r>
            <a:r>
              <a:rPr b="1" lang="es-ES" sz="500" spc="-1" strike="noStrike">
                <a:solidFill>
                  <a:srgbClr val="ffffff"/>
                </a:solidFill>
                <a:latin typeface="Trebuchet MS"/>
                <a:ea typeface="DejaVu Sans"/>
              </a:rPr>
              <a:t>para      la </a:t>
            </a:r>
            <a:r>
              <a:rPr b="1" lang="es-ES" sz="500" spc="-140" strike="noStrike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b="1" lang="es-ES" sz="500" spc="-7" strike="noStrike">
                <a:solidFill>
                  <a:srgbClr val="ffffff"/>
                </a:solidFill>
                <a:latin typeface="Trebuchet MS"/>
                <a:ea typeface="DejaVu Sans"/>
              </a:rPr>
              <a:t>S</a:t>
            </a:r>
            <a:r>
              <a:rPr b="1" lang="es-ES" sz="500" spc="-92" strike="noStrike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b="1" lang="es-ES" sz="500" spc="-7" strike="noStrike">
                <a:solidFill>
                  <a:srgbClr val="ffffff"/>
                </a:solidFill>
                <a:latin typeface="Trebuchet MS"/>
                <a:ea typeface="DejaVu Sans"/>
              </a:rPr>
              <a:t>a</a:t>
            </a:r>
            <a:r>
              <a:rPr b="1" lang="es-ES" sz="500" spc="-1" strike="noStrike">
                <a:solidFill>
                  <a:srgbClr val="ffffff"/>
                </a:solidFill>
                <a:latin typeface="Trebuchet MS"/>
                <a:ea typeface="DejaVu Sans"/>
              </a:rPr>
              <a:t>lu</a:t>
            </a:r>
            <a:r>
              <a:rPr b="1" lang="es-ES" sz="500" spc="-7" strike="noStrike">
                <a:solidFill>
                  <a:srgbClr val="ffffff"/>
                </a:solidFill>
                <a:latin typeface="Trebuchet MS"/>
                <a:ea typeface="DejaVu Sans"/>
              </a:rPr>
              <a:t>d</a:t>
            </a:r>
            <a:endParaRPr b="0" lang="es-ES" sz="500" spc="-1" strike="noStrike">
              <a:latin typeface="Arial"/>
            </a:endParaRPr>
          </a:p>
        </p:txBody>
      </p:sp>
      <p:sp>
        <p:nvSpPr>
          <p:cNvPr id="348" name="CustomShape 5"/>
          <p:cNvSpPr/>
          <p:nvPr/>
        </p:nvSpPr>
        <p:spPr>
          <a:xfrm>
            <a:off x="1800000" y="852120"/>
            <a:ext cx="7843320" cy="43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es-ES" sz="2500" spc="-1" strike="noStrike">
                <a:solidFill>
                  <a:srgbClr val="ce181e"/>
                </a:solidFill>
                <a:latin typeface="Arial"/>
                <a:ea typeface="DejaVu Sans"/>
              </a:rPr>
              <a:t>MIENTRAS TANTO… TENDREMOS QUE ACTUAR</a:t>
            </a:r>
            <a:endParaRPr b="0" lang="es-E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2700000" y="900000"/>
            <a:ext cx="4854240" cy="79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0" name="" descr=""/>
          <p:cNvPicPr/>
          <p:nvPr/>
        </p:nvPicPr>
        <p:blipFill>
          <a:blip r:embed="rId1"/>
          <a:stretch/>
        </p:blipFill>
        <p:spPr>
          <a:xfrm>
            <a:off x="1870200" y="921960"/>
            <a:ext cx="7485120" cy="555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" descr=""/>
          <p:cNvPicPr/>
          <p:nvPr/>
        </p:nvPicPr>
        <p:blipFill>
          <a:blip r:embed="rId1"/>
          <a:stretch/>
        </p:blipFill>
        <p:spPr>
          <a:xfrm>
            <a:off x="3780000" y="180000"/>
            <a:ext cx="5394240" cy="3234240"/>
          </a:xfrm>
          <a:prstGeom prst="rect">
            <a:avLst/>
          </a:prstGeom>
          <a:ln>
            <a:noFill/>
          </a:ln>
        </p:spPr>
      </p:pic>
      <p:pic>
        <p:nvPicPr>
          <p:cNvPr id="352" name="" descr=""/>
          <p:cNvPicPr/>
          <p:nvPr/>
        </p:nvPicPr>
        <p:blipFill>
          <a:blip r:embed="rId2"/>
          <a:stretch/>
        </p:blipFill>
        <p:spPr>
          <a:xfrm>
            <a:off x="3774960" y="3780000"/>
            <a:ext cx="5399280" cy="3507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" descr=""/>
          <p:cNvPicPr/>
          <p:nvPr/>
        </p:nvPicPr>
        <p:blipFill>
          <a:blip r:embed="rId1"/>
          <a:stretch/>
        </p:blipFill>
        <p:spPr>
          <a:xfrm>
            <a:off x="2094840" y="88560"/>
            <a:ext cx="6904080" cy="7254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" descr=""/>
          <p:cNvPicPr/>
          <p:nvPr/>
        </p:nvPicPr>
        <p:blipFill>
          <a:blip r:embed="rId1"/>
          <a:srcRect l="0" t="962" r="59981" b="0"/>
          <a:stretch/>
        </p:blipFill>
        <p:spPr>
          <a:xfrm>
            <a:off x="3956040" y="360000"/>
            <a:ext cx="2698200" cy="2544120"/>
          </a:xfrm>
          <a:prstGeom prst="rect">
            <a:avLst/>
          </a:prstGeom>
          <a:ln>
            <a:noFill/>
          </a:ln>
        </p:spPr>
      </p:pic>
      <p:pic>
        <p:nvPicPr>
          <p:cNvPr id="355" name="" descr=""/>
          <p:cNvPicPr/>
          <p:nvPr/>
        </p:nvPicPr>
        <p:blipFill>
          <a:blip r:embed="rId2"/>
          <a:stretch/>
        </p:blipFill>
        <p:spPr>
          <a:xfrm>
            <a:off x="1080000" y="3605040"/>
            <a:ext cx="3209040" cy="2869200"/>
          </a:xfrm>
          <a:prstGeom prst="rect">
            <a:avLst/>
          </a:prstGeom>
          <a:ln>
            <a:noFill/>
          </a:ln>
        </p:spPr>
      </p:pic>
      <p:pic>
        <p:nvPicPr>
          <p:cNvPr id="356" name="" descr=""/>
          <p:cNvPicPr/>
          <p:nvPr/>
        </p:nvPicPr>
        <p:blipFill>
          <a:blip r:embed="rId3"/>
          <a:stretch/>
        </p:blipFill>
        <p:spPr>
          <a:xfrm>
            <a:off x="6660000" y="3600000"/>
            <a:ext cx="2877120" cy="2833920"/>
          </a:xfrm>
          <a:prstGeom prst="rect">
            <a:avLst/>
          </a:prstGeom>
          <a:ln>
            <a:noFill/>
          </a:ln>
        </p:spPr>
      </p:pic>
      <p:sp>
        <p:nvSpPr>
          <p:cNvPr id="357" name="CustomShape 1"/>
          <p:cNvSpPr/>
          <p:nvPr/>
        </p:nvSpPr>
        <p:spPr>
          <a:xfrm>
            <a:off x="4680000" y="4680000"/>
            <a:ext cx="1614240" cy="71424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>
            <a:solidFill>
              <a:srgbClr val="531808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object 2" descr=""/>
          <p:cNvPicPr/>
          <p:nvPr/>
        </p:nvPicPr>
        <p:blipFill>
          <a:blip r:embed="rId1"/>
          <a:stretch/>
        </p:blipFill>
        <p:spPr>
          <a:xfrm>
            <a:off x="9996480" y="6602040"/>
            <a:ext cx="223200" cy="186120"/>
          </a:xfrm>
          <a:prstGeom prst="rect">
            <a:avLst/>
          </a:prstGeom>
          <a:ln>
            <a:noFill/>
          </a:ln>
        </p:spPr>
      </p:pic>
      <p:sp>
        <p:nvSpPr>
          <p:cNvPr id="359" name="CustomShape 1"/>
          <p:cNvSpPr/>
          <p:nvPr/>
        </p:nvSpPr>
        <p:spPr>
          <a:xfrm>
            <a:off x="3560400" y="380160"/>
            <a:ext cx="5389560" cy="12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es-ES" sz="3970" spc="-97" strike="noStrike">
                <a:solidFill>
                  <a:srgbClr val="262626"/>
                </a:solidFill>
                <a:latin typeface="Century Gothic"/>
                <a:ea typeface="DejaVu Sans"/>
              </a:rPr>
              <a:t>Tras</a:t>
            </a:r>
            <a:r>
              <a:rPr b="0" lang="es-ES" sz="3970" spc="-75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32" strike="noStrike">
                <a:solidFill>
                  <a:srgbClr val="262626"/>
                </a:solidFill>
                <a:latin typeface="Century Gothic"/>
                <a:ea typeface="DejaVu Sans"/>
              </a:rPr>
              <a:t>pasar</a:t>
            </a:r>
            <a:r>
              <a:rPr b="0" lang="es-ES" sz="3970" spc="-75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1" strike="noStrike">
                <a:solidFill>
                  <a:srgbClr val="262626"/>
                </a:solidFill>
                <a:latin typeface="Century Gothic"/>
                <a:ea typeface="DejaVu Sans"/>
              </a:rPr>
              <a:t>la</a:t>
            </a:r>
            <a:r>
              <a:rPr b="0" lang="es-ES" sz="3970" spc="-72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80" strike="noStrike">
                <a:solidFill>
                  <a:srgbClr val="262626"/>
                </a:solidFill>
                <a:latin typeface="Century Gothic"/>
                <a:ea typeface="DejaVu Sans"/>
              </a:rPr>
              <a:t>crisis</a:t>
            </a:r>
            <a:r>
              <a:rPr b="0" lang="es-ES" sz="3970" spc="-75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701" strike="noStrike">
                <a:solidFill>
                  <a:srgbClr val="262626"/>
                </a:solidFill>
                <a:latin typeface="Century Gothic"/>
                <a:ea typeface="DejaVu Sans"/>
              </a:rPr>
              <a:t>…</a:t>
            </a:r>
            <a:endParaRPr b="0" lang="es-ES" sz="3970" spc="-1" strike="noStrike">
              <a:latin typeface="Arial"/>
            </a:endParaRPr>
          </a:p>
        </p:txBody>
      </p:sp>
      <p:sp>
        <p:nvSpPr>
          <p:cNvPr id="360" name="CustomShape 2"/>
          <p:cNvSpPr/>
          <p:nvPr/>
        </p:nvSpPr>
        <p:spPr>
          <a:xfrm>
            <a:off x="469800" y="4831560"/>
            <a:ext cx="3946680" cy="438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520" bIns="0" anchor="ctr"/>
          <a:p>
            <a:pPr marL="12600" algn="r">
              <a:lnSpc>
                <a:spcPct val="100000"/>
              </a:lnSpc>
              <a:spcBef>
                <a:spcPts val="20"/>
              </a:spcBef>
            </a:pPr>
            <a:r>
              <a:rPr b="0" lang="es-ES" sz="989" spc="-52" strike="noStrike">
                <a:solidFill>
                  <a:srgbClr val="8b8b8b"/>
                </a:solidFill>
                <a:latin typeface="Century Gothic"/>
                <a:ea typeface="DejaVu Sans"/>
              </a:rPr>
              <a:t>GUÍA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41" strike="noStrike">
                <a:solidFill>
                  <a:srgbClr val="8b8b8b"/>
                </a:solidFill>
                <a:latin typeface="Century Gothic"/>
                <a:ea typeface="DejaVu Sans"/>
              </a:rPr>
              <a:t>DE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92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r>
              <a:rPr b="0" lang="es-ES" sz="989" spc="-15" strike="noStrike">
                <a:solidFill>
                  <a:srgbClr val="8b8b8b"/>
                </a:solidFill>
                <a:latin typeface="Century Gothic"/>
                <a:ea typeface="DejaVu Sans"/>
              </a:rPr>
              <a:t>YU</a:t>
            </a:r>
            <a:r>
              <a:rPr b="0" lang="es-ES" sz="989" spc="-55" strike="noStrike">
                <a:solidFill>
                  <a:srgbClr val="8b8b8b"/>
                </a:solidFill>
                <a:latin typeface="Century Gothic"/>
                <a:ea typeface="DejaVu Sans"/>
              </a:rPr>
              <a:t>D</a:t>
            </a: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endParaRPr b="0" lang="es-ES" sz="989" spc="-1" strike="noStrike">
              <a:latin typeface="Arial"/>
            </a:endParaRPr>
          </a:p>
          <a:p>
            <a:pPr marL="12600" algn="r">
              <a:lnSpc>
                <a:spcPts val="1800"/>
              </a:lnSpc>
              <a:spcBef>
                <a:spcPts val="11"/>
              </a:spcBef>
            </a:pP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MANEJO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PRÁCTICO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PROBLEMAS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SALUD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MÁS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FRECUENTES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0054a4"/>
                </a:solidFill>
                <a:latin typeface="Century Gothic"/>
                <a:ea typeface="DejaVu Sans"/>
              </a:rPr>
              <a:t>EN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26" strike="noStrike">
                <a:solidFill>
                  <a:srgbClr val="0054a4"/>
                </a:solidFill>
                <a:latin typeface="Century Gothic"/>
                <a:ea typeface="DejaVu Sans"/>
              </a:rPr>
              <a:t>CENTROS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DOCENTES </a:t>
            </a:r>
            <a:r>
              <a:rPr b="0" lang="es-ES" sz="1100" spc="-330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52" strike="noStrike">
                <a:solidFill>
                  <a:srgbClr val="e20079"/>
                </a:solidFill>
                <a:latin typeface="Century Gothic"/>
                <a:ea typeface="DejaVu Sans"/>
              </a:rPr>
              <a:t>CONSEJOS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PARA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EL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PROFESORADO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Y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CUIDADORES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ESCOLARES</a:t>
            </a:r>
            <a:endParaRPr b="0" lang="es-ES" sz="1100" spc="-1" strike="noStrike">
              <a:latin typeface="Arial"/>
            </a:endParaRPr>
          </a:p>
        </p:txBody>
      </p:sp>
      <p:sp>
        <p:nvSpPr>
          <p:cNvPr id="361" name="CustomShape 3"/>
          <p:cNvSpPr/>
          <p:nvPr/>
        </p:nvSpPr>
        <p:spPr>
          <a:xfrm>
            <a:off x="2271600" y="4771440"/>
            <a:ext cx="6678720" cy="438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ctr"/>
          <a:p>
            <a:pPr marL="12600" algn="ctr">
              <a:lnSpc>
                <a:spcPct val="106000"/>
              </a:lnSpc>
              <a:spcBef>
                <a:spcPts val="51"/>
              </a:spcBef>
            </a:pP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Grupo </a:t>
            </a:r>
            <a:r>
              <a:rPr b="0" lang="es-ES" sz="989" spc="4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Educación  para</a:t>
            </a:r>
            <a:r>
              <a:rPr b="0" lang="es-ES" sz="989" spc="-32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la</a:t>
            </a:r>
            <a:r>
              <a:rPr b="0" lang="es-ES" sz="989" spc="-2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Salud</a:t>
            </a:r>
            <a:endParaRPr b="0" lang="es-ES" sz="989" spc="-1" strike="noStrike">
              <a:latin typeface="Arial"/>
            </a:endParaRPr>
          </a:p>
        </p:txBody>
      </p:sp>
      <p:sp>
        <p:nvSpPr>
          <p:cNvPr id="362" name="CustomShape 4"/>
          <p:cNvSpPr/>
          <p:nvPr/>
        </p:nvSpPr>
        <p:spPr>
          <a:xfrm>
            <a:off x="3166200" y="1251000"/>
            <a:ext cx="3827160" cy="451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/>
          <a:p>
            <a:pPr marL="435600" indent="-417960">
              <a:lnSpc>
                <a:spcPct val="118000"/>
              </a:lnSpc>
              <a:spcBef>
                <a:spcPts val="96"/>
              </a:spcBef>
              <a:buClr>
                <a:srgbClr val="e92387"/>
              </a:buClr>
              <a:buFont typeface="StarSymbol"/>
              <a:buAutoNum type="arabicPeriod"/>
            </a:pPr>
            <a:r>
              <a:rPr b="0" lang="es-ES" sz="2000" spc="-15" strike="noStrike">
                <a:solidFill>
                  <a:srgbClr val="231f20"/>
                </a:solidFill>
                <a:latin typeface="Tahoma"/>
                <a:ea typeface="DejaVu Sans"/>
              </a:rPr>
              <a:t>V</a:t>
            </a:r>
            <a:r>
              <a:rPr b="0" lang="es-ES" sz="2000" spc="-7" strike="noStrike">
                <a:solidFill>
                  <a:srgbClr val="231f20"/>
                </a:solidFill>
                <a:latin typeface="Tahoma"/>
                <a:ea typeface="DejaVu Sans"/>
              </a:rPr>
              <a:t>alo</a:t>
            </a:r>
            <a:r>
              <a:rPr b="0" lang="es-ES" sz="2000" spc="-72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2000" spc="-32" strike="noStrike">
                <a:solidFill>
                  <a:srgbClr val="231f20"/>
                </a:solidFill>
                <a:latin typeface="Tahoma"/>
                <a:ea typeface="DejaVu Sans"/>
              </a:rPr>
              <a:t>ar</a:t>
            </a:r>
            <a:r>
              <a:rPr b="0" lang="es-ES" sz="20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el</a:t>
            </a:r>
            <a:r>
              <a:rPr b="0" lang="es-ES" sz="20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estado</a:t>
            </a:r>
            <a:r>
              <a:rPr b="0" lang="es-ES" sz="20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de  consciencia</a:t>
            </a:r>
            <a:r>
              <a:rPr b="0" lang="es-ES" sz="2000" spc="-18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2000" spc="-18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la</a:t>
            </a:r>
            <a:r>
              <a:rPr b="0" lang="es-ES" sz="2000" spc="-18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víctima </a:t>
            </a:r>
            <a:r>
              <a:rPr b="0" lang="es-ES" sz="2000" spc="-73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35" strike="noStrike">
                <a:solidFill>
                  <a:srgbClr val="231f20"/>
                </a:solidFill>
                <a:latin typeface="Tahoma"/>
                <a:ea typeface="DejaVu Sans"/>
              </a:rPr>
              <a:t>(es</a:t>
            </a:r>
            <a:r>
              <a:rPr b="0" lang="es-ES" sz="20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21" strike="noStrike">
                <a:solidFill>
                  <a:srgbClr val="231f20"/>
                </a:solidFill>
                <a:latin typeface="Tahoma"/>
                <a:ea typeface="DejaVu Sans"/>
              </a:rPr>
              <a:t>normal</a:t>
            </a:r>
            <a:r>
              <a:rPr b="0" lang="es-ES" sz="20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que</a:t>
            </a:r>
            <a:r>
              <a:rPr b="0" lang="es-ES" sz="20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es</a:t>
            </a:r>
            <a:r>
              <a:rPr b="0" lang="es-ES" sz="2000" spc="29" strike="noStrike">
                <a:solidFill>
                  <a:srgbClr val="231f20"/>
                </a:solidFill>
                <a:latin typeface="Tahoma"/>
                <a:ea typeface="DejaVu Sans"/>
              </a:rPr>
              <a:t>te</a:t>
            </a:r>
            <a:r>
              <a:rPr b="0" lang="es-ES" sz="20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7" strike="noStrike">
                <a:solidFill>
                  <a:srgbClr val="231f20"/>
                </a:solidFill>
                <a:latin typeface="Tahoma"/>
                <a:ea typeface="DejaVu Sans"/>
              </a:rPr>
              <a:t>muy  </a:t>
            </a:r>
            <a:r>
              <a:rPr b="0" lang="es-ES" sz="2000" spc="-26" strike="noStrike">
                <a:solidFill>
                  <a:srgbClr val="231f20"/>
                </a:solidFill>
                <a:latin typeface="Tahoma"/>
                <a:ea typeface="DejaVu Sans"/>
              </a:rPr>
              <a:t>somnolienta).</a:t>
            </a:r>
            <a:endParaRPr b="0" lang="es-ES" sz="2000" spc="-1" strike="noStrike">
              <a:latin typeface="Arial"/>
            </a:endParaRPr>
          </a:p>
          <a:p>
            <a:pPr marL="435600" indent="-417960">
              <a:lnSpc>
                <a:spcPts val="3399"/>
              </a:lnSpc>
              <a:spcBef>
                <a:spcPts val="201"/>
              </a:spcBef>
              <a:buClr>
                <a:srgbClr val="e92387"/>
              </a:buClr>
              <a:buFont typeface="StarSymbol"/>
              <a:buAutoNum type="arabicPeriod"/>
            </a:pPr>
            <a:r>
              <a:rPr b="0" lang="es-ES" sz="2000" spc="-160" strike="noStrike">
                <a:solidFill>
                  <a:srgbClr val="231f20"/>
                </a:solidFill>
                <a:latin typeface="Tahoma"/>
                <a:ea typeface="DejaVu Sans"/>
              </a:rPr>
              <a:t>Mantener o c</a:t>
            </a:r>
            <a:r>
              <a:rPr b="0" lang="es-ES" sz="2000" spc="-7" strike="noStrike">
                <a:solidFill>
                  <a:srgbClr val="231f20"/>
                </a:solidFill>
                <a:latin typeface="Tahoma"/>
                <a:ea typeface="DejaVu Sans"/>
              </a:rPr>
              <a:t>olocarla</a:t>
            </a:r>
            <a:r>
              <a:rPr b="0" lang="es-ES" sz="20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en</a:t>
            </a:r>
            <a:r>
              <a:rPr b="0" lang="es-ES" sz="20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la</a:t>
            </a:r>
            <a:r>
              <a:rPr b="0" lang="es-ES" sz="20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posición  lateral</a:t>
            </a:r>
            <a:r>
              <a:rPr b="0" lang="es-ES" sz="2000" spc="-171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2000" spc="-171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000" spc="-21" strike="noStrike">
                <a:solidFill>
                  <a:srgbClr val="231f20"/>
                </a:solidFill>
                <a:latin typeface="Tahoma"/>
                <a:ea typeface="DejaVu Sans"/>
              </a:rPr>
              <a:t>seguridad si previamente no ha sido posible.</a:t>
            </a:r>
            <a:endParaRPr b="0" lang="es-ES" sz="2000" spc="-1" strike="noStrike">
              <a:latin typeface="Arial"/>
            </a:endParaRPr>
          </a:p>
          <a:p>
            <a:pPr marL="435600" indent="-417960">
              <a:lnSpc>
                <a:spcPts val="3399"/>
              </a:lnSpc>
              <a:spcBef>
                <a:spcPts val="99"/>
              </a:spcBef>
              <a:buClr>
                <a:srgbClr val="e92387"/>
              </a:buClr>
              <a:buFont typeface="StarSymbol"/>
              <a:buAutoNum type="arabicPeriod"/>
            </a:pP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Avisar </a:t>
            </a:r>
            <a:r>
              <a:rPr b="0" lang="es-ES" sz="2000" spc="-15" strike="noStrike">
                <a:solidFill>
                  <a:srgbClr val="231f20"/>
                </a:solidFill>
                <a:latin typeface="Tahoma"/>
                <a:ea typeface="DejaVu Sans"/>
              </a:rPr>
              <a:t>a </a:t>
            </a:r>
            <a:r>
              <a:rPr b="0" lang="es-ES" sz="2000" spc="-1" strike="noStrike">
                <a:solidFill>
                  <a:srgbClr val="231f20"/>
                </a:solidFill>
                <a:latin typeface="Tahoma"/>
                <a:ea typeface="DejaVu Sans"/>
              </a:rPr>
              <a:t>los Servicios de  Urgencias</a:t>
            </a:r>
            <a:r>
              <a:rPr b="0" lang="es-ES" sz="2000" spc="-182" strike="noStrike">
                <a:solidFill>
                  <a:srgbClr val="231f20"/>
                </a:solidFill>
                <a:latin typeface="Tahoma"/>
                <a:ea typeface="DejaVu Sans"/>
              </a:rPr>
              <a:t>.</a:t>
            </a:r>
            <a:endParaRPr b="0" lang="es-ES" sz="2000" spc="-1" strike="noStrike">
              <a:latin typeface="Arial"/>
            </a:endParaRPr>
          </a:p>
          <a:p>
            <a:pPr marL="435600" indent="-417960">
              <a:lnSpc>
                <a:spcPts val="3399"/>
              </a:lnSpc>
              <a:spcBef>
                <a:spcPts val="99"/>
              </a:spcBef>
              <a:buClr>
                <a:srgbClr val="e92387"/>
              </a:buClr>
              <a:buFont typeface="StarSymbol"/>
              <a:buAutoNum type="arabicPeriod"/>
            </a:pPr>
            <a:r>
              <a:rPr b="0" lang="es-ES" sz="2000" spc="-15" strike="noStrike">
                <a:solidFill>
                  <a:srgbClr val="231f20"/>
                </a:solidFill>
                <a:latin typeface="Tahoma"/>
                <a:ea typeface="DejaVu Sans"/>
              </a:rPr>
              <a:t>Avisar a la familia.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363" name="CustomShape 5"/>
          <p:cNvSpPr/>
          <p:nvPr/>
        </p:nvSpPr>
        <p:spPr>
          <a:xfrm>
            <a:off x="3022200" y="1231920"/>
            <a:ext cx="4641840" cy="4539960"/>
          </a:xfrm>
          <a:custGeom>
            <a:avLst/>
            <a:gdLst/>
            <a:ahLst/>
            <a:rect l="l" t="t" r="r" b="b"/>
            <a:pathLst>
              <a:path w="4648200" h="4546600">
                <a:moveTo>
                  <a:pt x="152393" y="0"/>
                </a:moveTo>
                <a:lnTo>
                  <a:pt x="64291" y="2381"/>
                </a:lnTo>
                <a:lnTo>
                  <a:pt x="19049" y="19049"/>
                </a:lnTo>
                <a:lnTo>
                  <a:pt x="2381" y="64293"/>
                </a:lnTo>
                <a:lnTo>
                  <a:pt x="0" y="152399"/>
                </a:lnTo>
                <a:lnTo>
                  <a:pt x="0" y="4394197"/>
                </a:lnTo>
                <a:lnTo>
                  <a:pt x="2381" y="4482304"/>
                </a:lnTo>
                <a:lnTo>
                  <a:pt x="19049" y="4527547"/>
                </a:lnTo>
                <a:lnTo>
                  <a:pt x="64291" y="4544216"/>
                </a:lnTo>
                <a:lnTo>
                  <a:pt x="152393" y="4546597"/>
                </a:lnTo>
                <a:lnTo>
                  <a:pt x="4495336" y="4546597"/>
                </a:lnTo>
                <a:lnTo>
                  <a:pt x="4583442" y="4544216"/>
                </a:lnTo>
                <a:lnTo>
                  <a:pt x="4628686" y="4527547"/>
                </a:lnTo>
                <a:lnTo>
                  <a:pt x="4645355" y="4482304"/>
                </a:lnTo>
                <a:lnTo>
                  <a:pt x="4647736" y="4394197"/>
                </a:lnTo>
                <a:lnTo>
                  <a:pt x="4647736" y="152399"/>
                </a:lnTo>
                <a:lnTo>
                  <a:pt x="4645355" y="64293"/>
                </a:lnTo>
                <a:lnTo>
                  <a:pt x="4628686" y="19049"/>
                </a:lnTo>
                <a:lnTo>
                  <a:pt x="4583442" y="2381"/>
                </a:lnTo>
                <a:lnTo>
                  <a:pt x="4495336" y="0"/>
                </a:lnTo>
                <a:lnTo>
                  <a:pt x="152393" y="0"/>
                </a:lnTo>
                <a:close/>
              </a:path>
            </a:pathLst>
          </a:custGeom>
          <a:noFill/>
          <a:ln w="25560">
            <a:solidFill>
              <a:srgbClr val="e923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6"/>
          <p:cNvSpPr/>
          <p:nvPr/>
        </p:nvSpPr>
        <p:spPr>
          <a:xfrm>
            <a:off x="2376000" y="5904000"/>
            <a:ext cx="618768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https://www.youtube.com/watch?v=I4zSBJsJszw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Imagen 3" descr=""/>
          <p:cNvPicPr/>
          <p:nvPr/>
        </p:nvPicPr>
        <p:blipFill>
          <a:blip r:embed="rId1"/>
          <a:stretch/>
        </p:blipFill>
        <p:spPr>
          <a:xfrm>
            <a:off x="2075400" y="1419120"/>
            <a:ext cx="7613640" cy="426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2527200" y="380160"/>
            <a:ext cx="6692040" cy="12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es-ES" sz="3970" spc="-137" strike="noStrike">
                <a:solidFill>
                  <a:srgbClr val="262626"/>
                </a:solidFill>
                <a:latin typeface="Century Gothic"/>
                <a:ea typeface="DejaVu Sans"/>
              </a:rPr>
              <a:t>¿Qué</a:t>
            </a:r>
            <a:r>
              <a:rPr b="0" lang="es-ES" sz="3970" spc="-75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32" strike="noStrike">
                <a:solidFill>
                  <a:srgbClr val="262626"/>
                </a:solidFill>
                <a:latin typeface="Century Gothic"/>
                <a:ea typeface="DejaVu Sans"/>
              </a:rPr>
              <a:t>es</a:t>
            </a:r>
            <a:r>
              <a:rPr b="0" lang="es-ES" sz="3970" spc="-72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1" strike="noStrike">
                <a:solidFill>
                  <a:srgbClr val="262626"/>
                </a:solidFill>
                <a:latin typeface="Century Gothic"/>
                <a:ea typeface="DejaVu Sans"/>
              </a:rPr>
              <a:t>una</a:t>
            </a:r>
            <a:r>
              <a:rPr b="0" lang="es-ES" sz="3970" spc="-75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92" strike="noStrike">
                <a:solidFill>
                  <a:srgbClr val="262626"/>
                </a:solidFill>
                <a:latin typeface="Century Gothic"/>
                <a:ea typeface="DejaVu Sans"/>
              </a:rPr>
              <a:t>convulsión?</a:t>
            </a:r>
            <a:endParaRPr b="0" lang="es-ES" sz="3970" spc="-1" strike="noStrike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-216000" y="4809240"/>
            <a:ext cx="4327560" cy="438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520" bIns="0" anchor="ctr"/>
          <a:p>
            <a:pPr marL="12600" algn="r">
              <a:lnSpc>
                <a:spcPct val="100000"/>
              </a:lnSpc>
              <a:spcBef>
                <a:spcPts val="20"/>
              </a:spcBef>
            </a:pPr>
            <a:r>
              <a:rPr b="0" lang="es-ES" sz="989" spc="-52" strike="noStrike">
                <a:solidFill>
                  <a:srgbClr val="8b8b8b"/>
                </a:solidFill>
                <a:latin typeface="Century Gothic"/>
                <a:ea typeface="DejaVu Sans"/>
              </a:rPr>
              <a:t>GUÍA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41" strike="noStrike">
                <a:solidFill>
                  <a:srgbClr val="8b8b8b"/>
                </a:solidFill>
                <a:latin typeface="Century Gothic"/>
                <a:ea typeface="DejaVu Sans"/>
              </a:rPr>
              <a:t>DE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92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r>
              <a:rPr b="0" lang="es-ES" sz="989" spc="-15" strike="noStrike">
                <a:solidFill>
                  <a:srgbClr val="8b8b8b"/>
                </a:solidFill>
                <a:latin typeface="Century Gothic"/>
                <a:ea typeface="DejaVu Sans"/>
              </a:rPr>
              <a:t>YU</a:t>
            </a:r>
            <a:r>
              <a:rPr b="0" lang="es-ES" sz="989" spc="-55" strike="noStrike">
                <a:solidFill>
                  <a:srgbClr val="8b8b8b"/>
                </a:solidFill>
                <a:latin typeface="Century Gothic"/>
                <a:ea typeface="DejaVu Sans"/>
              </a:rPr>
              <a:t>D</a:t>
            </a: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endParaRPr b="0" lang="es-ES" sz="989" spc="-1" strike="noStrike">
              <a:latin typeface="Arial"/>
            </a:endParaRPr>
          </a:p>
          <a:p>
            <a:pPr marL="12600" algn="r">
              <a:lnSpc>
                <a:spcPts val="1800"/>
              </a:lnSpc>
              <a:spcBef>
                <a:spcPts val="11"/>
              </a:spcBef>
            </a:pP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MANEJO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PRÁCTICO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PROBLEMAS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SALUD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MÁS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FRECUENTES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0054a4"/>
                </a:solidFill>
                <a:latin typeface="Century Gothic"/>
                <a:ea typeface="DejaVu Sans"/>
              </a:rPr>
              <a:t>EN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26" strike="noStrike">
                <a:solidFill>
                  <a:srgbClr val="0054a4"/>
                </a:solidFill>
                <a:latin typeface="Century Gothic"/>
                <a:ea typeface="DejaVu Sans"/>
              </a:rPr>
              <a:t>CENTROS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DOCENTES </a:t>
            </a:r>
            <a:r>
              <a:rPr b="0" lang="es-ES" sz="1100" spc="-330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52" strike="noStrike">
                <a:solidFill>
                  <a:srgbClr val="e20079"/>
                </a:solidFill>
                <a:latin typeface="Century Gothic"/>
                <a:ea typeface="DejaVu Sans"/>
              </a:rPr>
              <a:t>CONSEJOS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PARA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EL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PROFESORADO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Y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CUIDADORES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ESCOLARES</a:t>
            </a:r>
            <a:endParaRPr b="0" lang="es-ES" sz="1100" spc="-1" strike="noStrike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2271600" y="4771440"/>
            <a:ext cx="6678720" cy="438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ctr"/>
          <a:p>
            <a:pPr marL="12600" algn="ctr">
              <a:lnSpc>
                <a:spcPct val="106000"/>
              </a:lnSpc>
              <a:spcBef>
                <a:spcPts val="51"/>
              </a:spcBef>
            </a:pP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Grupo </a:t>
            </a:r>
            <a:r>
              <a:rPr b="0" lang="es-ES" sz="989" spc="4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Educación  para</a:t>
            </a:r>
            <a:r>
              <a:rPr b="0" lang="es-ES" sz="989" spc="-32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la</a:t>
            </a:r>
            <a:r>
              <a:rPr b="0" lang="es-ES" sz="989" spc="-2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Salud</a:t>
            </a:r>
            <a:endParaRPr b="0" lang="es-ES" sz="989" spc="-1" strike="noStrike">
              <a:latin typeface="Arial"/>
            </a:endParaRPr>
          </a:p>
        </p:txBody>
      </p:sp>
      <p:sp>
        <p:nvSpPr>
          <p:cNvPr id="249" name="CustomShape 4"/>
          <p:cNvSpPr/>
          <p:nvPr/>
        </p:nvSpPr>
        <p:spPr>
          <a:xfrm>
            <a:off x="1789920" y="1781280"/>
            <a:ext cx="7384320" cy="37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es-ES" sz="2400" spc="-21" strike="noStrike">
                <a:solidFill>
                  <a:srgbClr val="231f20"/>
                </a:solidFill>
                <a:latin typeface="Tahoma"/>
                <a:ea typeface="DejaVu Sans"/>
              </a:rPr>
              <a:t>Contracción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involuntaria</a:t>
            </a:r>
            <a:r>
              <a:rPr b="0" lang="es-ES" sz="2400" spc="-15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35" strike="noStrike">
                <a:solidFill>
                  <a:srgbClr val="231f20"/>
                </a:solidFill>
                <a:latin typeface="Tahoma"/>
                <a:ea typeface="DejaVu Sans"/>
              </a:rPr>
              <a:t>y</a:t>
            </a:r>
            <a:r>
              <a:rPr b="0" lang="es-ES" sz="2400" spc="-15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patológica</a:t>
            </a:r>
            <a:r>
              <a:rPr b="0" lang="es-ES" sz="2400" spc="-15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2400" spc="-15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los</a:t>
            </a:r>
            <a:r>
              <a:rPr b="0" lang="es-ES" sz="2400" spc="-15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músculos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50" name="CustomShape 5"/>
          <p:cNvSpPr/>
          <p:nvPr/>
        </p:nvSpPr>
        <p:spPr>
          <a:xfrm>
            <a:off x="879120" y="1551600"/>
            <a:ext cx="8927280" cy="782640"/>
          </a:xfrm>
          <a:custGeom>
            <a:avLst/>
            <a:gdLst/>
            <a:ahLst/>
            <a:rect l="l" t="t" r="r" b="b"/>
            <a:pathLst>
              <a:path w="8933815" h="609600">
                <a:moveTo>
                  <a:pt x="152399" y="0"/>
                </a:moveTo>
                <a:lnTo>
                  <a:pt x="64293" y="2381"/>
                </a:lnTo>
                <a:lnTo>
                  <a:pt x="19049" y="19049"/>
                </a:lnTo>
                <a:lnTo>
                  <a:pt x="2381" y="64293"/>
                </a:lnTo>
                <a:lnTo>
                  <a:pt x="0" y="152399"/>
                </a:lnTo>
                <a:lnTo>
                  <a:pt x="0" y="457199"/>
                </a:lnTo>
                <a:lnTo>
                  <a:pt x="2381" y="545306"/>
                </a:lnTo>
                <a:lnTo>
                  <a:pt x="19049" y="590549"/>
                </a:lnTo>
                <a:lnTo>
                  <a:pt x="64293" y="607218"/>
                </a:lnTo>
                <a:lnTo>
                  <a:pt x="152399" y="609599"/>
                </a:lnTo>
                <a:lnTo>
                  <a:pt x="8781360" y="609599"/>
                </a:lnTo>
                <a:lnTo>
                  <a:pt x="8869467" y="607218"/>
                </a:lnTo>
                <a:lnTo>
                  <a:pt x="8914710" y="590549"/>
                </a:lnTo>
                <a:lnTo>
                  <a:pt x="8931379" y="545306"/>
                </a:lnTo>
                <a:lnTo>
                  <a:pt x="8933760" y="457199"/>
                </a:lnTo>
                <a:lnTo>
                  <a:pt x="8933760" y="152399"/>
                </a:lnTo>
                <a:lnTo>
                  <a:pt x="8931379" y="64293"/>
                </a:lnTo>
                <a:lnTo>
                  <a:pt x="8914710" y="19049"/>
                </a:lnTo>
                <a:lnTo>
                  <a:pt x="8869467" y="2381"/>
                </a:lnTo>
                <a:lnTo>
                  <a:pt x="8781360" y="0"/>
                </a:lnTo>
                <a:lnTo>
                  <a:pt x="152399" y="0"/>
                </a:lnTo>
                <a:close/>
              </a:path>
            </a:pathLst>
          </a:custGeom>
          <a:noFill/>
          <a:ln w="25560">
            <a:solidFill>
              <a:srgbClr val="e923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6"/>
          <p:cNvSpPr/>
          <p:nvPr/>
        </p:nvSpPr>
        <p:spPr>
          <a:xfrm>
            <a:off x="1442880" y="3089880"/>
            <a:ext cx="7758360" cy="76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0080" bIns="0"/>
          <a:p>
            <a:pPr marL="1631880" indent="-1614240">
              <a:lnSpc>
                <a:spcPts val="2999"/>
              </a:lnSpc>
              <a:spcBef>
                <a:spcPts val="79"/>
              </a:spcBef>
            </a:pP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Movimientos</a:t>
            </a:r>
            <a:r>
              <a:rPr b="0" lang="es-ES" sz="2400" spc="-16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7" strike="noStrike">
                <a:solidFill>
                  <a:srgbClr val="231f20"/>
                </a:solidFill>
                <a:latin typeface="Tahoma"/>
                <a:ea typeface="DejaVu Sans"/>
              </a:rPr>
              <a:t>irregulares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localizados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en</a:t>
            </a:r>
            <a:r>
              <a:rPr b="0" lang="es-ES" sz="2400" spc="-16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7" strike="noStrike">
                <a:solidFill>
                  <a:srgbClr val="231f20"/>
                </a:solidFill>
                <a:latin typeface="Tahoma"/>
                <a:ea typeface="DejaVu Sans"/>
              </a:rPr>
              <a:t>un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5" strike="noStrike">
                <a:solidFill>
                  <a:srgbClr val="231f20"/>
                </a:solidFill>
                <a:latin typeface="Tahoma"/>
                <a:ea typeface="DejaVu Sans"/>
              </a:rPr>
              <a:t>grupo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46" strike="noStrike">
                <a:solidFill>
                  <a:srgbClr val="231f20"/>
                </a:solidFill>
                <a:latin typeface="Tahoma"/>
                <a:ea typeface="DejaVu Sans"/>
              </a:rPr>
              <a:t>muscular, </a:t>
            </a:r>
            <a:r>
              <a:rPr b="0" lang="es-ES" sz="2400" spc="-73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en</a:t>
            </a:r>
            <a:r>
              <a:rPr b="0" lang="es-ES" sz="2400" spc="-16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varios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o</a:t>
            </a:r>
            <a:r>
              <a:rPr b="0" lang="es-ES" sz="2400" spc="-16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bien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en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todo</a:t>
            </a:r>
            <a:r>
              <a:rPr b="0" lang="es-ES" sz="2400" spc="-16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el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2" strike="noStrike">
                <a:solidFill>
                  <a:srgbClr val="231f20"/>
                </a:solidFill>
                <a:latin typeface="Tahoma"/>
                <a:ea typeface="DejaVu Sans"/>
              </a:rPr>
              <a:t>cuerpo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52" name="CustomShape 7"/>
          <p:cNvSpPr/>
          <p:nvPr/>
        </p:nvSpPr>
        <p:spPr>
          <a:xfrm>
            <a:off x="879120" y="3046320"/>
            <a:ext cx="8927280" cy="907920"/>
          </a:xfrm>
          <a:custGeom>
            <a:avLst/>
            <a:gdLst/>
            <a:ahLst/>
            <a:rect l="l" t="t" r="r" b="b"/>
            <a:pathLst>
              <a:path w="8933815" h="914400">
                <a:moveTo>
                  <a:pt x="152399" y="0"/>
                </a:moveTo>
                <a:lnTo>
                  <a:pt x="64293" y="2381"/>
                </a:lnTo>
                <a:lnTo>
                  <a:pt x="19049" y="19049"/>
                </a:lnTo>
                <a:lnTo>
                  <a:pt x="2381" y="64293"/>
                </a:lnTo>
                <a:lnTo>
                  <a:pt x="0" y="152399"/>
                </a:lnTo>
                <a:lnTo>
                  <a:pt x="0" y="761999"/>
                </a:lnTo>
                <a:lnTo>
                  <a:pt x="2381" y="850106"/>
                </a:lnTo>
                <a:lnTo>
                  <a:pt x="19049" y="895349"/>
                </a:lnTo>
                <a:lnTo>
                  <a:pt x="64293" y="912018"/>
                </a:lnTo>
                <a:lnTo>
                  <a:pt x="152399" y="914399"/>
                </a:lnTo>
                <a:lnTo>
                  <a:pt x="8781360" y="914399"/>
                </a:lnTo>
                <a:lnTo>
                  <a:pt x="8869467" y="912018"/>
                </a:lnTo>
                <a:lnTo>
                  <a:pt x="8914710" y="895349"/>
                </a:lnTo>
                <a:lnTo>
                  <a:pt x="8931379" y="850106"/>
                </a:lnTo>
                <a:lnTo>
                  <a:pt x="8933760" y="761999"/>
                </a:lnTo>
                <a:lnTo>
                  <a:pt x="8933760" y="152399"/>
                </a:lnTo>
                <a:lnTo>
                  <a:pt x="8931379" y="64293"/>
                </a:lnTo>
                <a:lnTo>
                  <a:pt x="8914710" y="19049"/>
                </a:lnTo>
                <a:lnTo>
                  <a:pt x="8869467" y="2381"/>
                </a:lnTo>
                <a:lnTo>
                  <a:pt x="8781360" y="0"/>
                </a:lnTo>
                <a:lnTo>
                  <a:pt x="152399" y="0"/>
                </a:lnTo>
                <a:close/>
              </a:path>
            </a:pathLst>
          </a:custGeom>
          <a:noFill/>
          <a:ln w="25560">
            <a:solidFill>
              <a:srgbClr val="e923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8"/>
          <p:cNvSpPr/>
          <p:nvPr/>
        </p:nvSpPr>
        <p:spPr>
          <a:xfrm>
            <a:off x="1758240" y="5021280"/>
            <a:ext cx="7416000" cy="37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Suelen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iniciarse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5" strike="noStrike">
                <a:solidFill>
                  <a:srgbClr val="231f20"/>
                </a:solidFill>
                <a:latin typeface="Tahoma"/>
                <a:ea typeface="DejaVu Sans"/>
              </a:rPr>
              <a:t>forma</a:t>
            </a:r>
            <a:r>
              <a:rPr b="0" lang="es-ES" sz="2400" spc="-15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súbita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35" strike="noStrike">
                <a:solidFill>
                  <a:srgbClr val="231f20"/>
                </a:solidFill>
                <a:latin typeface="Tahoma"/>
                <a:ea typeface="DejaVu Sans"/>
              </a:rPr>
              <a:t>y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35" strike="noStrike">
                <a:solidFill>
                  <a:srgbClr val="231f20"/>
                </a:solidFill>
                <a:latin typeface="Tahoma"/>
                <a:ea typeface="DejaVu Sans"/>
              </a:rPr>
              <a:t>duran</a:t>
            </a:r>
            <a:r>
              <a:rPr b="0" lang="es-ES" sz="2400" spc="-15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35" strike="noStrike">
                <a:solidFill>
                  <a:srgbClr val="231f20"/>
                </a:solidFill>
                <a:latin typeface="Tahoma"/>
                <a:ea typeface="DejaVu Sans"/>
              </a:rPr>
              <a:t>poco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tiempo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54" name="CustomShape 9"/>
          <p:cNvSpPr/>
          <p:nvPr/>
        </p:nvSpPr>
        <p:spPr>
          <a:xfrm>
            <a:off x="879120" y="4860000"/>
            <a:ext cx="8927280" cy="603000"/>
          </a:xfrm>
          <a:custGeom>
            <a:avLst/>
            <a:gdLst/>
            <a:ahLst/>
            <a:rect l="l" t="t" r="r" b="b"/>
            <a:pathLst>
              <a:path w="8933815" h="609600">
                <a:moveTo>
                  <a:pt x="152399" y="0"/>
                </a:moveTo>
                <a:lnTo>
                  <a:pt x="64293" y="2381"/>
                </a:lnTo>
                <a:lnTo>
                  <a:pt x="19049" y="19049"/>
                </a:lnTo>
                <a:lnTo>
                  <a:pt x="2381" y="64293"/>
                </a:lnTo>
                <a:lnTo>
                  <a:pt x="0" y="152399"/>
                </a:lnTo>
                <a:lnTo>
                  <a:pt x="0" y="457199"/>
                </a:lnTo>
                <a:lnTo>
                  <a:pt x="2381" y="545306"/>
                </a:lnTo>
                <a:lnTo>
                  <a:pt x="19049" y="590549"/>
                </a:lnTo>
                <a:lnTo>
                  <a:pt x="64293" y="607218"/>
                </a:lnTo>
                <a:lnTo>
                  <a:pt x="152399" y="609599"/>
                </a:lnTo>
                <a:lnTo>
                  <a:pt x="8781360" y="609599"/>
                </a:lnTo>
                <a:lnTo>
                  <a:pt x="8869467" y="607218"/>
                </a:lnTo>
                <a:lnTo>
                  <a:pt x="8914710" y="590549"/>
                </a:lnTo>
                <a:lnTo>
                  <a:pt x="8931379" y="545306"/>
                </a:lnTo>
                <a:lnTo>
                  <a:pt x="8933760" y="457199"/>
                </a:lnTo>
                <a:lnTo>
                  <a:pt x="8933760" y="152399"/>
                </a:lnTo>
                <a:lnTo>
                  <a:pt x="8931379" y="64293"/>
                </a:lnTo>
                <a:lnTo>
                  <a:pt x="8914710" y="19049"/>
                </a:lnTo>
                <a:lnTo>
                  <a:pt x="8869467" y="2381"/>
                </a:lnTo>
                <a:lnTo>
                  <a:pt x="8781360" y="0"/>
                </a:lnTo>
                <a:lnTo>
                  <a:pt x="152399" y="0"/>
                </a:lnTo>
                <a:close/>
              </a:path>
            </a:pathLst>
          </a:custGeom>
          <a:noFill/>
          <a:ln w="25560">
            <a:solidFill>
              <a:srgbClr val="e92387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2271600" y="216000"/>
            <a:ext cx="5641920" cy="12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es-ES" sz="3970" spc="-131" strike="noStrike">
                <a:solidFill>
                  <a:srgbClr val="262626"/>
                </a:solidFill>
                <a:latin typeface="Century Gothic"/>
                <a:ea typeface="DejaVu Sans"/>
              </a:rPr>
              <a:t>¿Cuáles</a:t>
            </a:r>
            <a:r>
              <a:rPr b="0" lang="es-ES" sz="3970" spc="-72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1" strike="noStrike">
                <a:solidFill>
                  <a:srgbClr val="262626"/>
                </a:solidFill>
                <a:latin typeface="Century Gothic"/>
                <a:ea typeface="DejaVu Sans"/>
              </a:rPr>
              <a:t>pueden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15" strike="noStrike">
                <a:solidFill>
                  <a:srgbClr val="262626"/>
                </a:solidFill>
                <a:latin typeface="Century Gothic"/>
                <a:ea typeface="DejaVu Sans"/>
              </a:rPr>
              <a:t>ser</a:t>
            </a:r>
            <a:r>
              <a:rPr b="0" lang="es-ES" sz="3970" spc="-72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46" strike="noStrike">
                <a:solidFill>
                  <a:srgbClr val="262626"/>
                </a:solidFill>
                <a:latin typeface="Century Gothic"/>
                <a:ea typeface="DejaVu Sans"/>
              </a:rPr>
              <a:t>las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137" strike="noStrike">
                <a:solidFill>
                  <a:srgbClr val="262626"/>
                </a:solidFill>
                <a:latin typeface="Century Gothic"/>
                <a:ea typeface="DejaVu Sans"/>
              </a:rPr>
              <a:t>causas?</a:t>
            </a:r>
            <a:endParaRPr b="0" lang="es-ES" sz="3970" spc="-1" strike="noStrike"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662760" y="4738680"/>
            <a:ext cx="3799440" cy="438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520" bIns="0" anchor="ctr"/>
          <a:p>
            <a:pPr marL="12600" algn="r">
              <a:lnSpc>
                <a:spcPct val="100000"/>
              </a:lnSpc>
              <a:spcBef>
                <a:spcPts val="20"/>
              </a:spcBef>
            </a:pPr>
            <a:r>
              <a:rPr b="0" lang="es-ES" sz="989" spc="-52" strike="noStrike">
                <a:solidFill>
                  <a:srgbClr val="8b8b8b"/>
                </a:solidFill>
                <a:latin typeface="Century Gothic"/>
                <a:ea typeface="DejaVu Sans"/>
              </a:rPr>
              <a:t>GUÍA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41" strike="noStrike">
                <a:solidFill>
                  <a:srgbClr val="8b8b8b"/>
                </a:solidFill>
                <a:latin typeface="Century Gothic"/>
                <a:ea typeface="DejaVu Sans"/>
              </a:rPr>
              <a:t>DE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92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r>
              <a:rPr b="0" lang="es-ES" sz="989" spc="-15" strike="noStrike">
                <a:solidFill>
                  <a:srgbClr val="8b8b8b"/>
                </a:solidFill>
                <a:latin typeface="Century Gothic"/>
                <a:ea typeface="DejaVu Sans"/>
              </a:rPr>
              <a:t>YU</a:t>
            </a:r>
            <a:r>
              <a:rPr b="0" lang="es-ES" sz="989" spc="-55" strike="noStrike">
                <a:solidFill>
                  <a:srgbClr val="8b8b8b"/>
                </a:solidFill>
                <a:latin typeface="Century Gothic"/>
                <a:ea typeface="DejaVu Sans"/>
              </a:rPr>
              <a:t>D</a:t>
            </a: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endParaRPr b="0" lang="es-ES" sz="989" spc="-1" strike="noStrike">
              <a:latin typeface="Arial"/>
            </a:endParaRPr>
          </a:p>
          <a:p>
            <a:pPr marL="12600" algn="r">
              <a:lnSpc>
                <a:spcPts val="1800"/>
              </a:lnSpc>
              <a:spcBef>
                <a:spcPts val="11"/>
              </a:spcBef>
            </a:pP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MANEJO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PRÁCTICO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PROBLEMAS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SALUD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MÁS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FRECUENTES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0054a4"/>
                </a:solidFill>
                <a:latin typeface="Century Gothic"/>
                <a:ea typeface="DejaVu Sans"/>
              </a:rPr>
              <a:t>EN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26" strike="noStrike">
                <a:solidFill>
                  <a:srgbClr val="0054a4"/>
                </a:solidFill>
                <a:latin typeface="Century Gothic"/>
                <a:ea typeface="DejaVu Sans"/>
              </a:rPr>
              <a:t>CENTROS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DOCENTES </a:t>
            </a:r>
            <a:r>
              <a:rPr b="0" lang="es-ES" sz="1100" spc="-330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52" strike="noStrike">
                <a:solidFill>
                  <a:srgbClr val="e20079"/>
                </a:solidFill>
                <a:latin typeface="Century Gothic"/>
                <a:ea typeface="DejaVu Sans"/>
              </a:rPr>
              <a:t>CONSEJOS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PARA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EL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PROFESORADO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Y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CUIDADORES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ESCOLARES</a:t>
            </a:r>
            <a:endParaRPr b="0" lang="es-ES" sz="1100" spc="-1" strike="noStrike">
              <a:latin typeface="Arial"/>
            </a:endParaRPr>
          </a:p>
        </p:txBody>
      </p:sp>
      <p:sp>
        <p:nvSpPr>
          <p:cNvPr id="257" name="CustomShape 3"/>
          <p:cNvSpPr/>
          <p:nvPr/>
        </p:nvSpPr>
        <p:spPr>
          <a:xfrm>
            <a:off x="2271600" y="4771440"/>
            <a:ext cx="6678720" cy="438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ctr"/>
          <a:p>
            <a:pPr marL="12600" algn="ctr">
              <a:lnSpc>
                <a:spcPct val="106000"/>
              </a:lnSpc>
              <a:spcBef>
                <a:spcPts val="51"/>
              </a:spcBef>
            </a:pP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Grupo </a:t>
            </a:r>
            <a:r>
              <a:rPr b="0" lang="es-ES" sz="989" spc="4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Educación  para</a:t>
            </a:r>
            <a:r>
              <a:rPr b="0" lang="es-ES" sz="989" spc="-32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la</a:t>
            </a:r>
            <a:r>
              <a:rPr b="0" lang="es-ES" sz="989" spc="-2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Salud</a:t>
            </a:r>
            <a:endParaRPr b="0" lang="es-ES" sz="989" spc="-1" strike="noStrike">
              <a:latin typeface="Arial"/>
            </a:endParaRPr>
          </a:p>
        </p:txBody>
      </p:sp>
      <p:grpSp>
        <p:nvGrpSpPr>
          <p:cNvPr id="258" name="Group 4"/>
          <p:cNvGrpSpPr/>
          <p:nvPr/>
        </p:nvGrpSpPr>
        <p:grpSpPr>
          <a:xfrm>
            <a:off x="3163320" y="1055880"/>
            <a:ext cx="4223160" cy="4368240"/>
            <a:chOff x="3163320" y="1055880"/>
            <a:chExt cx="4223160" cy="4368240"/>
          </a:xfrm>
        </p:grpSpPr>
        <p:sp>
          <p:nvSpPr>
            <p:cNvPr id="259" name="CustomShape 5"/>
            <p:cNvSpPr/>
            <p:nvPr/>
          </p:nvSpPr>
          <p:spPr>
            <a:xfrm>
              <a:off x="3163320" y="1395000"/>
              <a:ext cx="4223160" cy="4029120"/>
            </a:xfrm>
            <a:custGeom>
              <a:avLst/>
              <a:gdLst/>
              <a:ahLst/>
              <a:rect l="l" t="t" r="r" b="b"/>
              <a:pathLst>
                <a:path w="4229734" h="4035425">
                  <a:moveTo>
                    <a:pt x="2114793" y="4035381"/>
                  </a:moveTo>
                  <a:lnTo>
                    <a:pt x="2164011" y="4034845"/>
                  </a:lnTo>
                  <a:lnTo>
                    <a:pt x="2212954" y="4033246"/>
                  </a:lnTo>
                  <a:lnTo>
                    <a:pt x="2261610" y="4030595"/>
                  </a:lnTo>
                  <a:lnTo>
                    <a:pt x="2309965" y="4026903"/>
                  </a:lnTo>
                  <a:lnTo>
                    <a:pt x="2358009" y="4022182"/>
                  </a:lnTo>
                  <a:lnTo>
                    <a:pt x="2405728" y="4016445"/>
                  </a:lnTo>
                  <a:lnTo>
                    <a:pt x="2453111" y="4009702"/>
                  </a:lnTo>
                  <a:lnTo>
                    <a:pt x="2500146" y="4001965"/>
                  </a:lnTo>
                  <a:lnTo>
                    <a:pt x="2546821" y="3993245"/>
                  </a:lnTo>
                  <a:lnTo>
                    <a:pt x="2593122" y="3983555"/>
                  </a:lnTo>
                  <a:lnTo>
                    <a:pt x="2639039" y="3972906"/>
                  </a:lnTo>
                  <a:lnTo>
                    <a:pt x="2684559" y="3961309"/>
                  </a:lnTo>
                  <a:lnTo>
                    <a:pt x="2729669" y="3948776"/>
                  </a:lnTo>
                  <a:lnTo>
                    <a:pt x="2774358" y="3935319"/>
                  </a:lnTo>
                  <a:lnTo>
                    <a:pt x="2818614" y="3920949"/>
                  </a:lnTo>
                  <a:lnTo>
                    <a:pt x="2862424" y="3905678"/>
                  </a:lnTo>
                  <a:lnTo>
                    <a:pt x="2905776" y="3889518"/>
                  </a:lnTo>
                  <a:lnTo>
                    <a:pt x="2948658" y="3872480"/>
                  </a:lnTo>
                  <a:lnTo>
                    <a:pt x="2991057" y="3854575"/>
                  </a:lnTo>
                  <a:lnTo>
                    <a:pt x="3032963" y="3835816"/>
                  </a:lnTo>
                  <a:lnTo>
                    <a:pt x="3074361" y="3816214"/>
                  </a:lnTo>
                  <a:lnTo>
                    <a:pt x="3115242" y="3795780"/>
                  </a:lnTo>
                  <a:lnTo>
                    <a:pt x="3155591" y="3774526"/>
                  </a:lnTo>
                  <a:lnTo>
                    <a:pt x="3195397" y="3752465"/>
                  </a:lnTo>
                  <a:lnTo>
                    <a:pt x="3234648" y="3729606"/>
                  </a:lnTo>
                  <a:lnTo>
                    <a:pt x="3273332" y="3705963"/>
                  </a:lnTo>
                  <a:lnTo>
                    <a:pt x="3311436" y="3681546"/>
                  </a:lnTo>
                  <a:lnTo>
                    <a:pt x="3348948" y="3656367"/>
                  </a:lnTo>
                  <a:lnTo>
                    <a:pt x="3385857" y="3630438"/>
                  </a:lnTo>
                  <a:lnTo>
                    <a:pt x="3422149" y="3603771"/>
                  </a:lnTo>
                  <a:lnTo>
                    <a:pt x="3457814" y="3576376"/>
                  </a:lnTo>
                  <a:lnTo>
                    <a:pt x="3492837" y="3548266"/>
                  </a:lnTo>
                  <a:lnTo>
                    <a:pt x="3527209" y="3519453"/>
                  </a:lnTo>
                  <a:lnTo>
                    <a:pt x="3560916" y="3489947"/>
                  </a:lnTo>
                  <a:lnTo>
                    <a:pt x="3593946" y="3459761"/>
                  </a:lnTo>
                  <a:lnTo>
                    <a:pt x="3626287" y="3428905"/>
                  </a:lnTo>
                  <a:lnTo>
                    <a:pt x="3657926" y="3397393"/>
                  </a:lnTo>
                  <a:lnTo>
                    <a:pt x="3688853" y="3365234"/>
                  </a:lnTo>
                  <a:lnTo>
                    <a:pt x="3719054" y="3332442"/>
                  </a:lnTo>
                  <a:lnTo>
                    <a:pt x="3748517" y="3299027"/>
                  </a:lnTo>
                  <a:lnTo>
                    <a:pt x="3777230" y="3265001"/>
                  </a:lnTo>
                  <a:lnTo>
                    <a:pt x="3805182" y="3230375"/>
                  </a:lnTo>
                  <a:lnTo>
                    <a:pt x="3832359" y="3195162"/>
                  </a:lnTo>
                  <a:lnTo>
                    <a:pt x="3858750" y="3159373"/>
                  </a:lnTo>
                  <a:lnTo>
                    <a:pt x="3884342" y="3123019"/>
                  </a:lnTo>
                  <a:lnTo>
                    <a:pt x="3909124" y="3086113"/>
                  </a:lnTo>
                  <a:lnTo>
                    <a:pt x="3933083" y="3048665"/>
                  </a:lnTo>
                  <a:lnTo>
                    <a:pt x="3956206" y="3010688"/>
                  </a:lnTo>
                  <a:lnTo>
                    <a:pt x="3978483" y="2972192"/>
                  </a:lnTo>
                  <a:lnTo>
                    <a:pt x="3999901" y="2933190"/>
                  </a:lnTo>
                  <a:lnTo>
                    <a:pt x="4020446" y="2893694"/>
                  </a:lnTo>
                  <a:lnTo>
                    <a:pt x="4040109" y="2853714"/>
                  </a:lnTo>
                  <a:lnTo>
                    <a:pt x="4058875" y="2813262"/>
                  </a:lnTo>
                  <a:lnTo>
                    <a:pt x="4076734" y="2772350"/>
                  </a:lnTo>
                  <a:lnTo>
                    <a:pt x="4093672" y="2730990"/>
                  </a:lnTo>
                  <a:lnTo>
                    <a:pt x="4109678" y="2689193"/>
                  </a:lnTo>
                  <a:lnTo>
                    <a:pt x="4124739" y="2646971"/>
                  </a:lnTo>
                  <a:lnTo>
                    <a:pt x="4138844" y="2604335"/>
                  </a:lnTo>
                  <a:lnTo>
                    <a:pt x="4151980" y="2561297"/>
                  </a:lnTo>
                  <a:lnTo>
                    <a:pt x="4164135" y="2517869"/>
                  </a:lnTo>
                  <a:lnTo>
                    <a:pt x="4175297" y="2474062"/>
                  </a:lnTo>
                  <a:lnTo>
                    <a:pt x="4185454" y="2429888"/>
                  </a:lnTo>
                  <a:lnTo>
                    <a:pt x="4194593" y="2385359"/>
                  </a:lnTo>
                  <a:lnTo>
                    <a:pt x="4202703" y="2340485"/>
                  </a:lnTo>
                  <a:lnTo>
                    <a:pt x="4209770" y="2295279"/>
                  </a:lnTo>
                  <a:lnTo>
                    <a:pt x="4215784" y="2249753"/>
                  </a:lnTo>
                  <a:lnTo>
                    <a:pt x="4220732" y="2203917"/>
                  </a:lnTo>
                  <a:lnTo>
                    <a:pt x="4224601" y="2157784"/>
                  </a:lnTo>
                  <a:lnTo>
                    <a:pt x="4227380" y="2111364"/>
                  </a:lnTo>
                  <a:lnTo>
                    <a:pt x="4229056" y="2064671"/>
                  </a:lnTo>
                  <a:lnTo>
                    <a:pt x="4229618" y="2017714"/>
                  </a:lnTo>
                  <a:lnTo>
                    <a:pt x="4229056" y="1970757"/>
                  </a:lnTo>
                  <a:lnTo>
                    <a:pt x="4227380" y="1924062"/>
                  </a:lnTo>
                  <a:lnTo>
                    <a:pt x="4224601" y="1877641"/>
                  </a:lnTo>
                  <a:lnTo>
                    <a:pt x="4220732" y="1831507"/>
                  </a:lnTo>
                  <a:lnTo>
                    <a:pt x="4215784" y="1785670"/>
                  </a:lnTo>
                  <a:lnTo>
                    <a:pt x="4209770" y="1740142"/>
                  </a:lnTo>
                  <a:lnTo>
                    <a:pt x="4202703" y="1694934"/>
                  </a:lnTo>
                  <a:lnTo>
                    <a:pt x="4194593" y="1650060"/>
                  </a:lnTo>
                  <a:lnTo>
                    <a:pt x="4185454" y="1605529"/>
                  </a:lnTo>
                  <a:lnTo>
                    <a:pt x="4175297" y="1561353"/>
                  </a:lnTo>
                  <a:lnTo>
                    <a:pt x="4164135" y="1517545"/>
                  </a:lnTo>
                  <a:lnTo>
                    <a:pt x="4151980" y="1474116"/>
                  </a:lnTo>
                  <a:lnTo>
                    <a:pt x="4138844" y="1431077"/>
                  </a:lnTo>
                  <a:lnTo>
                    <a:pt x="4124739" y="1388440"/>
                  </a:lnTo>
                  <a:lnTo>
                    <a:pt x="4109678" y="1346217"/>
                  </a:lnTo>
                  <a:lnTo>
                    <a:pt x="4093672" y="1304419"/>
                  </a:lnTo>
                  <a:lnTo>
                    <a:pt x="4076734" y="1263058"/>
                  </a:lnTo>
                  <a:lnTo>
                    <a:pt x="4058875" y="1222145"/>
                  </a:lnTo>
                  <a:lnTo>
                    <a:pt x="4040109" y="1181692"/>
                  </a:lnTo>
                  <a:lnTo>
                    <a:pt x="4020446" y="1141711"/>
                  </a:lnTo>
                  <a:lnTo>
                    <a:pt x="3999901" y="1102214"/>
                  </a:lnTo>
                  <a:lnTo>
                    <a:pt x="3978483" y="1063211"/>
                  </a:lnTo>
                  <a:lnTo>
                    <a:pt x="3956206" y="1024714"/>
                  </a:lnTo>
                  <a:lnTo>
                    <a:pt x="3933083" y="986736"/>
                  </a:lnTo>
                  <a:lnTo>
                    <a:pt x="3909124" y="949287"/>
                  </a:lnTo>
                  <a:lnTo>
                    <a:pt x="3884342" y="912380"/>
                  </a:lnTo>
                  <a:lnTo>
                    <a:pt x="3858750" y="876025"/>
                  </a:lnTo>
                  <a:lnTo>
                    <a:pt x="3832359" y="840235"/>
                  </a:lnTo>
                  <a:lnTo>
                    <a:pt x="3805182" y="805022"/>
                  </a:lnTo>
                  <a:lnTo>
                    <a:pt x="3777230" y="770396"/>
                  </a:lnTo>
                  <a:lnTo>
                    <a:pt x="3748517" y="736369"/>
                  </a:lnTo>
                  <a:lnTo>
                    <a:pt x="3719054" y="702953"/>
                  </a:lnTo>
                  <a:lnTo>
                    <a:pt x="3688853" y="670160"/>
                  </a:lnTo>
                  <a:lnTo>
                    <a:pt x="3657926" y="638000"/>
                  </a:lnTo>
                  <a:lnTo>
                    <a:pt x="3626287" y="606487"/>
                  </a:lnTo>
                  <a:lnTo>
                    <a:pt x="3593946" y="575631"/>
                  </a:lnTo>
                  <a:lnTo>
                    <a:pt x="3560916" y="545444"/>
                  </a:lnTo>
                  <a:lnTo>
                    <a:pt x="3527209" y="515938"/>
                  </a:lnTo>
                  <a:lnTo>
                    <a:pt x="3492837" y="487123"/>
                  </a:lnTo>
                  <a:lnTo>
                    <a:pt x="3457814" y="459013"/>
                  </a:lnTo>
                  <a:lnTo>
                    <a:pt x="3422149" y="431618"/>
                  </a:lnTo>
                  <a:lnTo>
                    <a:pt x="3385857" y="404950"/>
                  </a:lnTo>
                  <a:lnTo>
                    <a:pt x="3348948" y="379020"/>
                  </a:lnTo>
                  <a:lnTo>
                    <a:pt x="3311436" y="353841"/>
                  </a:lnTo>
                  <a:lnTo>
                    <a:pt x="3273332" y="329424"/>
                  </a:lnTo>
                  <a:lnTo>
                    <a:pt x="3234648" y="305780"/>
                  </a:lnTo>
                  <a:lnTo>
                    <a:pt x="3195397" y="282921"/>
                  </a:lnTo>
                  <a:lnTo>
                    <a:pt x="3155591" y="260859"/>
                  </a:lnTo>
                  <a:lnTo>
                    <a:pt x="3115242" y="239605"/>
                  </a:lnTo>
                  <a:lnTo>
                    <a:pt x="3074361" y="219171"/>
                  </a:lnTo>
                  <a:lnTo>
                    <a:pt x="3032963" y="199568"/>
                  </a:lnTo>
                  <a:lnTo>
                    <a:pt x="2991057" y="180808"/>
                  </a:lnTo>
                  <a:lnTo>
                    <a:pt x="2948658" y="162903"/>
                  </a:lnTo>
                  <a:lnTo>
                    <a:pt x="2905776" y="145865"/>
                  </a:lnTo>
                  <a:lnTo>
                    <a:pt x="2862424" y="129704"/>
                  </a:lnTo>
                  <a:lnTo>
                    <a:pt x="2818614" y="114433"/>
                  </a:lnTo>
                  <a:lnTo>
                    <a:pt x="2774358" y="100063"/>
                  </a:lnTo>
                  <a:lnTo>
                    <a:pt x="2729669" y="86606"/>
                  </a:lnTo>
                  <a:lnTo>
                    <a:pt x="2684559" y="74073"/>
                  </a:lnTo>
                  <a:lnTo>
                    <a:pt x="2639039" y="62476"/>
                  </a:lnTo>
                  <a:lnTo>
                    <a:pt x="2593122" y="51826"/>
                  </a:lnTo>
                  <a:lnTo>
                    <a:pt x="2546821" y="42136"/>
                  </a:lnTo>
                  <a:lnTo>
                    <a:pt x="2500146" y="33416"/>
                  </a:lnTo>
                  <a:lnTo>
                    <a:pt x="2453111" y="25679"/>
                  </a:lnTo>
                  <a:lnTo>
                    <a:pt x="2405728" y="18936"/>
                  </a:lnTo>
                  <a:lnTo>
                    <a:pt x="2358009" y="13198"/>
                  </a:lnTo>
                  <a:lnTo>
                    <a:pt x="2309965" y="8477"/>
                  </a:lnTo>
                  <a:lnTo>
                    <a:pt x="2261610" y="4786"/>
                  </a:lnTo>
                  <a:lnTo>
                    <a:pt x="2212954" y="2134"/>
                  </a:lnTo>
                  <a:lnTo>
                    <a:pt x="2164011" y="535"/>
                  </a:lnTo>
                  <a:lnTo>
                    <a:pt x="2114793" y="0"/>
                  </a:lnTo>
                  <a:lnTo>
                    <a:pt x="2065576" y="535"/>
                  </a:lnTo>
                  <a:lnTo>
                    <a:pt x="2016635" y="2134"/>
                  </a:lnTo>
                  <a:lnTo>
                    <a:pt x="1967981" y="4786"/>
                  </a:lnTo>
                  <a:lnTo>
                    <a:pt x="1919626" y="8477"/>
                  </a:lnTo>
                  <a:lnTo>
                    <a:pt x="1871584" y="13198"/>
                  </a:lnTo>
                  <a:lnTo>
                    <a:pt x="1823866" y="18936"/>
                  </a:lnTo>
                  <a:lnTo>
                    <a:pt x="1776483" y="25679"/>
                  </a:lnTo>
                  <a:lnTo>
                    <a:pt x="1729449" y="33416"/>
                  </a:lnTo>
                  <a:lnTo>
                    <a:pt x="1682776" y="42136"/>
                  </a:lnTo>
                  <a:lnTo>
                    <a:pt x="1636475" y="51826"/>
                  </a:lnTo>
                  <a:lnTo>
                    <a:pt x="1590560" y="62476"/>
                  </a:lnTo>
                  <a:lnTo>
                    <a:pt x="1545041" y="74073"/>
                  </a:lnTo>
                  <a:lnTo>
                    <a:pt x="1499931" y="86606"/>
                  </a:lnTo>
                  <a:lnTo>
                    <a:pt x="1455243" y="100063"/>
                  </a:lnTo>
                  <a:lnTo>
                    <a:pt x="1410988" y="114433"/>
                  </a:lnTo>
                  <a:lnTo>
                    <a:pt x="1367179" y="129704"/>
                  </a:lnTo>
                  <a:lnTo>
                    <a:pt x="1323828" y="145865"/>
                  </a:lnTo>
                  <a:lnTo>
                    <a:pt x="1280947" y="162903"/>
                  </a:lnTo>
                  <a:lnTo>
                    <a:pt x="1238548" y="180808"/>
                  </a:lnTo>
                  <a:lnTo>
                    <a:pt x="1196643" y="199568"/>
                  </a:lnTo>
                  <a:lnTo>
                    <a:pt x="1155245" y="219171"/>
                  </a:lnTo>
                  <a:lnTo>
                    <a:pt x="1114365" y="239605"/>
                  </a:lnTo>
                  <a:lnTo>
                    <a:pt x="1074017" y="260859"/>
                  </a:lnTo>
                  <a:lnTo>
                    <a:pt x="1034211" y="282921"/>
                  </a:lnTo>
                  <a:lnTo>
                    <a:pt x="994961" y="305780"/>
                  </a:lnTo>
                  <a:lnTo>
                    <a:pt x="956278" y="329424"/>
                  </a:lnTo>
                  <a:lnTo>
                    <a:pt x="918174" y="353841"/>
                  </a:lnTo>
                  <a:lnTo>
                    <a:pt x="880662" y="379020"/>
                  </a:lnTo>
                  <a:lnTo>
                    <a:pt x="843754" y="404950"/>
                  </a:lnTo>
                  <a:lnTo>
                    <a:pt x="807462" y="431618"/>
                  </a:lnTo>
                  <a:lnTo>
                    <a:pt x="771798" y="459013"/>
                  </a:lnTo>
                  <a:lnTo>
                    <a:pt x="736775" y="487123"/>
                  </a:lnTo>
                  <a:lnTo>
                    <a:pt x="702403" y="515938"/>
                  </a:lnTo>
                  <a:lnTo>
                    <a:pt x="668697" y="545444"/>
                  </a:lnTo>
                  <a:lnTo>
                    <a:pt x="635667" y="575631"/>
                  </a:lnTo>
                  <a:lnTo>
                    <a:pt x="603327" y="606487"/>
                  </a:lnTo>
                  <a:lnTo>
                    <a:pt x="571687" y="638000"/>
                  </a:lnTo>
                  <a:lnTo>
                    <a:pt x="540761" y="670160"/>
                  </a:lnTo>
                  <a:lnTo>
                    <a:pt x="510561" y="702953"/>
                  </a:lnTo>
                  <a:lnTo>
                    <a:pt x="481098" y="736369"/>
                  </a:lnTo>
                  <a:lnTo>
                    <a:pt x="452385" y="770396"/>
                  </a:lnTo>
                  <a:lnTo>
                    <a:pt x="424433" y="805022"/>
                  </a:lnTo>
                  <a:lnTo>
                    <a:pt x="397256" y="840235"/>
                  </a:lnTo>
                  <a:lnTo>
                    <a:pt x="370866" y="876025"/>
                  </a:lnTo>
                  <a:lnTo>
                    <a:pt x="345274" y="912380"/>
                  </a:lnTo>
                  <a:lnTo>
                    <a:pt x="320492" y="949287"/>
                  </a:lnTo>
                  <a:lnTo>
                    <a:pt x="296533" y="986736"/>
                  </a:lnTo>
                  <a:lnTo>
                    <a:pt x="273410" y="1024714"/>
                  </a:lnTo>
                  <a:lnTo>
                    <a:pt x="251133" y="1063211"/>
                  </a:lnTo>
                  <a:lnTo>
                    <a:pt x="229716" y="1102214"/>
                  </a:lnTo>
                  <a:lnTo>
                    <a:pt x="209170" y="1141711"/>
                  </a:lnTo>
                  <a:lnTo>
                    <a:pt x="189508" y="1181692"/>
                  </a:lnTo>
                  <a:lnTo>
                    <a:pt x="170741" y="1222145"/>
                  </a:lnTo>
                  <a:lnTo>
                    <a:pt x="152883" y="1263058"/>
                  </a:lnTo>
                  <a:lnTo>
                    <a:pt x="135945" y="1304419"/>
                  </a:lnTo>
                  <a:lnTo>
                    <a:pt x="119939" y="1346217"/>
                  </a:lnTo>
                  <a:lnTo>
                    <a:pt x="104877" y="1388440"/>
                  </a:lnTo>
                  <a:lnTo>
                    <a:pt x="90773" y="1431077"/>
                  </a:lnTo>
                  <a:lnTo>
                    <a:pt x="77637" y="1474116"/>
                  </a:lnTo>
                  <a:lnTo>
                    <a:pt x="65482" y="1517545"/>
                  </a:lnTo>
                  <a:lnTo>
                    <a:pt x="54320" y="1561353"/>
                  </a:lnTo>
                  <a:lnTo>
                    <a:pt x="44163" y="1605529"/>
                  </a:lnTo>
                  <a:lnTo>
                    <a:pt x="35024" y="1650060"/>
                  </a:lnTo>
                  <a:lnTo>
                    <a:pt x="26914" y="1694934"/>
                  </a:lnTo>
                  <a:lnTo>
                    <a:pt x="19847" y="1740142"/>
                  </a:lnTo>
                  <a:lnTo>
                    <a:pt x="13833" y="1785670"/>
                  </a:lnTo>
                  <a:lnTo>
                    <a:pt x="8885" y="1831507"/>
                  </a:lnTo>
                  <a:lnTo>
                    <a:pt x="5016" y="1877641"/>
                  </a:lnTo>
                  <a:lnTo>
                    <a:pt x="2237" y="1924062"/>
                  </a:lnTo>
                  <a:lnTo>
                    <a:pt x="561" y="1970757"/>
                  </a:lnTo>
                  <a:lnTo>
                    <a:pt x="0" y="2017714"/>
                  </a:lnTo>
                  <a:lnTo>
                    <a:pt x="561" y="2064671"/>
                  </a:lnTo>
                  <a:lnTo>
                    <a:pt x="2237" y="2111364"/>
                  </a:lnTo>
                  <a:lnTo>
                    <a:pt x="5016" y="2157784"/>
                  </a:lnTo>
                  <a:lnTo>
                    <a:pt x="8885" y="2203917"/>
                  </a:lnTo>
                  <a:lnTo>
                    <a:pt x="13833" y="2249753"/>
                  </a:lnTo>
                  <a:lnTo>
                    <a:pt x="19847" y="2295279"/>
                  </a:lnTo>
                  <a:lnTo>
                    <a:pt x="26914" y="2340485"/>
                  </a:lnTo>
                  <a:lnTo>
                    <a:pt x="35024" y="2385359"/>
                  </a:lnTo>
                  <a:lnTo>
                    <a:pt x="44163" y="2429888"/>
                  </a:lnTo>
                  <a:lnTo>
                    <a:pt x="54320" y="2474062"/>
                  </a:lnTo>
                  <a:lnTo>
                    <a:pt x="65482" y="2517869"/>
                  </a:lnTo>
                  <a:lnTo>
                    <a:pt x="77637" y="2561297"/>
                  </a:lnTo>
                  <a:lnTo>
                    <a:pt x="90773" y="2604335"/>
                  </a:lnTo>
                  <a:lnTo>
                    <a:pt x="104877" y="2646971"/>
                  </a:lnTo>
                  <a:lnTo>
                    <a:pt x="119939" y="2689193"/>
                  </a:lnTo>
                  <a:lnTo>
                    <a:pt x="135945" y="2730990"/>
                  </a:lnTo>
                  <a:lnTo>
                    <a:pt x="152883" y="2772350"/>
                  </a:lnTo>
                  <a:lnTo>
                    <a:pt x="170741" y="2813262"/>
                  </a:lnTo>
                  <a:lnTo>
                    <a:pt x="189508" y="2853714"/>
                  </a:lnTo>
                  <a:lnTo>
                    <a:pt x="209170" y="2893694"/>
                  </a:lnTo>
                  <a:lnTo>
                    <a:pt x="229716" y="2933190"/>
                  </a:lnTo>
                  <a:lnTo>
                    <a:pt x="251133" y="2972192"/>
                  </a:lnTo>
                  <a:lnTo>
                    <a:pt x="273410" y="3010688"/>
                  </a:lnTo>
                  <a:lnTo>
                    <a:pt x="296533" y="3048665"/>
                  </a:lnTo>
                  <a:lnTo>
                    <a:pt x="320492" y="3086113"/>
                  </a:lnTo>
                  <a:lnTo>
                    <a:pt x="345274" y="3123019"/>
                  </a:lnTo>
                  <a:lnTo>
                    <a:pt x="370866" y="3159373"/>
                  </a:lnTo>
                  <a:lnTo>
                    <a:pt x="397256" y="3195162"/>
                  </a:lnTo>
                  <a:lnTo>
                    <a:pt x="424433" y="3230375"/>
                  </a:lnTo>
                  <a:lnTo>
                    <a:pt x="452385" y="3265001"/>
                  </a:lnTo>
                  <a:lnTo>
                    <a:pt x="481098" y="3299027"/>
                  </a:lnTo>
                  <a:lnTo>
                    <a:pt x="510561" y="3332442"/>
                  </a:lnTo>
                  <a:lnTo>
                    <a:pt x="540761" y="3365234"/>
                  </a:lnTo>
                  <a:lnTo>
                    <a:pt x="571687" y="3397393"/>
                  </a:lnTo>
                  <a:lnTo>
                    <a:pt x="603327" y="3428905"/>
                  </a:lnTo>
                  <a:lnTo>
                    <a:pt x="635667" y="3459761"/>
                  </a:lnTo>
                  <a:lnTo>
                    <a:pt x="668697" y="3489947"/>
                  </a:lnTo>
                  <a:lnTo>
                    <a:pt x="702403" y="3519453"/>
                  </a:lnTo>
                  <a:lnTo>
                    <a:pt x="736775" y="3548266"/>
                  </a:lnTo>
                  <a:lnTo>
                    <a:pt x="771798" y="3576376"/>
                  </a:lnTo>
                  <a:lnTo>
                    <a:pt x="807462" y="3603771"/>
                  </a:lnTo>
                  <a:lnTo>
                    <a:pt x="843754" y="3630438"/>
                  </a:lnTo>
                  <a:lnTo>
                    <a:pt x="880662" y="3656367"/>
                  </a:lnTo>
                  <a:lnTo>
                    <a:pt x="918174" y="3681546"/>
                  </a:lnTo>
                  <a:lnTo>
                    <a:pt x="956278" y="3705963"/>
                  </a:lnTo>
                  <a:lnTo>
                    <a:pt x="994961" y="3729606"/>
                  </a:lnTo>
                  <a:lnTo>
                    <a:pt x="1034211" y="3752465"/>
                  </a:lnTo>
                  <a:lnTo>
                    <a:pt x="1074017" y="3774526"/>
                  </a:lnTo>
                  <a:lnTo>
                    <a:pt x="1114365" y="3795780"/>
                  </a:lnTo>
                  <a:lnTo>
                    <a:pt x="1155245" y="3816214"/>
                  </a:lnTo>
                  <a:lnTo>
                    <a:pt x="1196643" y="3835816"/>
                  </a:lnTo>
                  <a:lnTo>
                    <a:pt x="1238548" y="3854575"/>
                  </a:lnTo>
                  <a:lnTo>
                    <a:pt x="1280947" y="3872480"/>
                  </a:lnTo>
                  <a:lnTo>
                    <a:pt x="1323828" y="3889518"/>
                  </a:lnTo>
                  <a:lnTo>
                    <a:pt x="1367179" y="3905678"/>
                  </a:lnTo>
                  <a:lnTo>
                    <a:pt x="1410988" y="3920949"/>
                  </a:lnTo>
                  <a:lnTo>
                    <a:pt x="1455243" y="3935319"/>
                  </a:lnTo>
                  <a:lnTo>
                    <a:pt x="1499931" y="3948776"/>
                  </a:lnTo>
                  <a:lnTo>
                    <a:pt x="1545041" y="3961309"/>
                  </a:lnTo>
                  <a:lnTo>
                    <a:pt x="1590560" y="3972906"/>
                  </a:lnTo>
                  <a:lnTo>
                    <a:pt x="1636475" y="3983555"/>
                  </a:lnTo>
                  <a:lnTo>
                    <a:pt x="1682776" y="3993245"/>
                  </a:lnTo>
                  <a:lnTo>
                    <a:pt x="1729449" y="4001965"/>
                  </a:lnTo>
                  <a:lnTo>
                    <a:pt x="1776483" y="4009702"/>
                  </a:lnTo>
                  <a:lnTo>
                    <a:pt x="1823866" y="4016445"/>
                  </a:lnTo>
                  <a:lnTo>
                    <a:pt x="1871584" y="4022182"/>
                  </a:lnTo>
                  <a:lnTo>
                    <a:pt x="1919626" y="4026903"/>
                  </a:lnTo>
                  <a:lnTo>
                    <a:pt x="1967981" y="4030595"/>
                  </a:lnTo>
                  <a:lnTo>
                    <a:pt x="2016635" y="4033246"/>
                  </a:lnTo>
                  <a:lnTo>
                    <a:pt x="2065576" y="4034845"/>
                  </a:lnTo>
                  <a:lnTo>
                    <a:pt x="2114793" y="4035381"/>
                  </a:lnTo>
                  <a:close/>
                </a:path>
              </a:pathLst>
            </a:custGeom>
            <a:noFill/>
            <a:ln w="37800">
              <a:solidFill>
                <a:srgbClr val="b2bb1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" name="CustomShape 6"/>
            <p:cNvSpPr/>
            <p:nvPr/>
          </p:nvSpPr>
          <p:spPr>
            <a:xfrm>
              <a:off x="4428720" y="1055880"/>
              <a:ext cx="1749240" cy="815040"/>
            </a:xfrm>
            <a:custGeom>
              <a:avLst/>
              <a:gdLst/>
              <a:ahLst/>
              <a:rect l="l" t="t" r="r" b="b"/>
              <a:pathLst>
                <a:path w="1755775" h="821689">
                  <a:moveTo>
                    <a:pt x="1618000" y="0"/>
                  </a:moveTo>
                  <a:lnTo>
                    <a:pt x="137464" y="0"/>
                  </a:lnTo>
                  <a:lnTo>
                    <a:pt x="57992" y="2148"/>
                  </a:lnTo>
                  <a:lnTo>
                    <a:pt x="17183" y="17186"/>
                  </a:lnTo>
                  <a:lnTo>
                    <a:pt x="2147" y="58005"/>
                  </a:lnTo>
                  <a:lnTo>
                    <a:pt x="0" y="137495"/>
                  </a:lnTo>
                  <a:lnTo>
                    <a:pt x="0" y="683940"/>
                  </a:lnTo>
                  <a:lnTo>
                    <a:pt x="2147" y="763394"/>
                  </a:lnTo>
                  <a:lnTo>
                    <a:pt x="17183" y="804195"/>
                  </a:lnTo>
                  <a:lnTo>
                    <a:pt x="57992" y="819227"/>
                  </a:lnTo>
                  <a:lnTo>
                    <a:pt x="137464" y="821375"/>
                  </a:lnTo>
                  <a:lnTo>
                    <a:pt x="1618000" y="821375"/>
                  </a:lnTo>
                  <a:lnTo>
                    <a:pt x="1697472" y="819227"/>
                  </a:lnTo>
                  <a:lnTo>
                    <a:pt x="1738281" y="804195"/>
                  </a:lnTo>
                  <a:lnTo>
                    <a:pt x="1753317" y="763394"/>
                  </a:lnTo>
                  <a:lnTo>
                    <a:pt x="1755465" y="683940"/>
                  </a:lnTo>
                  <a:lnTo>
                    <a:pt x="1755465" y="137495"/>
                  </a:lnTo>
                  <a:lnTo>
                    <a:pt x="1753317" y="58005"/>
                  </a:lnTo>
                  <a:lnTo>
                    <a:pt x="1738281" y="17186"/>
                  </a:lnTo>
                  <a:lnTo>
                    <a:pt x="1697472" y="2148"/>
                  </a:lnTo>
                  <a:lnTo>
                    <a:pt x="16180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1" name="CustomShape 7"/>
          <p:cNvSpPr/>
          <p:nvPr/>
        </p:nvSpPr>
        <p:spPr>
          <a:xfrm>
            <a:off x="4913640" y="1284120"/>
            <a:ext cx="774000" cy="33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760" bIns="0"/>
          <a:p>
            <a:pPr marL="12600">
              <a:lnSpc>
                <a:spcPct val="100000"/>
              </a:lnSpc>
              <a:spcBef>
                <a:spcPts val="116"/>
              </a:spcBef>
            </a:pPr>
            <a:r>
              <a:rPr b="0" lang="es-ES" sz="2150" spc="-1" strike="noStrike">
                <a:solidFill>
                  <a:srgbClr val="000000"/>
                </a:solidFill>
                <a:latin typeface="Tahoma"/>
                <a:ea typeface="DejaVu Sans"/>
              </a:rPr>
              <a:t>Fieb</a:t>
            </a:r>
            <a:r>
              <a:rPr b="0" lang="es-ES" sz="2150" spc="-41" strike="noStrike">
                <a:solidFill>
                  <a:srgbClr val="000000"/>
                </a:solidFill>
                <a:latin typeface="Tahoma"/>
                <a:ea typeface="DejaVu Sans"/>
              </a:rPr>
              <a:t>r</a:t>
            </a:r>
            <a:r>
              <a:rPr b="0" lang="es-ES" sz="2150" spc="-1" strike="noStrike">
                <a:solidFill>
                  <a:srgbClr val="000000"/>
                </a:solidFill>
                <a:latin typeface="Tahoma"/>
                <a:ea typeface="DejaVu Sans"/>
              </a:rPr>
              <a:t>e</a:t>
            </a:r>
            <a:endParaRPr b="0" lang="es-ES" sz="2150" spc="-1" strike="noStrike">
              <a:latin typeface="Arial"/>
            </a:endParaRPr>
          </a:p>
        </p:txBody>
      </p:sp>
      <p:grpSp>
        <p:nvGrpSpPr>
          <p:cNvPr id="262" name="Group 8"/>
          <p:cNvGrpSpPr/>
          <p:nvPr/>
        </p:nvGrpSpPr>
        <p:grpSpPr>
          <a:xfrm>
            <a:off x="2448720" y="1055880"/>
            <a:ext cx="3729240" cy="2052360"/>
            <a:chOff x="2448720" y="1055880"/>
            <a:chExt cx="3729240" cy="2052360"/>
          </a:xfrm>
        </p:grpSpPr>
        <p:sp>
          <p:nvSpPr>
            <p:cNvPr id="263" name="CustomShape 9"/>
            <p:cNvSpPr/>
            <p:nvPr/>
          </p:nvSpPr>
          <p:spPr>
            <a:xfrm>
              <a:off x="4428720" y="1055880"/>
              <a:ext cx="1749240" cy="815040"/>
            </a:xfrm>
            <a:custGeom>
              <a:avLst/>
              <a:gdLst/>
              <a:ahLst/>
              <a:rect l="l" t="t" r="r" b="b"/>
              <a:pathLst>
                <a:path w="1755775" h="821689">
                  <a:moveTo>
                    <a:pt x="137464" y="0"/>
                  </a:moveTo>
                  <a:lnTo>
                    <a:pt x="57992" y="2148"/>
                  </a:lnTo>
                  <a:lnTo>
                    <a:pt x="17183" y="17186"/>
                  </a:lnTo>
                  <a:lnTo>
                    <a:pt x="2147" y="58005"/>
                  </a:lnTo>
                  <a:lnTo>
                    <a:pt x="0" y="137495"/>
                  </a:lnTo>
                  <a:lnTo>
                    <a:pt x="0" y="683940"/>
                  </a:lnTo>
                  <a:lnTo>
                    <a:pt x="2147" y="763394"/>
                  </a:lnTo>
                  <a:lnTo>
                    <a:pt x="17183" y="804195"/>
                  </a:lnTo>
                  <a:lnTo>
                    <a:pt x="57992" y="819227"/>
                  </a:lnTo>
                  <a:lnTo>
                    <a:pt x="137464" y="821375"/>
                  </a:lnTo>
                  <a:lnTo>
                    <a:pt x="1618000" y="821375"/>
                  </a:lnTo>
                  <a:lnTo>
                    <a:pt x="1697472" y="819227"/>
                  </a:lnTo>
                  <a:lnTo>
                    <a:pt x="1738281" y="804195"/>
                  </a:lnTo>
                  <a:lnTo>
                    <a:pt x="1753317" y="763394"/>
                  </a:lnTo>
                  <a:lnTo>
                    <a:pt x="1755465" y="683940"/>
                  </a:lnTo>
                  <a:lnTo>
                    <a:pt x="1755465" y="137495"/>
                  </a:lnTo>
                  <a:lnTo>
                    <a:pt x="1753317" y="58005"/>
                  </a:lnTo>
                  <a:lnTo>
                    <a:pt x="1738281" y="17186"/>
                  </a:lnTo>
                  <a:lnTo>
                    <a:pt x="1697472" y="2148"/>
                  </a:lnTo>
                  <a:lnTo>
                    <a:pt x="1618000" y="0"/>
                  </a:lnTo>
                  <a:lnTo>
                    <a:pt x="137464" y="0"/>
                  </a:lnTo>
                  <a:close/>
                </a:path>
              </a:pathLst>
            </a:custGeom>
            <a:noFill/>
            <a:ln w="23040">
              <a:solidFill>
                <a:srgbClr val="e9238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" name="CustomShape 10"/>
            <p:cNvSpPr/>
            <p:nvPr/>
          </p:nvSpPr>
          <p:spPr>
            <a:xfrm>
              <a:off x="2448720" y="2293200"/>
              <a:ext cx="1749240" cy="815040"/>
            </a:xfrm>
            <a:custGeom>
              <a:avLst/>
              <a:gdLst/>
              <a:ahLst/>
              <a:rect l="l" t="t" r="r" b="b"/>
              <a:pathLst>
                <a:path w="1755775" h="821689">
                  <a:moveTo>
                    <a:pt x="1617985" y="0"/>
                  </a:moveTo>
                  <a:lnTo>
                    <a:pt x="137470" y="0"/>
                  </a:lnTo>
                  <a:lnTo>
                    <a:pt x="57995" y="2147"/>
                  </a:lnTo>
                  <a:lnTo>
                    <a:pt x="17183" y="17183"/>
                  </a:lnTo>
                  <a:lnTo>
                    <a:pt x="2147" y="57992"/>
                  </a:lnTo>
                  <a:lnTo>
                    <a:pt x="0" y="137464"/>
                  </a:lnTo>
                  <a:lnTo>
                    <a:pt x="0" y="683910"/>
                  </a:lnTo>
                  <a:lnTo>
                    <a:pt x="2147" y="763382"/>
                  </a:lnTo>
                  <a:lnTo>
                    <a:pt x="17183" y="804191"/>
                  </a:lnTo>
                  <a:lnTo>
                    <a:pt x="57995" y="819227"/>
                  </a:lnTo>
                  <a:lnTo>
                    <a:pt x="137470" y="821375"/>
                  </a:lnTo>
                  <a:lnTo>
                    <a:pt x="1617985" y="821375"/>
                  </a:lnTo>
                  <a:lnTo>
                    <a:pt x="1697456" y="819227"/>
                  </a:lnTo>
                  <a:lnTo>
                    <a:pt x="1738266" y="804191"/>
                  </a:lnTo>
                  <a:lnTo>
                    <a:pt x="1753301" y="763382"/>
                  </a:lnTo>
                  <a:lnTo>
                    <a:pt x="1755449" y="683910"/>
                  </a:lnTo>
                  <a:lnTo>
                    <a:pt x="1755449" y="137464"/>
                  </a:lnTo>
                  <a:lnTo>
                    <a:pt x="1753301" y="57992"/>
                  </a:lnTo>
                  <a:lnTo>
                    <a:pt x="1738266" y="17183"/>
                  </a:lnTo>
                  <a:lnTo>
                    <a:pt x="1697456" y="2147"/>
                  </a:lnTo>
                  <a:lnTo>
                    <a:pt x="16179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5" name="CustomShape 11"/>
          <p:cNvSpPr/>
          <p:nvPr/>
        </p:nvSpPr>
        <p:spPr>
          <a:xfrm>
            <a:off x="2892240" y="2521440"/>
            <a:ext cx="124200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760" bIns="0"/>
          <a:p>
            <a:pPr marL="12600">
              <a:lnSpc>
                <a:spcPct val="100000"/>
              </a:lnSpc>
              <a:spcBef>
                <a:spcPts val="116"/>
              </a:spcBef>
            </a:pPr>
            <a:r>
              <a:rPr b="0" lang="es-ES" sz="2150" spc="-72" strike="noStrike">
                <a:solidFill>
                  <a:srgbClr val="231f20"/>
                </a:solidFill>
                <a:latin typeface="Tahoma"/>
                <a:ea typeface="DejaVu Sans"/>
              </a:rPr>
              <a:t>D</a:t>
            </a:r>
            <a:r>
              <a:rPr b="0" lang="es-ES" sz="2150" spc="-97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ogas</a:t>
            </a:r>
            <a:endParaRPr b="0" lang="es-ES" sz="2150" spc="-1" strike="noStrike">
              <a:latin typeface="Arial"/>
            </a:endParaRPr>
          </a:p>
        </p:txBody>
      </p:sp>
      <p:grpSp>
        <p:nvGrpSpPr>
          <p:cNvPr id="266" name="Group 12"/>
          <p:cNvGrpSpPr/>
          <p:nvPr/>
        </p:nvGrpSpPr>
        <p:grpSpPr>
          <a:xfrm>
            <a:off x="2448720" y="2293200"/>
            <a:ext cx="2112480" cy="3014280"/>
            <a:chOff x="2448720" y="2293200"/>
            <a:chExt cx="2112480" cy="3014280"/>
          </a:xfrm>
        </p:grpSpPr>
        <p:sp>
          <p:nvSpPr>
            <p:cNvPr id="267" name="CustomShape 13"/>
            <p:cNvSpPr/>
            <p:nvPr/>
          </p:nvSpPr>
          <p:spPr>
            <a:xfrm>
              <a:off x="2448720" y="2293200"/>
              <a:ext cx="1749240" cy="815040"/>
            </a:xfrm>
            <a:custGeom>
              <a:avLst/>
              <a:gdLst/>
              <a:ahLst/>
              <a:rect l="l" t="t" r="r" b="b"/>
              <a:pathLst>
                <a:path w="1755775" h="821689">
                  <a:moveTo>
                    <a:pt x="137470" y="0"/>
                  </a:moveTo>
                  <a:lnTo>
                    <a:pt x="57995" y="2147"/>
                  </a:lnTo>
                  <a:lnTo>
                    <a:pt x="17183" y="17183"/>
                  </a:lnTo>
                  <a:lnTo>
                    <a:pt x="2147" y="57992"/>
                  </a:lnTo>
                  <a:lnTo>
                    <a:pt x="0" y="137464"/>
                  </a:lnTo>
                  <a:lnTo>
                    <a:pt x="0" y="683910"/>
                  </a:lnTo>
                  <a:lnTo>
                    <a:pt x="2147" y="763382"/>
                  </a:lnTo>
                  <a:lnTo>
                    <a:pt x="17183" y="804191"/>
                  </a:lnTo>
                  <a:lnTo>
                    <a:pt x="57995" y="819227"/>
                  </a:lnTo>
                  <a:lnTo>
                    <a:pt x="137470" y="821375"/>
                  </a:lnTo>
                  <a:lnTo>
                    <a:pt x="1617985" y="821375"/>
                  </a:lnTo>
                  <a:lnTo>
                    <a:pt x="1697456" y="819227"/>
                  </a:lnTo>
                  <a:lnTo>
                    <a:pt x="1738266" y="804191"/>
                  </a:lnTo>
                  <a:lnTo>
                    <a:pt x="1753301" y="763382"/>
                  </a:lnTo>
                  <a:lnTo>
                    <a:pt x="1755449" y="683910"/>
                  </a:lnTo>
                  <a:lnTo>
                    <a:pt x="1755449" y="137464"/>
                  </a:lnTo>
                  <a:lnTo>
                    <a:pt x="1753301" y="57992"/>
                  </a:lnTo>
                  <a:lnTo>
                    <a:pt x="1738266" y="17183"/>
                  </a:lnTo>
                  <a:lnTo>
                    <a:pt x="1697456" y="2147"/>
                  </a:lnTo>
                  <a:lnTo>
                    <a:pt x="1617985" y="0"/>
                  </a:lnTo>
                  <a:lnTo>
                    <a:pt x="137470" y="0"/>
                  </a:lnTo>
                  <a:close/>
                </a:path>
              </a:pathLst>
            </a:custGeom>
            <a:noFill/>
            <a:ln w="23040">
              <a:solidFill>
                <a:srgbClr val="e9238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CustomShape 14"/>
            <p:cNvSpPr/>
            <p:nvPr/>
          </p:nvSpPr>
          <p:spPr>
            <a:xfrm>
              <a:off x="2811960" y="4492440"/>
              <a:ext cx="1749240" cy="815040"/>
            </a:xfrm>
            <a:custGeom>
              <a:avLst/>
              <a:gdLst/>
              <a:ahLst/>
              <a:rect l="l" t="t" r="r" b="b"/>
              <a:pathLst>
                <a:path w="1755775" h="821689">
                  <a:moveTo>
                    <a:pt x="1617991" y="0"/>
                  </a:moveTo>
                  <a:lnTo>
                    <a:pt x="137458" y="0"/>
                  </a:lnTo>
                  <a:lnTo>
                    <a:pt x="57990" y="2147"/>
                  </a:lnTo>
                  <a:lnTo>
                    <a:pt x="17182" y="17181"/>
                  </a:lnTo>
                  <a:lnTo>
                    <a:pt x="2147" y="57989"/>
                  </a:lnTo>
                  <a:lnTo>
                    <a:pt x="0" y="137455"/>
                  </a:lnTo>
                  <a:lnTo>
                    <a:pt x="0" y="683904"/>
                  </a:lnTo>
                  <a:lnTo>
                    <a:pt x="2147" y="763372"/>
                  </a:lnTo>
                  <a:lnTo>
                    <a:pt x="17182" y="804180"/>
                  </a:lnTo>
                  <a:lnTo>
                    <a:pt x="57990" y="819215"/>
                  </a:lnTo>
                  <a:lnTo>
                    <a:pt x="137458" y="821362"/>
                  </a:lnTo>
                  <a:lnTo>
                    <a:pt x="1617991" y="821362"/>
                  </a:lnTo>
                  <a:lnTo>
                    <a:pt x="1697462" y="819215"/>
                  </a:lnTo>
                  <a:lnTo>
                    <a:pt x="1738272" y="804180"/>
                  </a:lnTo>
                  <a:lnTo>
                    <a:pt x="1753308" y="763372"/>
                  </a:lnTo>
                  <a:lnTo>
                    <a:pt x="1755455" y="683904"/>
                  </a:lnTo>
                  <a:lnTo>
                    <a:pt x="1755455" y="137455"/>
                  </a:lnTo>
                  <a:lnTo>
                    <a:pt x="1753308" y="57989"/>
                  </a:lnTo>
                  <a:lnTo>
                    <a:pt x="1738272" y="17181"/>
                  </a:lnTo>
                  <a:lnTo>
                    <a:pt x="1697462" y="2147"/>
                  </a:lnTo>
                  <a:lnTo>
                    <a:pt x="16179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9" name="CustomShape 15"/>
          <p:cNvSpPr/>
          <p:nvPr/>
        </p:nvSpPr>
        <p:spPr>
          <a:xfrm>
            <a:off x="3046320" y="4720680"/>
            <a:ext cx="1275480" cy="33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760" bIns="0"/>
          <a:p>
            <a:pPr marL="12600">
              <a:lnSpc>
                <a:spcPct val="100000"/>
              </a:lnSpc>
              <a:spcBef>
                <a:spcPts val="116"/>
              </a:spcBef>
            </a:pP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Meningitis</a:t>
            </a:r>
            <a:endParaRPr b="0" lang="es-ES" sz="2150" spc="-1" strike="noStrike">
              <a:latin typeface="Arial"/>
            </a:endParaRPr>
          </a:p>
        </p:txBody>
      </p:sp>
      <p:grpSp>
        <p:nvGrpSpPr>
          <p:cNvPr id="270" name="Group 16"/>
          <p:cNvGrpSpPr/>
          <p:nvPr/>
        </p:nvGrpSpPr>
        <p:grpSpPr>
          <a:xfrm>
            <a:off x="2811960" y="2293200"/>
            <a:ext cx="5248800" cy="3014280"/>
            <a:chOff x="2811960" y="2293200"/>
            <a:chExt cx="5248800" cy="3014280"/>
          </a:xfrm>
        </p:grpSpPr>
        <p:sp>
          <p:nvSpPr>
            <p:cNvPr id="271" name="CustomShape 17"/>
            <p:cNvSpPr/>
            <p:nvPr/>
          </p:nvSpPr>
          <p:spPr>
            <a:xfrm>
              <a:off x="2811960" y="4492440"/>
              <a:ext cx="1749240" cy="815040"/>
            </a:xfrm>
            <a:custGeom>
              <a:avLst/>
              <a:gdLst/>
              <a:ahLst/>
              <a:rect l="l" t="t" r="r" b="b"/>
              <a:pathLst>
                <a:path w="1755775" h="821689">
                  <a:moveTo>
                    <a:pt x="137458" y="0"/>
                  </a:moveTo>
                  <a:lnTo>
                    <a:pt x="57990" y="2147"/>
                  </a:lnTo>
                  <a:lnTo>
                    <a:pt x="17182" y="17181"/>
                  </a:lnTo>
                  <a:lnTo>
                    <a:pt x="2147" y="57989"/>
                  </a:lnTo>
                  <a:lnTo>
                    <a:pt x="0" y="137455"/>
                  </a:lnTo>
                  <a:lnTo>
                    <a:pt x="0" y="683904"/>
                  </a:lnTo>
                  <a:lnTo>
                    <a:pt x="2147" y="763372"/>
                  </a:lnTo>
                  <a:lnTo>
                    <a:pt x="17182" y="804180"/>
                  </a:lnTo>
                  <a:lnTo>
                    <a:pt x="57990" y="819215"/>
                  </a:lnTo>
                  <a:lnTo>
                    <a:pt x="137458" y="821362"/>
                  </a:lnTo>
                  <a:lnTo>
                    <a:pt x="1617991" y="821362"/>
                  </a:lnTo>
                  <a:lnTo>
                    <a:pt x="1697462" y="819215"/>
                  </a:lnTo>
                  <a:lnTo>
                    <a:pt x="1738272" y="804180"/>
                  </a:lnTo>
                  <a:lnTo>
                    <a:pt x="1753308" y="763372"/>
                  </a:lnTo>
                  <a:lnTo>
                    <a:pt x="1755455" y="683904"/>
                  </a:lnTo>
                  <a:lnTo>
                    <a:pt x="1755455" y="137455"/>
                  </a:lnTo>
                  <a:lnTo>
                    <a:pt x="1753308" y="57989"/>
                  </a:lnTo>
                  <a:lnTo>
                    <a:pt x="1738272" y="17181"/>
                  </a:lnTo>
                  <a:lnTo>
                    <a:pt x="1697462" y="2147"/>
                  </a:lnTo>
                  <a:lnTo>
                    <a:pt x="1617991" y="0"/>
                  </a:lnTo>
                  <a:lnTo>
                    <a:pt x="137458" y="0"/>
                  </a:lnTo>
                  <a:close/>
                </a:path>
              </a:pathLst>
            </a:custGeom>
            <a:noFill/>
            <a:ln w="23040">
              <a:solidFill>
                <a:srgbClr val="e9238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" name="CustomShape 18"/>
            <p:cNvSpPr/>
            <p:nvPr/>
          </p:nvSpPr>
          <p:spPr>
            <a:xfrm>
              <a:off x="6311520" y="2293200"/>
              <a:ext cx="1749240" cy="815040"/>
            </a:xfrm>
            <a:custGeom>
              <a:avLst/>
              <a:gdLst/>
              <a:ahLst/>
              <a:rect l="l" t="t" r="r" b="b"/>
              <a:pathLst>
                <a:path w="1755775" h="821689">
                  <a:moveTo>
                    <a:pt x="1617969" y="0"/>
                  </a:moveTo>
                  <a:lnTo>
                    <a:pt x="137464" y="0"/>
                  </a:lnTo>
                  <a:lnTo>
                    <a:pt x="57992" y="2147"/>
                  </a:lnTo>
                  <a:lnTo>
                    <a:pt x="17183" y="17183"/>
                  </a:lnTo>
                  <a:lnTo>
                    <a:pt x="2147" y="57992"/>
                  </a:lnTo>
                  <a:lnTo>
                    <a:pt x="0" y="137464"/>
                  </a:lnTo>
                  <a:lnTo>
                    <a:pt x="0" y="683910"/>
                  </a:lnTo>
                  <a:lnTo>
                    <a:pt x="2147" y="763382"/>
                  </a:lnTo>
                  <a:lnTo>
                    <a:pt x="17183" y="804191"/>
                  </a:lnTo>
                  <a:lnTo>
                    <a:pt x="57992" y="819227"/>
                  </a:lnTo>
                  <a:lnTo>
                    <a:pt x="137464" y="821375"/>
                  </a:lnTo>
                  <a:lnTo>
                    <a:pt x="1617969" y="821375"/>
                  </a:lnTo>
                  <a:lnTo>
                    <a:pt x="1697459" y="819227"/>
                  </a:lnTo>
                  <a:lnTo>
                    <a:pt x="1738278" y="804191"/>
                  </a:lnTo>
                  <a:lnTo>
                    <a:pt x="1753316" y="763382"/>
                  </a:lnTo>
                  <a:lnTo>
                    <a:pt x="1755465" y="683910"/>
                  </a:lnTo>
                  <a:lnTo>
                    <a:pt x="1755465" y="137464"/>
                  </a:lnTo>
                  <a:lnTo>
                    <a:pt x="1753316" y="57992"/>
                  </a:lnTo>
                  <a:lnTo>
                    <a:pt x="1738278" y="17183"/>
                  </a:lnTo>
                  <a:lnTo>
                    <a:pt x="1697459" y="2147"/>
                  </a:lnTo>
                  <a:lnTo>
                    <a:pt x="16179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73" name="CustomShape 19"/>
          <p:cNvSpPr/>
          <p:nvPr/>
        </p:nvSpPr>
        <p:spPr>
          <a:xfrm>
            <a:off x="6330600" y="2360880"/>
            <a:ext cx="1706040" cy="66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0600" bIns="0"/>
          <a:p>
            <a:pPr marL="283680" indent="-266040" algn="ctr">
              <a:lnSpc>
                <a:spcPts val="2531"/>
              </a:lnSpc>
              <a:spcBef>
                <a:spcPts val="241"/>
              </a:spcBef>
            </a:pPr>
            <a:r>
              <a:rPr b="0" lang="es-ES" sz="2150" spc="-80" strike="noStrike">
                <a:solidFill>
                  <a:srgbClr val="231f20"/>
                </a:solidFill>
                <a:latin typeface="Tahoma"/>
                <a:ea typeface="DejaVu Sans"/>
              </a:rPr>
              <a:t>Procesos</a:t>
            </a: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 craneales</a:t>
            </a:r>
            <a:endParaRPr b="0" lang="es-ES" sz="2150" spc="-1" strike="noStrike">
              <a:latin typeface="Arial"/>
            </a:endParaRPr>
          </a:p>
        </p:txBody>
      </p:sp>
      <p:grpSp>
        <p:nvGrpSpPr>
          <p:cNvPr id="274" name="Group 20"/>
          <p:cNvGrpSpPr/>
          <p:nvPr/>
        </p:nvGrpSpPr>
        <p:grpSpPr>
          <a:xfrm>
            <a:off x="5572440" y="2293200"/>
            <a:ext cx="2488320" cy="3211200"/>
            <a:chOff x="5572440" y="2293200"/>
            <a:chExt cx="2488320" cy="3211200"/>
          </a:xfrm>
        </p:grpSpPr>
        <p:sp>
          <p:nvSpPr>
            <p:cNvPr id="275" name="CustomShape 21"/>
            <p:cNvSpPr/>
            <p:nvPr/>
          </p:nvSpPr>
          <p:spPr>
            <a:xfrm>
              <a:off x="6311520" y="2293200"/>
              <a:ext cx="1749240" cy="815040"/>
            </a:xfrm>
            <a:custGeom>
              <a:avLst/>
              <a:gdLst/>
              <a:ahLst/>
              <a:rect l="l" t="t" r="r" b="b"/>
              <a:pathLst>
                <a:path w="1755775" h="821689">
                  <a:moveTo>
                    <a:pt x="137464" y="0"/>
                  </a:moveTo>
                  <a:lnTo>
                    <a:pt x="57992" y="2147"/>
                  </a:lnTo>
                  <a:lnTo>
                    <a:pt x="17183" y="17183"/>
                  </a:lnTo>
                  <a:lnTo>
                    <a:pt x="2147" y="57992"/>
                  </a:lnTo>
                  <a:lnTo>
                    <a:pt x="0" y="137464"/>
                  </a:lnTo>
                  <a:lnTo>
                    <a:pt x="0" y="683910"/>
                  </a:lnTo>
                  <a:lnTo>
                    <a:pt x="2147" y="763382"/>
                  </a:lnTo>
                  <a:lnTo>
                    <a:pt x="17183" y="804191"/>
                  </a:lnTo>
                  <a:lnTo>
                    <a:pt x="57992" y="819227"/>
                  </a:lnTo>
                  <a:lnTo>
                    <a:pt x="137464" y="821375"/>
                  </a:lnTo>
                  <a:lnTo>
                    <a:pt x="1617969" y="821375"/>
                  </a:lnTo>
                  <a:lnTo>
                    <a:pt x="1697459" y="819227"/>
                  </a:lnTo>
                  <a:lnTo>
                    <a:pt x="1738278" y="804191"/>
                  </a:lnTo>
                  <a:lnTo>
                    <a:pt x="1753316" y="763382"/>
                  </a:lnTo>
                  <a:lnTo>
                    <a:pt x="1755465" y="683910"/>
                  </a:lnTo>
                  <a:lnTo>
                    <a:pt x="1755465" y="137464"/>
                  </a:lnTo>
                  <a:lnTo>
                    <a:pt x="1753316" y="57992"/>
                  </a:lnTo>
                  <a:lnTo>
                    <a:pt x="1738278" y="17183"/>
                  </a:lnTo>
                  <a:lnTo>
                    <a:pt x="1697459" y="2147"/>
                  </a:lnTo>
                  <a:lnTo>
                    <a:pt x="1617969" y="0"/>
                  </a:lnTo>
                  <a:lnTo>
                    <a:pt x="137464" y="0"/>
                  </a:lnTo>
                  <a:close/>
                </a:path>
              </a:pathLst>
            </a:custGeom>
            <a:noFill/>
            <a:ln w="23040">
              <a:solidFill>
                <a:srgbClr val="e9238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6" name="CustomShape 22"/>
            <p:cNvSpPr/>
            <p:nvPr/>
          </p:nvSpPr>
          <p:spPr>
            <a:xfrm>
              <a:off x="5572440" y="4315680"/>
              <a:ext cx="1749240" cy="1188720"/>
            </a:xfrm>
            <a:custGeom>
              <a:avLst/>
              <a:gdLst/>
              <a:ahLst/>
              <a:rect l="l" t="t" r="r" b="b"/>
              <a:pathLst>
                <a:path w="1755775" h="1195070">
                  <a:moveTo>
                    <a:pt x="1617969" y="0"/>
                  </a:moveTo>
                  <a:lnTo>
                    <a:pt x="137434" y="0"/>
                  </a:lnTo>
                  <a:lnTo>
                    <a:pt x="57980" y="2147"/>
                  </a:lnTo>
                  <a:lnTo>
                    <a:pt x="17179" y="17179"/>
                  </a:lnTo>
                  <a:lnTo>
                    <a:pt x="2147" y="57980"/>
                  </a:lnTo>
                  <a:lnTo>
                    <a:pt x="0" y="137434"/>
                  </a:lnTo>
                  <a:lnTo>
                    <a:pt x="0" y="1057323"/>
                  </a:lnTo>
                  <a:lnTo>
                    <a:pt x="2147" y="1136799"/>
                  </a:lnTo>
                  <a:lnTo>
                    <a:pt x="17179" y="1177610"/>
                  </a:lnTo>
                  <a:lnTo>
                    <a:pt x="57980" y="1192646"/>
                  </a:lnTo>
                  <a:lnTo>
                    <a:pt x="137434" y="1194794"/>
                  </a:lnTo>
                  <a:lnTo>
                    <a:pt x="1617969" y="1194794"/>
                  </a:lnTo>
                  <a:lnTo>
                    <a:pt x="1697441" y="1192646"/>
                  </a:lnTo>
                  <a:lnTo>
                    <a:pt x="1738251" y="1177610"/>
                  </a:lnTo>
                  <a:lnTo>
                    <a:pt x="1753286" y="1136799"/>
                  </a:lnTo>
                  <a:lnTo>
                    <a:pt x="1755434" y="1057323"/>
                  </a:lnTo>
                  <a:lnTo>
                    <a:pt x="1755434" y="137434"/>
                  </a:lnTo>
                  <a:lnTo>
                    <a:pt x="1753286" y="57980"/>
                  </a:lnTo>
                  <a:lnTo>
                    <a:pt x="1738251" y="17179"/>
                  </a:lnTo>
                  <a:lnTo>
                    <a:pt x="1697441" y="2147"/>
                  </a:lnTo>
                  <a:lnTo>
                    <a:pt x="16179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77" name="CustomShape 23"/>
          <p:cNvSpPr/>
          <p:nvPr/>
        </p:nvSpPr>
        <p:spPr>
          <a:xfrm>
            <a:off x="5780520" y="4409640"/>
            <a:ext cx="1413720" cy="98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0600" bIns="0"/>
          <a:p>
            <a:pPr marL="57960" indent="-39240" algn="just">
              <a:lnSpc>
                <a:spcPts val="2531"/>
              </a:lnSpc>
              <a:spcBef>
                <a:spcPts val="241"/>
              </a:spcBef>
            </a:pP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Bajadas</a:t>
            </a:r>
            <a:r>
              <a:rPr b="0" lang="es-ES" sz="2150" spc="-14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de  azúcar</a:t>
            </a:r>
            <a:r>
              <a:rPr b="0" lang="es-ES" sz="2150" spc="-14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150" spc="-1" strike="noStrike">
                <a:solidFill>
                  <a:srgbClr val="231f20"/>
                </a:solidFill>
                <a:latin typeface="Tahoma"/>
                <a:ea typeface="DejaVu Sans"/>
              </a:rPr>
              <a:t>en  diabéticos</a:t>
            </a:r>
            <a:endParaRPr b="0" lang="es-ES" sz="2150" spc="-1" strike="noStrike">
              <a:latin typeface="Arial"/>
            </a:endParaRPr>
          </a:p>
        </p:txBody>
      </p:sp>
      <p:sp>
        <p:nvSpPr>
          <p:cNvPr id="278" name="CustomShape 24"/>
          <p:cNvSpPr/>
          <p:nvPr/>
        </p:nvSpPr>
        <p:spPr>
          <a:xfrm>
            <a:off x="5572440" y="4315680"/>
            <a:ext cx="1749240" cy="1188720"/>
          </a:xfrm>
          <a:custGeom>
            <a:avLst/>
            <a:gdLst/>
            <a:ahLst/>
            <a:rect l="l" t="t" r="r" b="b"/>
            <a:pathLst>
              <a:path w="1755775" h="1195070">
                <a:moveTo>
                  <a:pt x="137434" y="0"/>
                </a:moveTo>
                <a:lnTo>
                  <a:pt x="57980" y="2147"/>
                </a:lnTo>
                <a:lnTo>
                  <a:pt x="17179" y="17179"/>
                </a:lnTo>
                <a:lnTo>
                  <a:pt x="2147" y="57980"/>
                </a:lnTo>
                <a:lnTo>
                  <a:pt x="0" y="137434"/>
                </a:lnTo>
                <a:lnTo>
                  <a:pt x="0" y="1057323"/>
                </a:lnTo>
                <a:lnTo>
                  <a:pt x="2147" y="1136799"/>
                </a:lnTo>
                <a:lnTo>
                  <a:pt x="17179" y="1177610"/>
                </a:lnTo>
                <a:lnTo>
                  <a:pt x="57980" y="1192646"/>
                </a:lnTo>
                <a:lnTo>
                  <a:pt x="137434" y="1194794"/>
                </a:lnTo>
                <a:lnTo>
                  <a:pt x="1617969" y="1194794"/>
                </a:lnTo>
                <a:lnTo>
                  <a:pt x="1697441" y="1192646"/>
                </a:lnTo>
                <a:lnTo>
                  <a:pt x="1738251" y="1177610"/>
                </a:lnTo>
                <a:lnTo>
                  <a:pt x="1753286" y="1136799"/>
                </a:lnTo>
                <a:lnTo>
                  <a:pt x="1755434" y="1057323"/>
                </a:lnTo>
                <a:lnTo>
                  <a:pt x="1755434" y="137434"/>
                </a:lnTo>
                <a:lnTo>
                  <a:pt x="1753286" y="57980"/>
                </a:lnTo>
                <a:lnTo>
                  <a:pt x="1738251" y="17179"/>
                </a:lnTo>
                <a:lnTo>
                  <a:pt x="1697441" y="2147"/>
                </a:lnTo>
                <a:lnTo>
                  <a:pt x="1617969" y="0"/>
                </a:lnTo>
                <a:lnTo>
                  <a:pt x="137434" y="0"/>
                </a:lnTo>
                <a:close/>
              </a:path>
            </a:pathLst>
          </a:custGeom>
          <a:noFill/>
          <a:ln w="23040">
            <a:solidFill>
              <a:srgbClr val="e923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25"/>
          <p:cNvSpPr/>
          <p:nvPr/>
        </p:nvSpPr>
        <p:spPr>
          <a:xfrm>
            <a:off x="766080" y="5616000"/>
            <a:ext cx="9154080" cy="605520"/>
          </a:xfrm>
          <a:custGeom>
            <a:avLst/>
            <a:gdLst/>
            <a:ahLst/>
            <a:rect l="l" t="t" r="r" b="b"/>
            <a:pathLst>
              <a:path w="9160510" h="612139">
                <a:moveTo>
                  <a:pt x="9088187" y="0"/>
                </a:moveTo>
                <a:lnTo>
                  <a:pt x="71996" y="0"/>
                </a:ln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539995"/>
                </a:lnTo>
                <a:lnTo>
                  <a:pt x="1124" y="581619"/>
                </a:lnTo>
                <a:lnTo>
                  <a:pt x="8999" y="602993"/>
                </a:lnTo>
                <a:lnTo>
                  <a:pt x="30373" y="610867"/>
                </a:lnTo>
                <a:lnTo>
                  <a:pt x="71996" y="611992"/>
                </a:lnTo>
                <a:lnTo>
                  <a:pt x="9088187" y="611992"/>
                </a:lnTo>
                <a:lnTo>
                  <a:pt x="9129809" y="610867"/>
                </a:lnTo>
                <a:lnTo>
                  <a:pt x="9151182" y="602993"/>
                </a:lnTo>
                <a:lnTo>
                  <a:pt x="9159056" y="581619"/>
                </a:lnTo>
                <a:lnTo>
                  <a:pt x="9160181" y="539995"/>
                </a:lnTo>
                <a:lnTo>
                  <a:pt x="9160181" y="71996"/>
                </a:lnTo>
                <a:lnTo>
                  <a:pt x="9159056" y="30373"/>
                </a:lnTo>
                <a:lnTo>
                  <a:pt x="9151182" y="8999"/>
                </a:lnTo>
                <a:lnTo>
                  <a:pt x="9129809" y="1124"/>
                </a:lnTo>
                <a:lnTo>
                  <a:pt x="9088187" y="0"/>
                </a:lnTo>
                <a:close/>
              </a:path>
            </a:pathLst>
          </a:custGeom>
          <a:solidFill>
            <a:srgbClr val="b2bb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26"/>
          <p:cNvSpPr/>
          <p:nvPr/>
        </p:nvSpPr>
        <p:spPr>
          <a:xfrm>
            <a:off x="1738440" y="5695920"/>
            <a:ext cx="7615800" cy="37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i="1" lang="es-ES" sz="2400" spc="-160" strike="noStrike">
                <a:solidFill>
                  <a:srgbClr val="ffffff"/>
                </a:solidFill>
                <a:latin typeface="Times New Roman"/>
                <a:ea typeface="DejaVu Sans"/>
              </a:rPr>
              <a:t>En</a:t>
            </a:r>
            <a:r>
              <a:rPr b="0" i="1" lang="es-ES" sz="2400" spc="24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es-ES" sz="2400" spc="-256" strike="noStrike">
                <a:solidFill>
                  <a:srgbClr val="ffffff"/>
                </a:solidFill>
                <a:latin typeface="Times New Roman"/>
                <a:ea typeface="DejaVu Sans"/>
              </a:rPr>
              <a:t>los</a:t>
            </a:r>
            <a:r>
              <a:rPr b="0" i="1" lang="es-ES" sz="2400" spc="24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es-ES" sz="2400" spc="-287" strike="noStrike">
                <a:solidFill>
                  <a:srgbClr val="ffffff"/>
                </a:solidFill>
                <a:latin typeface="Times New Roman"/>
                <a:ea typeface="DejaVu Sans"/>
              </a:rPr>
              <a:t>niños</a:t>
            </a:r>
            <a:r>
              <a:rPr b="0" i="1" lang="es-ES" sz="2400" spc="24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es-ES" sz="2400" spc="-316" strike="noStrike">
                <a:solidFill>
                  <a:srgbClr val="ffffff"/>
                </a:solidFill>
                <a:latin typeface="Times New Roman"/>
                <a:ea typeface="DejaVu Sans"/>
              </a:rPr>
              <a:t>pequeños</a:t>
            </a:r>
            <a:r>
              <a:rPr b="0" i="1" lang="es-ES" sz="2400" spc="29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es-ES" sz="2400" spc="-177" strike="noStrike">
                <a:solidFill>
                  <a:srgbClr val="ffffff"/>
                </a:solidFill>
                <a:latin typeface="Times New Roman"/>
                <a:ea typeface="DejaVu Sans"/>
              </a:rPr>
              <a:t>la</a:t>
            </a:r>
            <a:r>
              <a:rPr b="0" i="1" lang="es-ES" sz="2400" spc="29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es-ES" sz="2400" spc="-262" strike="noStrike">
                <a:solidFill>
                  <a:srgbClr val="ffffff"/>
                </a:solidFill>
                <a:latin typeface="Times New Roman"/>
                <a:ea typeface="DejaVu Sans"/>
              </a:rPr>
              <a:t>causa</a:t>
            </a:r>
            <a:r>
              <a:rPr b="0" i="1" lang="es-ES" sz="2400" spc="24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es-ES" sz="2400" spc="-276" strike="noStrike">
                <a:solidFill>
                  <a:srgbClr val="ffffff"/>
                </a:solidFill>
                <a:latin typeface="Times New Roman"/>
                <a:ea typeface="DejaVu Sans"/>
              </a:rPr>
              <a:t>más</a:t>
            </a:r>
            <a:r>
              <a:rPr b="0" i="1" lang="es-ES" sz="2400" spc="29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es-ES" sz="2400" spc="-265" strike="noStrike">
                <a:solidFill>
                  <a:srgbClr val="ffffff"/>
                </a:solidFill>
                <a:latin typeface="Times New Roman"/>
                <a:ea typeface="DejaVu Sans"/>
              </a:rPr>
              <a:t>frecuente</a:t>
            </a:r>
            <a:r>
              <a:rPr b="0" i="1" lang="es-ES" sz="2400" spc="24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es-ES" sz="2400" spc="-327" strike="noStrike">
                <a:solidFill>
                  <a:srgbClr val="ffffff"/>
                </a:solidFill>
                <a:latin typeface="Times New Roman"/>
                <a:ea typeface="DejaVu Sans"/>
              </a:rPr>
              <a:t>son</a:t>
            </a:r>
            <a:r>
              <a:rPr b="0" i="1" lang="es-ES" sz="2400" spc="29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es-ES" sz="2400" spc="-182" strike="noStrike">
                <a:solidFill>
                  <a:srgbClr val="ffffff"/>
                </a:solidFill>
                <a:latin typeface="Times New Roman"/>
                <a:ea typeface="DejaVu Sans"/>
              </a:rPr>
              <a:t>las</a:t>
            </a:r>
            <a:r>
              <a:rPr b="0" i="1" lang="es-ES" sz="2400" spc="24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es-ES" sz="2400" spc="-290" strike="noStrike">
                <a:solidFill>
                  <a:srgbClr val="ffffff"/>
                </a:solidFill>
                <a:latin typeface="Times New Roman"/>
                <a:ea typeface="DejaVu Sans"/>
              </a:rPr>
              <a:t>convulsiones</a:t>
            </a:r>
            <a:r>
              <a:rPr b="0" i="1" lang="es-ES" sz="2400" spc="24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es-ES" sz="2400" spc="-236" strike="noStrike">
                <a:solidFill>
                  <a:srgbClr val="ffffff"/>
                </a:solidFill>
                <a:latin typeface="Times New Roman"/>
                <a:ea typeface="DejaVu Sans"/>
              </a:rPr>
              <a:t>febriles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576000" y="1294200"/>
            <a:ext cx="10116000" cy="122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s-ES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¿Qué es la epilepsia?. En ocasiones conocida como trastorno de convulsiones.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1347480" y="2520000"/>
            <a:ext cx="7866360" cy="437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1800" spc="-1" strike="noStrike"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Tahoma"/>
                <a:ea typeface="DejaVu Sans"/>
              </a:rPr>
              <a:t>Es un desorden o trastorno cerebral, pero no es una enfermedad mental.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2400" spc="-1" strike="noStrike"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Tahoma"/>
                <a:ea typeface="DejaVu Sans"/>
              </a:rPr>
              <a:t>Tampoco es una enfermedad que provoque el retardo o la inferioridad mental de los niños.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2400" spc="-1" strike="noStrike"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Tahoma"/>
                <a:ea typeface="DejaVu Sans"/>
              </a:rPr>
              <a:t>Los niños que padecen de epilepsia son niños que llevan una vida normal y saludable.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1152000" y="1512000"/>
            <a:ext cx="8925120" cy="294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3984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Tahoma"/>
                <a:ea typeface="DejaVu Sans"/>
              </a:rPr>
              <a:t>Pueden presentarse como episodios de ausencia (falta de atención o mente en blanco).</a:t>
            </a:r>
            <a:endParaRPr b="0" lang="es-ES" sz="2400" spc="-1" strike="noStrike"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Tahoma"/>
                <a:ea typeface="DejaVu Sans"/>
              </a:rPr>
              <a:t>Repentinas caídas al suelo acompañadas de rigidez física.</a:t>
            </a:r>
            <a:endParaRPr b="0" lang="es-ES" sz="2400" spc="-1" strike="noStrike"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Tahoma"/>
                <a:ea typeface="DejaVu Sans"/>
              </a:rPr>
              <a:t>Temblores o convulsiones.</a:t>
            </a:r>
            <a:endParaRPr b="0" lang="es-ES" sz="2400" spc="-1" strike="noStrike"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Tahoma"/>
                <a:ea typeface="DejaVu Sans"/>
              </a:rPr>
              <a:t>Agitación y estremecimiento bruscos de extremidades.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1152000" y="3816000"/>
            <a:ext cx="7845120" cy="222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3984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Tahoma"/>
                <a:ea typeface="DejaVu Sans"/>
              </a:rPr>
              <a:t>Repentino dolor de estómago.</a:t>
            </a:r>
            <a:endParaRPr b="0" lang="es-ES" sz="2400" spc="-1" strike="noStrike"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Tahoma"/>
                <a:ea typeface="DejaVu Sans"/>
              </a:rPr>
              <a:t>Sensación de temor o ira.</a:t>
            </a:r>
            <a:endParaRPr b="0" lang="es-ES" sz="2400" spc="-1" strike="noStrike"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Tahoma"/>
                <a:ea typeface="DejaVu Sans"/>
              </a:rPr>
              <a:t>Episodios de somnolencia(pesadez y torpeza) durante los cuales el niño podría moverse sin rumbo aparente o hablar sin sentido.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85" name="CustomShape 3"/>
          <p:cNvSpPr/>
          <p:nvPr/>
        </p:nvSpPr>
        <p:spPr>
          <a:xfrm>
            <a:off x="2016000" y="288000"/>
            <a:ext cx="7341120" cy="86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s-ES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SÍNTOMAS DE LA  EPILEPSIA</a:t>
            </a:r>
            <a:endParaRPr b="0" lang="es-E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2326680" y="119520"/>
            <a:ext cx="10149840" cy="74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es-ES" sz="3000" spc="-55" strike="noStrike">
                <a:solidFill>
                  <a:srgbClr val="e92387"/>
                </a:solidFill>
                <a:latin typeface="Arial"/>
                <a:ea typeface="DejaVu Sans"/>
              </a:rPr>
              <a:t> </a:t>
            </a:r>
            <a:r>
              <a:rPr b="1" lang="es-ES" sz="3000" spc="-35" strike="noStrike">
                <a:solidFill>
                  <a:srgbClr val="e92387"/>
                </a:solidFill>
                <a:latin typeface="Arial"/>
                <a:ea typeface="DejaVu Sans"/>
              </a:rPr>
              <a:t>SÍ</a:t>
            </a:r>
            <a:r>
              <a:rPr b="1" lang="es-ES" sz="3000" spc="-97" strike="noStrike">
                <a:solidFill>
                  <a:srgbClr val="e92387"/>
                </a:solidFill>
                <a:latin typeface="Arial"/>
                <a:ea typeface="DejaVu Sans"/>
              </a:rPr>
              <a:t>N</a:t>
            </a:r>
            <a:r>
              <a:rPr b="1" lang="es-ES" sz="3000" spc="180" strike="noStrike">
                <a:solidFill>
                  <a:srgbClr val="e92387"/>
                </a:solidFill>
                <a:latin typeface="Arial"/>
                <a:ea typeface="DejaVu Sans"/>
              </a:rPr>
              <a:t>T</a:t>
            </a:r>
            <a:r>
              <a:rPr b="1" lang="es-ES" sz="3000" spc="-66" strike="noStrike">
                <a:solidFill>
                  <a:srgbClr val="e92387"/>
                </a:solidFill>
                <a:latin typeface="Arial"/>
                <a:ea typeface="DejaVu Sans"/>
              </a:rPr>
              <a:t>OMAS</a:t>
            </a:r>
            <a:r>
              <a:rPr b="1" lang="es-ES" sz="3000" spc="-55" strike="noStrike">
                <a:solidFill>
                  <a:srgbClr val="e92387"/>
                </a:solidFill>
                <a:latin typeface="Arial"/>
                <a:ea typeface="DejaVu Sans"/>
              </a:rPr>
              <a:t> </a:t>
            </a:r>
            <a:r>
              <a:rPr b="1" lang="es-ES" sz="3000" spc="-15" strike="noStrike">
                <a:solidFill>
                  <a:srgbClr val="e92387"/>
                </a:solidFill>
                <a:latin typeface="Arial"/>
                <a:ea typeface="DejaVu Sans"/>
              </a:rPr>
              <a:t>DE</a:t>
            </a:r>
            <a:r>
              <a:rPr b="1" lang="es-ES" sz="3000" spc="-151" strike="noStrike">
                <a:solidFill>
                  <a:srgbClr val="e92387"/>
                </a:solidFill>
                <a:latin typeface="Arial"/>
                <a:ea typeface="DejaVu Sans"/>
              </a:rPr>
              <a:t> LA CONVULSIÓN </a:t>
            </a:r>
            <a:endParaRPr b="0" lang="es-ES" sz="3000" spc="-1" strike="noStrike"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1023120" y="1167120"/>
            <a:ext cx="3741120" cy="549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/>
          <a:p>
            <a:pPr marL="215280" indent="-197280">
              <a:lnSpc>
                <a:spcPct val="118000"/>
              </a:lnSpc>
              <a:spcBef>
                <a:spcPts val="96"/>
              </a:spcBef>
              <a:buClr>
                <a:srgbClr val="ec008c"/>
              </a:buClr>
              <a:buFont typeface="Sitka Small"/>
              <a:buChar char="•"/>
            </a:pPr>
            <a:r>
              <a:rPr b="0" lang="es-ES" sz="2400" spc="-15" strike="noStrike">
                <a:solidFill>
                  <a:srgbClr val="231f20"/>
                </a:solidFill>
                <a:latin typeface="Tahoma"/>
                <a:ea typeface="DejaVu Sans"/>
              </a:rPr>
              <a:t>M</a:t>
            </a:r>
            <a:r>
              <a:rPr b="0" lang="es-ES" sz="2400" spc="-66" strike="noStrike">
                <a:solidFill>
                  <a:srgbClr val="231f20"/>
                </a:solidFill>
                <a:latin typeface="Tahoma"/>
                <a:ea typeface="DejaVu Sans"/>
              </a:rPr>
              <a:t>o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vimie</a:t>
            </a:r>
            <a:r>
              <a:rPr b="0" lang="es-ES" sz="2400" spc="-32" strike="noStrike">
                <a:solidFill>
                  <a:srgbClr val="231f20"/>
                </a:solidFill>
                <a:latin typeface="Tahoma"/>
                <a:ea typeface="DejaVu Sans"/>
              </a:rPr>
              <a:t>n</a:t>
            </a:r>
            <a:r>
              <a:rPr b="0" lang="es-ES" sz="2400" spc="29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os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i</a:t>
            </a:r>
            <a:r>
              <a:rPr b="0" lang="es-ES" sz="2400" spc="-26" strike="noStrike">
                <a:solidFill>
                  <a:srgbClr val="231f20"/>
                </a:solidFill>
                <a:latin typeface="Tahoma"/>
                <a:ea typeface="DejaVu Sans"/>
              </a:rPr>
              <a:t>n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volu</a:t>
            </a:r>
            <a:r>
              <a:rPr b="0" lang="es-ES" sz="2400" spc="-41" strike="noStrike">
                <a:solidFill>
                  <a:srgbClr val="231f20"/>
                </a:solidFill>
                <a:latin typeface="Tahoma"/>
                <a:ea typeface="DejaVu Sans"/>
              </a:rPr>
              <a:t>n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tarios  </a:t>
            </a:r>
            <a:r>
              <a:rPr b="0" lang="es-ES" sz="2400" spc="35" strike="noStrike">
                <a:solidFill>
                  <a:srgbClr val="231f20"/>
                </a:solidFill>
                <a:latin typeface="Tahoma"/>
                <a:ea typeface="DejaVu Sans"/>
              </a:rPr>
              <a:t>y</a:t>
            </a:r>
            <a:r>
              <a:rPr b="0" lang="es-ES" sz="2400" spc="-16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rigidez</a:t>
            </a:r>
            <a:r>
              <a:rPr b="0" lang="es-ES" sz="2400" spc="-16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55" strike="noStrike">
                <a:solidFill>
                  <a:srgbClr val="231f20"/>
                </a:solidFill>
                <a:latin typeface="Tahoma"/>
                <a:ea typeface="DejaVu Sans"/>
              </a:rPr>
              <a:t>corporal.</a:t>
            </a:r>
            <a:endParaRPr b="0" lang="es-ES" sz="2400" spc="-1" strike="noStrike">
              <a:latin typeface="Arial"/>
            </a:endParaRPr>
          </a:p>
          <a:p>
            <a:pPr marL="215280" indent="-197280">
              <a:lnSpc>
                <a:spcPts val="3399"/>
              </a:lnSpc>
              <a:spcBef>
                <a:spcPts val="201"/>
              </a:spcBef>
              <a:buClr>
                <a:srgbClr val="ec008c"/>
              </a:buClr>
              <a:buFont typeface="Sitka Small"/>
              <a:buChar char="•"/>
            </a:pPr>
            <a:r>
              <a:rPr b="0" lang="es-ES" sz="2400" spc="29" strike="noStrike">
                <a:solidFill>
                  <a:srgbClr val="231f20"/>
                </a:solidFill>
                <a:latin typeface="Tahoma"/>
                <a:ea typeface="DejaVu Sans"/>
              </a:rPr>
              <a:t>A</a:t>
            </a:r>
            <a:r>
              <a:rPr b="0" lang="es-ES" sz="2400" spc="-17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veces</a:t>
            </a:r>
            <a:r>
              <a:rPr b="0" lang="es-ES" sz="2400" spc="-17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van</a:t>
            </a:r>
            <a:r>
              <a:rPr b="0" lang="es-ES" sz="2400" spc="-17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7" strike="noStrike">
                <a:solidFill>
                  <a:srgbClr val="231f20"/>
                </a:solidFill>
                <a:latin typeface="Tahoma"/>
                <a:ea typeface="DejaVu Sans"/>
              </a:rPr>
              <a:t>precedidos</a:t>
            </a:r>
            <a:r>
              <a:rPr b="0" lang="es-ES" sz="2400" spc="-17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de </a:t>
            </a:r>
            <a:r>
              <a:rPr b="0" lang="es-ES" sz="2400" spc="-73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2" strike="noStrike">
                <a:solidFill>
                  <a:srgbClr val="231f20"/>
                </a:solidFill>
                <a:latin typeface="Tahoma"/>
                <a:ea typeface="DejaVu Sans"/>
              </a:rPr>
              <a:t>cambios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35" strike="noStrike">
                <a:solidFill>
                  <a:srgbClr val="231f20"/>
                </a:solidFill>
                <a:latin typeface="Tahoma"/>
                <a:ea typeface="DejaVu Sans"/>
              </a:rPr>
              <a:t>humo</a:t>
            </a:r>
            <a:r>
              <a:rPr b="0" lang="es-ES" sz="2400" spc="-97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2400" spc="-216" strike="noStrike">
                <a:solidFill>
                  <a:srgbClr val="231f20"/>
                </a:solidFill>
                <a:latin typeface="Tahoma"/>
                <a:ea typeface="DejaVu Sans"/>
              </a:rPr>
              <a:t>,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7" strike="noStrike">
                <a:solidFill>
                  <a:srgbClr val="231f20"/>
                </a:solidFill>
                <a:latin typeface="Tahoma"/>
                <a:ea typeface="DejaVu Sans"/>
              </a:rPr>
              <a:t>dolor 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26" strike="noStrike">
                <a:solidFill>
                  <a:srgbClr val="231f20"/>
                </a:solidFill>
                <a:latin typeface="Tahoma"/>
                <a:ea typeface="DejaVu Sans"/>
              </a:rPr>
              <a:t>cabeza,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irritabilidad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9" strike="noStrike">
                <a:solidFill>
                  <a:srgbClr val="231f20"/>
                </a:solidFill>
                <a:latin typeface="Tahoma"/>
                <a:ea typeface="DejaVu Sans"/>
              </a:rPr>
              <a:t>y  </a:t>
            </a:r>
            <a:r>
              <a:rPr b="0" lang="es-ES" sz="2400" spc="-41" strike="noStrike">
                <a:solidFill>
                  <a:srgbClr val="231f20"/>
                </a:solidFill>
                <a:latin typeface="Tahoma"/>
                <a:ea typeface="DejaVu Sans"/>
              </a:rPr>
              <a:t>mi</a:t>
            </a:r>
            <a:r>
              <a:rPr b="0" lang="es-ES" sz="2400" spc="-97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2400" spc="-21" strike="noStrike">
                <a:solidFill>
                  <a:srgbClr val="231f20"/>
                </a:solidFill>
                <a:latin typeface="Tahoma"/>
                <a:ea typeface="DejaVu Sans"/>
              </a:rPr>
              <a:t>ada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26" strike="noStrike">
                <a:solidFill>
                  <a:srgbClr val="231f20"/>
                </a:solidFill>
                <a:latin typeface="Tahoma"/>
                <a:ea typeface="DejaVu Sans"/>
              </a:rPr>
              <a:t>fija.</a:t>
            </a:r>
            <a:endParaRPr b="0" lang="es-ES" sz="2400" spc="-1" strike="noStrike">
              <a:latin typeface="Arial"/>
            </a:endParaRPr>
          </a:p>
          <a:p>
            <a:pPr marL="215280" indent="-197280">
              <a:lnSpc>
                <a:spcPts val="3399"/>
              </a:lnSpc>
              <a:spcBef>
                <a:spcPts val="1103"/>
              </a:spcBef>
              <a:buClr>
                <a:srgbClr val="ec008c"/>
              </a:buClr>
              <a:buFont typeface="Sitka Small"/>
              <a:buChar char="•"/>
            </a:pP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2400" spc="-35" strike="noStrike">
                <a:solidFill>
                  <a:srgbClr val="231f20"/>
                </a:solidFill>
                <a:latin typeface="Tahoma"/>
                <a:ea typeface="DejaVu Sans"/>
              </a:rPr>
              <a:t>s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vanecimie</a:t>
            </a:r>
            <a:r>
              <a:rPr b="0" lang="es-ES" sz="2400" spc="-52" strike="noStrike">
                <a:solidFill>
                  <a:srgbClr val="231f20"/>
                </a:solidFill>
                <a:latin typeface="Tahoma"/>
                <a:ea typeface="DejaVu Sans"/>
              </a:rPr>
              <a:t>n</a:t>
            </a:r>
            <a:r>
              <a:rPr b="0" lang="es-ES" sz="2400" spc="29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o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súbi</a:t>
            </a:r>
            <a:r>
              <a:rPr b="0" lang="es-ES" sz="2400" spc="-15" strike="noStrike">
                <a:solidFill>
                  <a:srgbClr val="231f20"/>
                </a:solidFill>
                <a:latin typeface="Tahoma"/>
                <a:ea typeface="DejaVu Sans"/>
              </a:rPr>
              <a:t>t</a:t>
            </a:r>
            <a:r>
              <a:rPr b="0" lang="es-ES" sz="2400" spc="-97" strike="noStrike">
                <a:solidFill>
                  <a:srgbClr val="231f20"/>
                </a:solidFill>
                <a:latin typeface="Tahoma"/>
                <a:ea typeface="DejaVu Sans"/>
              </a:rPr>
              <a:t>o, 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sin</a:t>
            </a:r>
            <a:r>
              <a:rPr b="0" lang="es-ES" sz="2400" spc="-171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7" strike="noStrike">
                <a:solidFill>
                  <a:srgbClr val="231f20"/>
                </a:solidFill>
                <a:latin typeface="Tahoma"/>
                <a:ea typeface="DejaVu Sans"/>
              </a:rPr>
              <a:t>causa</a:t>
            </a:r>
            <a:r>
              <a:rPr b="0" lang="es-ES" sz="2400" spc="-16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26" strike="noStrike">
                <a:solidFill>
                  <a:srgbClr val="231f20"/>
                </a:solidFill>
                <a:latin typeface="Tahoma"/>
                <a:ea typeface="DejaVu Sans"/>
              </a:rPr>
              <a:t>aparente.</a:t>
            </a:r>
            <a:endParaRPr b="0" lang="es-ES" sz="2400" spc="-1" strike="noStrike">
              <a:latin typeface="Arial"/>
            </a:endParaRPr>
          </a:p>
          <a:p>
            <a:pPr marL="215280" indent="-197280">
              <a:lnSpc>
                <a:spcPts val="3399"/>
              </a:lnSpc>
              <a:spcBef>
                <a:spcPts val="1103"/>
              </a:spcBef>
              <a:buClr>
                <a:srgbClr val="ec008c"/>
              </a:buClr>
              <a:buFont typeface="Sitka Small"/>
              <a:buChar char="•"/>
            </a:pP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Emisión</a:t>
            </a:r>
            <a:r>
              <a:rPr b="0" lang="es-ES" sz="2400" spc="-182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espontánea</a:t>
            </a:r>
            <a:r>
              <a:rPr b="0" lang="es-ES" sz="2400" spc="-17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de </a:t>
            </a:r>
            <a:r>
              <a:rPr b="0" lang="es-ES" sz="2400" spc="-73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heces</a:t>
            </a:r>
            <a:r>
              <a:rPr b="0" lang="es-ES" sz="2400" spc="-16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7" strike="noStrike">
                <a:solidFill>
                  <a:srgbClr val="231f20"/>
                </a:solidFill>
                <a:latin typeface="Tahoma"/>
                <a:ea typeface="DejaVu Sans"/>
              </a:rPr>
              <a:t>u</a:t>
            </a:r>
            <a:r>
              <a:rPr b="0" lang="es-ES" sz="2400" spc="-16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41" strike="noStrike">
                <a:solidFill>
                  <a:srgbClr val="231f20"/>
                </a:solidFill>
                <a:latin typeface="Tahoma"/>
                <a:ea typeface="DejaVu Sans"/>
              </a:rPr>
              <a:t>orina.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88" name="CustomShape 3"/>
          <p:cNvSpPr/>
          <p:nvPr/>
        </p:nvSpPr>
        <p:spPr>
          <a:xfrm>
            <a:off x="5891400" y="1167120"/>
            <a:ext cx="3360240" cy="447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8840" bIns="0"/>
          <a:p>
            <a:pPr marL="215280" indent="-197280">
              <a:lnSpc>
                <a:spcPct val="100000"/>
              </a:lnSpc>
              <a:spcBef>
                <a:spcPts val="621"/>
              </a:spcBef>
              <a:buClr>
                <a:srgbClr val="ec008c"/>
              </a:buClr>
              <a:buFont typeface="Sitka Small"/>
              <a:buChar char="•"/>
            </a:pP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Salivación</a:t>
            </a:r>
            <a:r>
              <a:rPr b="0" lang="es-ES" sz="2400" spc="-17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2" strike="noStrike">
                <a:solidFill>
                  <a:srgbClr val="231f20"/>
                </a:solidFill>
                <a:latin typeface="Tahoma"/>
                <a:ea typeface="DejaVu Sans"/>
              </a:rPr>
              <a:t>excesiva.</a:t>
            </a:r>
            <a:endParaRPr b="0" lang="es-ES" sz="2400" spc="-1" strike="noStrike">
              <a:latin typeface="Arial"/>
            </a:endParaRPr>
          </a:p>
          <a:p>
            <a:pPr marL="215280" indent="-197280">
              <a:lnSpc>
                <a:spcPts val="3399"/>
              </a:lnSpc>
              <a:spcBef>
                <a:spcPts val="201"/>
              </a:spcBef>
              <a:buClr>
                <a:srgbClr val="ec008c"/>
              </a:buClr>
              <a:buFont typeface="Sitka Small"/>
              <a:buChar char="•"/>
            </a:pPr>
            <a:r>
              <a:rPr b="0" lang="es-ES" sz="2400" spc="-21" strike="noStrike">
                <a:solidFill>
                  <a:srgbClr val="231f20"/>
                </a:solidFill>
                <a:latin typeface="Tahoma"/>
                <a:ea typeface="DejaVu Sans"/>
              </a:rPr>
              <a:t>Sudo</a:t>
            </a:r>
            <a:r>
              <a:rPr b="0" lang="es-ES" sz="2400" spc="-80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2400" spc="-35" strike="noStrike">
                <a:solidFill>
                  <a:srgbClr val="231f20"/>
                </a:solidFill>
                <a:latin typeface="Tahoma"/>
                <a:ea typeface="DejaVu Sans"/>
              </a:rPr>
              <a:t>ación,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5" strike="noStrike">
                <a:solidFill>
                  <a:srgbClr val="231f20"/>
                </a:solidFill>
                <a:latin typeface="Tahoma"/>
                <a:ea typeface="DejaVu Sans"/>
              </a:rPr>
              <a:t>náuseas,  </a:t>
            </a:r>
            <a:r>
              <a:rPr b="0" lang="es-ES" sz="2400" spc="-12" strike="noStrike">
                <a:solidFill>
                  <a:srgbClr val="231f20"/>
                </a:solidFill>
                <a:latin typeface="Tahoma"/>
                <a:ea typeface="DejaVu Sans"/>
              </a:rPr>
              <a:t>palidez.</a:t>
            </a:r>
            <a:endParaRPr b="0" lang="es-ES" sz="2400" spc="-1" strike="noStrike">
              <a:latin typeface="Arial"/>
            </a:endParaRPr>
          </a:p>
          <a:p>
            <a:pPr marL="215280" indent="-197280">
              <a:lnSpc>
                <a:spcPts val="3399"/>
              </a:lnSpc>
              <a:spcBef>
                <a:spcPts val="1103"/>
              </a:spcBef>
              <a:buClr>
                <a:srgbClr val="ec008c"/>
              </a:buClr>
              <a:buFont typeface="Sitka Small"/>
              <a:buChar char="•"/>
            </a:pP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Fieb</a:t>
            </a:r>
            <a:r>
              <a:rPr b="0" lang="es-ES" sz="2400" spc="-52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e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52" strike="noStrike">
                <a:solidFill>
                  <a:srgbClr val="231f20"/>
                </a:solidFill>
                <a:latin typeface="Tahoma"/>
                <a:ea typeface="DejaVu Sans"/>
              </a:rPr>
              <a:t>(en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14" strike="noStrike">
                <a:solidFill>
                  <a:srgbClr val="231f20"/>
                </a:solidFill>
                <a:latin typeface="Tahoma"/>
                <a:ea typeface="DejaVu Sans"/>
              </a:rPr>
              <a:t>c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o</a:t>
            </a:r>
            <a:r>
              <a:rPr b="0" lang="es-ES" sz="2400" spc="-55" strike="noStrike">
                <a:solidFill>
                  <a:srgbClr val="231f20"/>
                </a:solidFill>
                <a:latin typeface="Tahoma"/>
                <a:ea typeface="DejaVu Sans"/>
              </a:rPr>
              <a:t>n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vulsiones  </a:t>
            </a:r>
            <a:r>
              <a:rPr b="0" lang="es-ES" sz="2400" spc="-21" strike="noStrike">
                <a:solidFill>
                  <a:srgbClr val="231f20"/>
                </a:solidFill>
                <a:latin typeface="Tahoma"/>
                <a:ea typeface="DejaVu Sans"/>
              </a:rPr>
              <a:t>febriles).</a:t>
            </a:r>
            <a:endParaRPr b="0" lang="es-ES" sz="2400" spc="-1" strike="noStrike">
              <a:latin typeface="Arial"/>
            </a:endParaRPr>
          </a:p>
          <a:p>
            <a:pPr marL="215280" indent="-197280">
              <a:lnSpc>
                <a:spcPct val="100000"/>
              </a:lnSpc>
              <a:spcBef>
                <a:spcPts val="320"/>
              </a:spcBef>
              <a:buClr>
                <a:srgbClr val="ec008c"/>
              </a:buClr>
              <a:buFont typeface="Sitka Small"/>
              <a:buChar char="•"/>
            </a:pP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Músculos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flácidos.</a:t>
            </a:r>
            <a:endParaRPr b="0" lang="es-ES" sz="2400" spc="-1" strike="noStrike">
              <a:latin typeface="Arial"/>
            </a:endParaRPr>
          </a:p>
          <a:p>
            <a:pPr marL="215280" indent="-197280">
              <a:lnSpc>
                <a:spcPct val="100000"/>
              </a:lnSpc>
              <a:spcBef>
                <a:spcPts val="519"/>
              </a:spcBef>
              <a:buClr>
                <a:srgbClr val="ec008c"/>
              </a:buClr>
              <a:buFont typeface="Sitka Small"/>
              <a:buChar char="•"/>
            </a:pPr>
            <a:r>
              <a:rPr b="0" lang="es-ES" sz="2400" spc="-12" strike="noStrike">
                <a:solidFill>
                  <a:srgbClr val="231f20"/>
                </a:solidFill>
                <a:latin typeface="Tahoma"/>
                <a:ea typeface="DejaVu Sans"/>
              </a:rPr>
              <a:t>Pérdida</a:t>
            </a:r>
            <a:r>
              <a:rPr b="0" lang="es-ES" sz="2400" spc="-177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2400" spc="-171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21" strike="noStrike">
                <a:solidFill>
                  <a:srgbClr val="231f20"/>
                </a:solidFill>
                <a:latin typeface="Tahoma"/>
                <a:ea typeface="DejaVu Sans"/>
              </a:rPr>
              <a:t>consciencia.</a:t>
            </a:r>
            <a:endParaRPr b="0" lang="es-ES" sz="2400" spc="-1" strike="noStrike">
              <a:latin typeface="Arial"/>
            </a:endParaRPr>
          </a:p>
          <a:p>
            <a:pPr marL="215280" indent="-197280">
              <a:lnSpc>
                <a:spcPts val="3399"/>
              </a:lnSpc>
              <a:spcBef>
                <a:spcPts val="99"/>
              </a:spcBef>
              <a:buClr>
                <a:srgbClr val="ec008c"/>
              </a:buClr>
              <a:buFont typeface="Sitka Small"/>
              <a:buChar char="•"/>
            </a:pPr>
            <a:r>
              <a:rPr b="0" lang="es-ES" sz="2400" spc="4" strike="noStrike">
                <a:solidFill>
                  <a:srgbClr val="231f20"/>
                </a:solidFill>
                <a:latin typeface="Tahoma"/>
                <a:ea typeface="DejaVu Sans"/>
              </a:rPr>
              <a:t>P</a:t>
            </a:r>
            <a:r>
              <a:rPr b="0" lang="es-ES" sz="2400" spc="-7" strike="noStrike">
                <a:solidFill>
                  <a:srgbClr val="231f20"/>
                </a:solidFill>
                <a:latin typeface="Tahoma"/>
                <a:ea typeface="DejaVu Sans"/>
              </a:rPr>
              <a:t>é</a:t>
            </a:r>
            <a:r>
              <a:rPr b="0" lang="es-ES" sz="2400" spc="-75" strike="noStrike">
                <a:solidFill>
                  <a:srgbClr val="231f20"/>
                </a:solidFill>
                <a:latin typeface="Tahoma"/>
                <a:ea typeface="DejaVu Sans"/>
              </a:rPr>
              <a:t>r</a:t>
            </a:r>
            <a:r>
              <a:rPr b="0" lang="es-ES" sz="2400" spc="-12" strike="noStrike">
                <a:solidFill>
                  <a:srgbClr val="231f20"/>
                </a:solidFill>
                <a:latin typeface="Tahoma"/>
                <a:ea typeface="DejaVu Sans"/>
              </a:rPr>
              <a:t>dida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de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26" strike="noStrike">
                <a:solidFill>
                  <a:srgbClr val="231f20"/>
                </a:solidFill>
                <a:latin typeface="Tahoma"/>
                <a:ea typeface="DejaVu Sans"/>
              </a:rPr>
              <a:t>memoria  </a:t>
            </a:r>
            <a:r>
              <a:rPr b="0" lang="es-ES" sz="2400" spc="-7" strike="noStrike">
                <a:solidFill>
                  <a:srgbClr val="231f20"/>
                </a:solidFill>
                <a:latin typeface="Tahoma"/>
                <a:ea typeface="DejaVu Sans"/>
              </a:rPr>
              <a:t>transitoria.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89" name="CustomShape 4"/>
          <p:cNvSpPr/>
          <p:nvPr/>
        </p:nvSpPr>
        <p:spPr>
          <a:xfrm>
            <a:off x="2271600" y="4771440"/>
            <a:ext cx="6678720" cy="438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ctr"/>
          <a:p>
            <a:pPr marL="12600" algn="ctr">
              <a:lnSpc>
                <a:spcPct val="106000"/>
              </a:lnSpc>
              <a:spcBef>
                <a:spcPts val="51"/>
              </a:spcBef>
            </a:pPr>
            <a:r>
              <a:rPr b="1" lang="es-ES" sz="500" spc="1" strike="noStrike">
                <a:solidFill>
                  <a:srgbClr val="ffffff"/>
                </a:solidFill>
                <a:latin typeface="Trebuchet MS"/>
                <a:ea typeface="DejaVu Sans"/>
              </a:rPr>
              <a:t>Grupo </a:t>
            </a:r>
            <a:r>
              <a:rPr b="1" lang="es-ES" sz="500" spc="4" strike="noStrike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b="1" lang="es-ES" sz="500" spc="-1" strike="noStrike">
                <a:solidFill>
                  <a:srgbClr val="ffffff"/>
                </a:solidFill>
                <a:latin typeface="Trebuchet MS"/>
                <a:ea typeface="DejaVu Sans"/>
              </a:rPr>
              <a:t>Educación  para</a:t>
            </a:r>
            <a:r>
              <a:rPr b="1" lang="es-ES" sz="500" spc="-32" strike="noStrike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b="1" lang="es-ES" sz="500" spc="-1" strike="noStrike">
                <a:solidFill>
                  <a:srgbClr val="ffffff"/>
                </a:solidFill>
                <a:latin typeface="Trebuchet MS"/>
                <a:ea typeface="DejaVu Sans"/>
              </a:rPr>
              <a:t>la</a:t>
            </a:r>
            <a:r>
              <a:rPr b="1" lang="es-ES" sz="500" spc="-26" strike="noStrike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b="1" lang="es-ES" sz="500" spc="-1" strike="noStrike">
                <a:solidFill>
                  <a:srgbClr val="ffffff"/>
                </a:solidFill>
                <a:latin typeface="Trebuchet MS"/>
                <a:ea typeface="DejaVu Sans"/>
              </a:rPr>
              <a:t>Salud</a:t>
            </a:r>
            <a:endParaRPr b="0" lang="es-ES" sz="500" spc="-1" strike="noStrike">
              <a:latin typeface="Arial"/>
            </a:endParaRPr>
          </a:p>
        </p:txBody>
      </p:sp>
      <p:sp>
        <p:nvSpPr>
          <p:cNvPr id="290" name="CustomShape 5"/>
          <p:cNvSpPr/>
          <p:nvPr/>
        </p:nvSpPr>
        <p:spPr>
          <a:xfrm>
            <a:off x="879120" y="1148040"/>
            <a:ext cx="4046760" cy="5146200"/>
          </a:xfrm>
          <a:custGeom>
            <a:avLst/>
            <a:gdLst/>
            <a:ahLst/>
            <a:rect l="l" t="t" r="r" b="b"/>
            <a:pathLst>
              <a:path w="4053204" h="4631055">
                <a:moveTo>
                  <a:pt x="152399" y="0"/>
                </a:moveTo>
                <a:lnTo>
                  <a:pt x="64293" y="2381"/>
                </a:lnTo>
                <a:lnTo>
                  <a:pt x="19049" y="19049"/>
                </a:lnTo>
                <a:lnTo>
                  <a:pt x="2381" y="64293"/>
                </a:lnTo>
                <a:lnTo>
                  <a:pt x="0" y="152399"/>
                </a:lnTo>
                <a:lnTo>
                  <a:pt x="0" y="4478200"/>
                </a:lnTo>
                <a:lnTo>
                  <a:pt x="2381" y="4566306"/>
                </a:lnTo>
                <a:lnTo>
                  <a:pt x="19049" y="4611550"/>
                </a:lnTo>
                <a:lnTo>
                  <a:pt x="64293" y="4628219"/>
                </a:lnTo>
                <a:lnTo>
                  <a:pt x="152399" y="4630600"/>
                </a:lnTo>
                <a:lnTo>
                  <a:pt x="3900476" y="4630600"/>
                </a:lnTo>
                <a:lnTo>
                  <a:pt x="3988582" y="4628219"/>
                </a:lnTo>
                <a:lnTo>
                  <a:pt x="4033826" y="4611550"/>
                </a:lnTo>
                <a:lnTo>
                  <a:pt x="4050495" y="4566306"/>
                </a:lnTo>
                <a:lnTo>
                  <a:pt x="4052876" y="4478200"/>
                </a:lnTo>
                <a:lnTo>
                  <a:pt x="4052876" y="152399"/>
                </a:lnTo>
                <a:lnTo>
                  <a:pt x="4050495" y="64293"/>
                </a:lnTo>
                <a:lnTo>
                  <a:pt x="4033826" y="19049"/>
                </a:lnTo>
                <a:lnTo>
                  <a:pt x="3988582" y="2381"/>
                </a:lnTo>
                <a:lnTo>
                  <a:pt x="3900476" y="0"/>
                </a:lnTo>
                <a:lnTo>
                  <a:pt x="152399" y="0"/>
                </a:lnTo>
                <a:close/>
              </a:path>
            </a:pathLst>
          </a:custGeom>
          <a:noFill/>
          <a:ln w="25560">
            <a:solidFill>
              <a:srgbClr val="e923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6"/>
          <p:cNvSpPr/>
          <p:nvPr/>
        </p:nvSpPr>
        <p:spPr>
          <a:xfrm>
            <a:off x="5747400" y="1148040"/>
            <a:ext cx="4046760" cy="4624560"/>
          </a:xfrm>
          <a:custGeom>
            <a:avLst/>
            <a:gdLst/>
            <a:ahLst/>
            <a:rect l="l" t="t" r="r" b="b"/>
            <a:pathLst>
              <a:path w="4053204" h="4631055">
                <a:moveTo>
                  <a:pt x="152399" y="0"/>
                </a:moveTo>
                <a:lnTo>
                  <a:pt x="64293" y="2381"/>
                </a:lnTo>
                <a:lnTo>
                  <a:pt x="19049" y="19049"/>
                </a:lnTo>
                <a:lnTo>
                  <a:pt x="2381" y="64293"/>
                </a:lnTo>
                <a:lnTo>
                  <a:pt x="0" y="152399"/>
                </a:lnTo>
                <a:lnTo>
                  <a:pt x="0" y="4478200"/>
                </a:lnTo>
                <a:lnTo>
                  <a:pt x="2381" y="4566306"/>
                </a:lnTo>
                <a:lnTo>
                  <a:pt x="19049" y="4611550"/>
                </a:lnTo>
                <a:lnTo>
                  <a:pt x="64293" y="4628219"/>
                </a:lnTo>
                <a:lnTo>
                  <a:pt x="152399" y="4630600"/>
                </a:lnTo>
                <a:lnTo>
                  <a:pt x="3900464" y="4630600"/>
                </a:lnTo>
                <a:lnTo>
                  <a:pt x="3988570" y="4628219"/>
                </a:lnTo>
                <a:lnTo>
                  <a:pt x="4033814" y="4611550"/>
                </a:lnTo>
                <a:lnTo>
                  <a:pt x="4050483" y="4566306"/>
                </a:lnTo>
                <a:lnTo>
                  <a:pt x="4052864" y="4478200"/>
                </a:lnTo>
                <a:lnTo>
                  <a:pt x="4052864" y="152399"/>
                </a:lnTo>
                <a:lnTo>
                  <a:pt x="4050483" y="64293"/>
                </a:lnTo>
                <a:lnTo>
                  <a:pt x="4033814" y="19049"/>
                </a:lnTo>
                <a:lnTo>
                  <a:pt x="3988570" y="2381"/>
                </a:lnTo>
                <a:lnTo>
                  <a:pt x="3900464" y="0"/>
                </a:lnTo>
                <a:lnTo>
                  <a:pt x="152399" y="0"/>
                </a:lnTo>
                <a:close/>
              </a:path>
            </a:pathLst>
          </a:custGeom>
          <a:noFill/>
          <a:ln w="25560">
            <a:solidFill>
              <a:srgbClr val="e92387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1155600" y="504720"/>
            <a:ext cx="7699320" cy="14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es-ES" sz="3000" spc="-1" strike="noStrike">
                <a:solidFill>
                  <a:srgbClr val="e92387"/>
                </a:solidFill>
                <a:latin typeface="Arial"/>
                <a:ea typeface="DejaVu Sans"/>
              </a:rPr>
              <a:t>TENEMOS QUE INTENTAR…</a:t>
            </a:r>
            <a:endParaRPr b="0" lang="es-ES" sz="3000" spc="-1" strike="noStrike">
              <a:latin typeface="Arial"/>
            </a:endParaRPr>
          </a:p>
        </p:txBody>
      </p:sp>
      <p:pic>
        <p:nvPicPr>
          <p:cNvPr id="293" name="Imagen 4" descr=""/>
          <p:cNvPicPr/>
          <p:nvPr/>
        </p:nvPicPr>
        <p:blipFill>
          <a:blip r:embed="rId1"/>
          <a:stretch/>
        </p:blipFill>
        <p:spPr>
          <a:xfrm>
            <a:off x="2603520" y="1800360"/>
            <a:ext cx="4866120" cy="4866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1353960" y="227880"/>
            <a:ext cx="8513640" cy="12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68120" algn="ctr">
              <a:lnSpc>
                <a:spcPct val="100000"/>
              </a:lnSpc>
              <a:spcBef>
                <a:spcPts val="99"/>
              </a:spcBef>
            </a:pPr>
            <a:r>
              <a:rPr b="0" lang="es-ES" sz="3970" spc="-137" strike="noStrike">
                <a:solidFill>
                  <a:srgbClr val="262626"/>
                </a:solidFill>
                <a:latin typeface="Century Gothic"/>
                <a:ea typeface="DejaVu Sans"/>
              </a:rPr>
              <a:t>¿Qué</a:t>
            </a:r>
            <a:r>
              <a:rPr b="0" lang="es-ES" sz="3970" spc="-72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26" strike="noStrike">
                <a:solidFill>
                  <a:srgbClr val="262626"/>
                </a:solidFill>
                <a:latin typeface="Century Gothic"/>
                <a:ea typeface="DejaVu Sans"/>
              </a:rPr>
              <a:t>haremos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35" strike="noStrike">
                <a:solidFill>
                  <a:srgbClr val="262626"/>
                </a:solidFill>
                <a:latin typeface="Century Gothic"/>
                <a:ea typeface="DejaVu Sans"/>
              </a:rPr>
              <a:t>ante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1" strike="noStrike">
                <a:solidFill>
                  <a:srgbClr val="262626"/>
                </a:solidFill>
                <a:latin typeface="Century Gothic"/>
                <a:ea typeface="DejaVu Sans"/>
              </a:rPr>
              <a:t>una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80" strike="noStrike">
                <a:solidFill>
                  <a:srgbClr val="262626"/>
                </a:solidFill>
                <a:latin typeface="Century Gothic"/>
                <a:ea typeface="DejaVu Sans"/>
              </a:rPr>
              <a:t>crisis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80" strike="noStrike">
                <a:solidFill>
                  <a:srgbClr val="262626"/>
                </a:solidFill>
                <a:latin typeface="Century Gothic"/>
                <a:ea typeface="DejaVu Sans"/>
              </a:rPr>
              <a:t>convulsiva?</a:t>
            </a:r>
            <a:endParaRPr b="0" lang="es-ES" sz="3970" spc="-1" strike="noStrike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546120" y="4551840"/>
            <a:ext cx="3794400" cy="438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520" bIns="0" anchor="ctr"/>
          <a:p>
            <a:pPr marL="12600" algn="r">
              <a:lnSpc>
                <a:spcPct val="100000"/>
              </a:lnSpc>
              <a:spcBef>
                <a:spcPts val="20"/>
              </a:spcBef>
            </a:pPr>
            <a:r>
              <a:rPr b="0" lang="es-ES" sz="989" spc="-52" strike="noStrike">
                <a:solidFill>
                  <a:srgbClr val="8b8b8b"/>
                </a:solidFill>
                <a:latin typeface="Century Gothic"/>
                <a:ea typeface="DejaVu Sans"/>
              </a:rPr>
              <a:t>GUÍA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41" strike="noStrike">
                <a:solidFill>
                  <a:srgbClr val="8b8b8b"/>
                </a:solidFill>
                <a:latin typeface="Century Gothic"/>
                <a:ea typeface="DejaVu Sans"/>
              </a:rPr>
              <a:t>DE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92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r>
              <a:rPr b="0" lang="es-ES" sz="989" spc="-15" strike="noStrike">
                <a:solidFill>
                  <a:srgbClr val="8b8b8b"/>
                </a:solidFill>
                <a:latin typeface="Century Gothic"/>
                <a:ea typeface="DejaVu Sans"/>
              </a:rPr>
              <a:t>YU</a:t>
            </a:r>
            <a:r>
              <a:rPr b="0" lang="es-ES" sz="989" spc="-55" strike="noStrike">
                <a:solidFill>
                  <a:srgbClr val="8b8b8b"/>
                </a:solidFill>
                <a:latin typeface="Century Gothic"/>
                <a:ea typeface="DejaVu Sans"/>
              </a:rPr>
              <a:t>D</a:t>
            </a: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endParaRPr b="0" lang="es-ES" sz="989" spc="-1" strike="noStrike">
              <a:latin typeface="Arial"/>
            </a:endParaRPr>
          </a:p>
          <a:p>
            <a:pPr marL="12600" algn="r">
              <a:lnSpc>
                <a:spcPts val="1800"/>
              </a:lnSpc>
              <a:spcBef>
                <a:spcPts val="11"/>
              </a:spcBef>
            </a:pP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MANEJO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PRÁCTICO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PROBLEMAS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SALUD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MÁS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FRECUENTES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0054a4"/>
                </a:solidFill>
                <a:latin typeface="Century Gothic"/>
                <a:ea typeface="DejaVu Sans"/>
              </a:rPr>
              <a:t>EN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26" strike="noStrike">
                <a:solidFill>
                  <a:srgbClr val="0054a4"/>
                </a:solidFill>
                <a:latin typeface="Century Gothic"/>
                <a:ea typeface="DejaVu Sans"/>
              </a:rPr>
              <a:t>CENTROS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DOCENTES </a:t>
            </a:r>
            <a:r>
              <a:rPr b="0" lang="es-ES" sz="1100" spc="-330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52" strike="noStrike">
                <a:solidFill>
                  <a:srgbClr val="e20079"/>
                </a:solidFill>
                <a:latin typeface="Century Gothic"/>
                <a:ea typeface="DejaVu Sans"/>
              </a:rPr>
              <a:t>CONSEJOS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PARA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EL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PROFESORADO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Y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CUIDADORES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ESCOLARES</a:t>
            </a:r>
            <a:endParaRPr b="0" lang="es-ES" sz="1100" spc="-1" strike="noStrike">
              <a:latin typeface="Arial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2271600" y="4771440"/>
            <a:ext cx="6678720" cy="438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ctr"/>
          <a:p>
            <a:pPr marL="12600" algn="ctr">
              <a:lnSpc>
                <a:spcPct val="106000"/>
              </a:lnSpc>
              <a:spcBef>
                <a:spcPts val="51"/>
              </a:spcBef>
            </a:pP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Grupo </a:t>
            </a:r>
            <a:r>
              <a:rPr b="0" lang="es-ES" sz="989" spc="4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Educación  para</a:t>
            </a:r>
            <a:r>
              <a:rPr b="0" lang="es-ES" sz="989" spc="-32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la</a:t>
            </a:r>
            <a:r>
              <a:rPr b="0" lang="es-ES" sz="989" spc="-2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Salud</a:t>
            </a:r>
            <a:endParaRPr b="0" lang="es-ES" sz="989" spc="-1" strike="noStrike"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2345760" y="1714680"/>
            <a:ext cx="5993640" cy="86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/>
          <a:p>
            <a:pPr marL="12600" indent="34920" algn="ctr">
              <a:lnSpc>
                <a:spcPct val="118000"/>
              </a:lnSpc>
              <a:spcBef>
                <a:spcPts val="96"/>
              </a:spcBef>
            </a:pP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Llamar  a los Servicios de Emergencias (061 y 112).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98" name="CustomShape 5"/>
          <p:cNvSpPr/>
          <p:nvPr/>
        </p:nvSpPr>
        <p:spPr>
          <a:xfrm>
            <a:off x="2073600" y="1630080"/>
            <a:ext cx="6538320" cy="1557360"/>
          </a:xfrm>
          <a:custGeom>
            <a:avLst/>
            <a:gdLst/>
            <a:ahLst/>
            <a:rect l="l" t="t" r="r" b="b"/>
            <a:pathLst>
              <a:path w="6544945" h="1564005">
                <a:moveTo>
                  <a:pt x="152399" y="0"/>
                </a:moveTo>
                <a:lnTo>
                  <a:pt x="64293" y="2381"/>
                </a:lnTo>
                <a:lnTo>
                  <a:pt x="19049" y="19049"/>
                </a:lnTo>
                <a:lnTo>
                  <a:pt x="2381" y="64293"/>
                </a:lnTo>
                <a:lnTo>
                  <a:pt x="0" y="152399"/>
                </a:lnTo>
                <a:lnTo>
                  <a:pt x="0" y="1411010"/>
                </a:lnTo>
                <a:lnTo>
                  <a:pt x="2381" y="1499116"/>
                </a:lnTo>
                <a:lnTo>
                  <a:pt x="19049" y="1544360"/>
                </a:lnTo>
                <a:lnTo>
                  <a:pt x="64293" y="1561029"/>
                </a:lnTo>
                <a:lnTo>
                  <a:pt x="152399" y="1563410"/>
                </a:lnTo>
                <a:lnTo>
                  <a:pt x="6392180" y="1563410"/>
                </a:lnTo>
                <a:lnTo>
                  <a:pt x="6480286" y="1561029"/>
                </a:lnTo>
                <a:lnTo>
                  <a:pt x="6525530" y="1544360"/>
                </a:lnTo>
                <a:lnTo>
                  <a:pt x="6542198" y="1499116"/>
                </a:lnTo>
                <a:lnTo>
                  <a:pt x="6544580" y="1411010"/>
                </a:lnTo>
                <a:lnTo>
                  <a:pt x="6544580" y="152399"/>
                </a:lnTo>
                <a:lnTo>
                  <a:pt x="6542198" y="64293"/>
                </a:lnTo>
                <a:lnTo>
                  <a:pt x="6525530" y="19049"/>
                </a:lnTo>
                <a:lnTo>
                  <a:pt x="6480286" y="2381"/>
                </a:lnTo>
                <a:lnTo>
                  <a:pt x="6392180" y="0"/>
                </a:lnTo>
                <a:lnTo>
                  <a:pt x="152399" y="0"/>
                </a:lnTo>
                <a:close/>
              </a:path>
            </a:pathLst>
          </a:custGeom>
          <a:noFill/>
          <a:ln w="25560">
            <a:solidFill>
              <a:srgbClr val="e923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99" name="object 41" descr=""/>
          <p:cNvPicPr/>
          <p:nvPr/>
        </p:nvPicPr>
        <p:blipFill>
          <a:blip r:embed="rId1"/>
          <a:stretch/>
        </p:blipFill>
        <p:spPr>
          <a:xfrm>
            <a:off x="3999960" y="3552840"/>
            <a:ext cx="2685960" cy="231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606320" y="731520"/>
            <a:ext cx="8953200" cy="538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8840" bIns="0"/>
          <a:p>
            <a:pPr marL="12600">
              <a:lnSpc>
                <a:spcPct val="100000"/>
              </a:lnSpc>
              <a:spcBef>
                <a:spcPts val="621"/>
              </a:spcBef>
            </a:pPr>
            <a:r>
              <a:rPr b="0" lang="es-ES" sz="2400" spc="4" strike="noStrike">
                <a:solidFill>
                  <a:srgbClr val="b2bb1d"/>
                </a:solidFill>
                <a:latin typeface="Tahoma"/>
                <a:ea typeface="DejaVu Sans"/>
              </a:rPr>
              <a:t>Durante</a:t>
            </a:r>
            <a:r>
              <a:rPr b="0" lang="es-ES" sz="2400" spc="-165" strike="noStrike">
                <a:solidFill>
                  <a:srgbClr val="b2bb1d"/>
                </a:solidFill>
                <a:latin typeface="Tahoma"/>
                <a:ea typeface="DejaVu Sans"/>
              </a:rPr>
              <a:t> </a:t>
            </a:r>
            <a:r>
              <a:rPr b="0" lang="es-ES" sz="2400" spc="24" strike="noStrike">
                <a:solidFill>
                  <a:srgbClr val="b2bb1d"/>
                </a:solidFill>
                <a:latin typeface="Tahoma"/>
                <a:ea typeface="DejaVu Sans"/>
              </a:rPr>
              <a:t>la</a:t>
            </a:r>
            <a:r>
              <a:rPr b="0" lang="es-ES" sz="2400" spc="-160" strike="noStrike">
                <a:solidFill>
                  <a:srgbClr val="b2bb1d"/>
                </a:solidFill>
                <a:latin typeface="Tahoma"/>
                <a:ea typeface="DejaVu Sans"/>
              </a:rPr>
              <a:t> </a:t>
            </a:r>
            <a:r>
              <a:rPr b="0" lang="es-ES" sz="2400" spc="21" strike="noStrike">
                <a:solidFill>
                  <a:srgbClr val="b2bb1d"/>
                </a:solidFill>
                <a:latin typeface="Tahoma"/>
                <a:ea typeface="DejaVu Sans"/>
              </a:rPr>
              <a:t>crisis</a:t>
            </a:r>
            <a:r>
              <a:rPr b="0" lang="es-ES" sz="2400" spc="-160" strike="noStrike">
                <a:solidFill>
                  <a:srgbClr val="b2bb1d"/>
                </a:solidFill>
                <a:latin typeface="Tahoma"/>
                <a:ea typeface="DejaVu Sans"/>
              </a:rPr>
              <a:t> </a:t>
            </a:r>
            <a:r>
              <a:rPr b="0" lang="es-ES" sz="2400" spc="-276" strike="noStrike">
                <a:solidFill>
                  <a:srgbClr val="b2bb1d"/>
                </a:solidFill>
                <a:latin typeface="Tahoma"/>
                <a:ea typeface="DejaVu Sans"/>
              </a:rPr>
              <a:t>…</a:t>
            </a:r>
            <a:endParaRPr b="0" lang="es-ES" sz="2400" spc="-1" strike="noStrike">
              <a:latin typeface="Arial"/>
            </a:endParaRPr>
          </a:p>
          <a:p>
            <a:pPr marL="435600" indent="-417960">
              <a:lnSpc>
                <a:spcPts val="3399"/>
              </a:lnSpc>
              <a:spcBef>
                <a:spcPts val="201"/>
              </a:spcBef>
              <a:buClr>
                <a:srgbClr val="e92387"/>
              </a:buClr>
              <a:buFont typeface="StarSymbol"/>
              <a:buAutoNum type="arabicPeriod"/>
            </a:pPr>
            <a:r>
              <a:rPr b="0" lang="es-ES" sz="2400" spc="-52" strike="noStrike">
                <a:solidFill>
                  <a:srgbClr val="231f20"/>
                </a:solidFill>
                <a:latin typeface="Tahoma"/>
                <a:ea typeface="DejaVu Sans"/>
              </a:rPr>
              <a:t>Tumbar</a:t>
            </a:r>
            <a:r>
              <a:rPr b="0" lang="es-ES" sz="2400" spc="-386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al</a:t>
            </a:r>
            <a:r>
              <a:rPr b="0" lang="es-ES" sz="2400" spc="-386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2" strike="noStrike">
                <a:solidFill>
                  <a:srgbClr val="231f20"/>
                </a:solidFill>
                <a:latin typeface="Tahoma"/>
                <a:ea typeface="DejaVu Sans"/>
              </a:rPr>
              <a:t>niñ@ y colocar en posición lateral de seguridad.</a:t>
            </a:r>
            <a:endParaRPr b="0" lang="es-ES" sz="2400" spc="-1" strike="noStrike">
              <a:latin typeface="Arial"/>
            </a:endParaRPr>
          </a:p>
          <a:p>
            <a:pPr marL="435600" indent="-417960">
              <a:lnSpc>
                <a:spcPts val="3399"/>
              </a:lnSpc>
              <a:spcBef>
                <a:spcPts val="201"/>
              </a:spcBef>
              <a:buClr>
                <a:srgbClr val="e92387"/>
              </a:buClr>
              <a:buFont typeface="StarSymbol"/>
              <a:buAutoNum type="arabicPeriod"/>
            </a:pPr>
            <a:r>
              <a:rPr b="0" lang="es-ES" sz="2400" spc="35" strike="noStrike">
                <a:solidFill>
                  <a:srgbClr val="231f20"/>
                </a:solidFill>
                <a:latin typeface="Tahoma"/>
                <a:ea typeface="DejaVu Sans"/>
              </a:rPr>
              <a:t>E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vitar</a:t>
            </a:r>
            <a:r>
              <a:rPr b="0" lang="es-ES" sz="2400" spc="-386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que</a:t>
            </a:r>
            <a:r>
              <a:rPr b="0" lang="es-ES" sz="2400" spc="-386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2" strike="noStrike">
                <a:solidFill>
                  <a:srgbClr val="231f20"/>
                </a:solidFill>
                <a:latin typeface="Tahoma"/>
                <a:ea typeface="DejaVu Sans"/>
              </a:rPr>
              <a:t>pueda</a:t>
            </a:r>
            <a:r>
              <a:rPr b="0" lang="es-ES" sz="2400" spc="-381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hacerse </a:t>
            </a:r>
            <a:r>
              <a:rPr b="0" lang="es-ES" sz="2400" spc="-73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55" strike="noStrike">
                <a:solidFill>
                  <a:srgbClr val="231f20"/>
                </a:solidFill>
                <a:latin typeface="Tahoma"/>
                <a:ea typeface="DejaVu Sans"/>
              </a:rPr>
              <a:t>daño, establecemos un entorno seguro.</a:t>
            </a:r>
            <a:endParaRPr b="0" lang="es-ES" sz="2400" spc="-1" strike="noStrike">
              <a:latin typeface="Arial"/>
            </a:endParaRPr>
          </a:p>
          <a:p>
            <a:pPr marL="435600" indent="-417960">
              <a:lnSpc>
                <a:spcPts val="3399"/>
              </a:lnSpc>
              <a:spcBef>
                <a:spcPts val="201"/>
              </a:spcBef>
              <a:buClr>
                <a:srgbClr val="e92387"/>
              </a:buClr>
              <a:buFont typeface="StarSymbol"/>
              <a:buAutoNum type="arabicPeriod"/>
            </a:pPr>
            <a:r>
              <a:rPr b="0" lang="es-ES" sz="2400" spc="-55" strike="noStrike">
                <a:solidFill>
                  <a:srgbClr val="231f20"/>
                </a:solidFill>
                <a:latin typeface="Tahoma"/>
                <a:ea typeface="DejaVu Sans"/>
              </a:rPr>
              <a:t>Comprobar</a:t>
            </a:r>
            <a:r>
              <a:rPr b="0" lang="es-ES" sz="2400" spc="-409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que</a:t>
            </a:r>
            <a:r>
              <a:rPr b="0" lang="es-ES" sz="2400" spc="-409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21" strike="noStrike">
                <a:solidFill>
                  <a:srgbClr val="231f20"/>
                </a:solidFill>
                <a:latin typeface="Tahoma"/>
                <a:ea typeface="DejaVu Sans"/>
              </a:rPr>
              <a:t>respira</a:t>
            </a:r>
            <a:r>
              <a:rPr b="0" lang="es-ES" sz="2400" spc="-409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35" strike="noStrike">
                <a:solidFill>
                  <a:srgbClr val="231f20"/>
                </a:solidFill>
                <a:latin typeface="Tahoma"/>
                <a:ea typeface="DejaVu Sans"/>
              </a:rPr>
              <a:t>bien.</a:t>
            </a:r>
            <a:r>
              <a:rPr b="0" lang="es-ES" sz="2400" spc="-401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41" strike="noStrike">
                <a:solidFill>
                  <a:srgbClr val="e92387"/>
                </a:solidFill>
                <a:latin typeface="Tahoma"/>
                <a:ea typeface="DejaVu Sans"/>
              </a:rPr>
              <a:t>No</a:t>
            </a:r>
            <a:r>
              <a:rPr b="0" lang="es-ES" sz="2400" spc="-406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55" strike="noStrike">
                <a:solidFill>
                  <a:srgbClr val="e92387"/>
                </a:solidFill>
                <a:latin typeface="Tahoma"/>
                <a:ea typeface="DejaVu Sans"/>
              </a:rPr>
              <a:t>se</a:t>
            </a:r>
            <a:r>
              <a:rPr b="0" lang="es-ES" sz="2400" spc="-401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35" strike="noStrike">
                <a:solidFill>
                  <a:srgbClr val="e92387"/>
                </a:solidFill>
                <a:latin typeface="Tahoma"/>
                <a:ea typeface="DejaVu Sans"/>
              </a:rPr>
              <a:t>debe</a:t>
            </a:r>
            <a:r>
              <a:rPr b="0" lang="es-ES" sz="2400" spc="-406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9" strike="noStrike">
                <a:solidFill>
                  <a:srgbClr val="e92387"/>
                </a:solidFill>
                <a:latin typeface="Tahoma"/>
                <a:ea typeface="DejaVu Sans"/>
              </a:rPr>
              <a:t>introducir</a:t>
            </a:r>
            <a:r>
              <a:rPr b="0" lang="es-ES" sz="2400" spc="-406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29" strike="noStrike">
                <a:solidFill>
                  <a:srgbClr val="e92387"/>
                </a:solidFill>
                <a:latin typeface="Tahoma"/>
                <a:ea typeface="DejaVu Sans"/>
              </a:rPr>
              <a:t>ningún</a:t>
            </a:r>
            <a:r>
              <a:rPr b="0" lang="es-ES" sz="2400" spc="-401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9" strike="noStrike">
                <a:solidFill>
                  <a:srgbClr val="e92387"/>
                </a:solidFill>
                <a:latin typeface="Tahoma"/>
                <a:ea typeface="DejaVu Sans"/>
              </a:rPr>
              <a:t>objeto </a:t>
            </a:r>
            <a:r>
              <a:rPr b="0" lang="es-ES" sz="2400" spc="-735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46" strike="noStrike">
                <a:solidFill>
                  <a:srgbClr val="e92387"/>
                </a:solidFill>
                <a:latin typeface="Tahoma"/>
                <a:ea typeface="DejaVu Sans"/>
              </a:rPr>
              <a:t>en</a:t>
            </a:r>
            <a:r>
              <a:rPr b="0" lang="es-ES" sz="2400" spc="-157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24" strike="noStrike">
                <a:solidFill>
                  <a:srgbClr val="e92387"/>
                </a:solidFill>
                <a:latin typeface="Tahoma"/>
                <a:ea typeface="DejaVu Sans"/>
              </a:rPr>
              <a:t>la</a:t>
            </a:r>
            <a:r>
              <a:rPr b="0" lang="es-ES" sz="2400" spc="-151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1" strike="noStrike">
                <a:solidFill>
                  <a:srgbClr val="e92387"/>
                </a:solidFill>
                <a:latin typeface="Tahoma"/>
                <a:ea typeface="DejaVu Sans"/>
              </a:rPr>
              <a:t>boca</a:t>
            </a:r>
            <a:r>
              <a:rPr b="0" lang="es-ES" sz="2400" spc="-151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35" strike="noStrike">
                <a:solidFill>
                  <a:srgbClr val="e92387"/>
                </a:solidFill>
                <a:latin typeface="Tahoma"/>
                <a:ea typeface="DejaVu Sans"/>
              </a:rPr>
              <a:t>que</a:t>
            </a:r>
            <a:r>
              <a:rPr b="0" lang="es-ES" sz="2400" spc="-151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55" strike="noStrike">
                <a:solidFill>
                  <a:srgbClr val="e92387"/>
                </a:solidFill>
                <a:latin typeface="Tahoma"/>
                <a:ea typeface="DejaVu Sans"/>
              </a:rPr>
              <a:t>le</a:t>
            </a:r>
            <a:r>
              <a:rPr b="0" lang="es-ES" sz="2400" spc="-151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21" strike="noStrike">
                <a:solidFill>
                  <a:srgbClr val="e92387"/>
                </a:solidFill>
                <a:latin typeface="Tahoma"/>
                <a:ea typeface="DejaVu Sans"/>
              </a:rPr>
              <a:t>pueda</a:t>
            </a:r>
            <a:r>
              <a:rPr b="0" lang="es-ES" sz="2400" spc="-151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1" strike="noStrike">
                <a:solidFill>
                  <a:srgbClr val="e92387"/>
                </a:solidFill>
                <a:latin typeface="Tahoma"/>
                <a:ea typeface="DejaVu Sans"/>
              </a:rPr>
              <a:t>hacer</a:t>
            </a:r>
            <a:r>
              <a:rPr b="0" lang="es-ES" sz="2400" spc="-151" strike="noStrike">
                <a:solidFill>
                  <a:srgbClr val="e92387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e92387"/>
                </a:solidFill>
                <a:latin typeface="Tahoma"/>
                <a:ea typeface="DejaVu Sans"/>
              </a:rPr>
              <a:t>daño.</a:t>
            </a:r>
            <a:endParaRPr b="0" lang="es-ES" sz="2400" spc="-1" strike="noStrike">
              <a:latin typeface="Arial"/>
            </a:endParaRPr>
          </a:p>
          <a:p>
            <a:pPr marL="435600" indent="-417960">
              <a:lnSpc>
                <a:spcPts val="3399"/>
              </a:lnSpc>
              <a:buClr>
                <a:srgbClr val="e92387"/>
              </a:buClr>
              <a:buFont typeface="StarSymbol"/>
              <a:buAutoNum type="arabicPeriod"/>
            </a:pP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Aflojarle</a:t>
            </a:r>
            <a:r>
              <a:rPr b="0" lang="es-ES" sz="2400" spc="49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la</a:t>
            </a:r>
            <a:r>
              <a:rPr b="0" lang="es-ES" sz="2400" spc="5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41" strike="noStrike">
                <a:solidFill>
                  <a:srgbClr val="231f20"/>
                </a:solidFill>
                <a:latin typeface="Tahoma"/>
                <a:ea typeface="DejaVu Sans"/>
              </a:rPr>
              <a:t>ropa</a:t>
            </a:r>
            <a:r>
              <a:rPr b="0" lang="es-ES" sz="2400" spc="49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35" strike="noStrike">
                <a:solidFill>
                  <a:srgbClr val="231f20"/>
                </a:solidFill>
                <a:latin typeface="Tahoma"/>
                <a:ea typeface="DejaVu Sans"/>
              </a:rPr>
              <a:t>y</a:t>
            </a:r>
            <a:r>
              <a:rPr b="0" lang="es-ES" sz="2400" spc="5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si</a:t>
            </a:r>
            <a:r>
              <a:rPr b="0" lang="es-ES" sz="2400" spc="49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lleva</a:t>
            </a:r>
            <a:r>
              <a:rPr b="0" lang="es-ES" sz="2400" spc="5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algún</a:t>
            </a:r>
            <a:r>
              <a:rPr b="0" lang="es-ES" sz="2400" spc="49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2" strike="noStrike">
                <a:solidFill>
                  <a:srgbClr val="231f20"/>
                </a:solidFill>
                <a:latin typeface="Tahoma"/>
                <a:ea typeface="DejaVu Sans"/>
              </a:rPr>
              <a:t>objeto</a:t>
            </a:r>
            <a:r>
              <a:rPr b="0" lang="es-ES" sz="2400" spc="5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en</a:t>
            </a:r>
            <a:r>
              <a:rPr b="0" lang="es-ES" sz="2400" spc="49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el</a:t>
            </a:r>
            <a:r>
              <a:rPr b="0" lang="es-ES" sz="2400" spc="5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cuello</a:t>
            </a:r>
            <a:r>
              <a:rPr b="0" lang="es-ES" sz="2400" spc="49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que</a:t>
            </a:r>
            <a:r>
              <a:rPr b="0" lang="es-ES" sz="2400" spc="5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2" strike="noStrike">
                <a:solidFill>
                  <a:srgbClr val="231f20"/>
                </a:solidFill>
                <a:latin typeface="Tahoma"/>
                <a:ea typeface="DejaVu Sans"/>
              </a:rPr>
              <a:t>pueda </a:t>
            </a:r>
            <a:r>
              <a:rPr b="0" lang="es-ES" sz="2400" spc="-735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114" strike="noStrike">
                <a:solidFill>
                  <a:srgbClr val="231f20"/>
                </a:solidFill>
                <a:latin typeface="Tahoma"/>
                <a:ea typeface="DejaVu Sans"/>
              </a:rPr>
              <a:t>c</a:t>
            </a:r>
            <a:r>
              <a:rPr b="0" lang="es-ES" sz="2400" spc="-35" strike="noStrike">
                <a:solidFill>
                  <a:srgbClr val="231f20"/>
                </a:solidFill>
                <a:latin typeface="Tahoma"/>
                <a:ea typeface="DejaVu Sans"/>
              </a:rPr>
              <a:t>omprimirle,</a:t>
            </a:r>
            <a:r>
              <a:rPr b="0" lang="es-ES" sz="2400" spc="-160" strike="noStrike">
                <a:solidFill>
                  <a:srgbClr val="231f20"/>
                </a:solidFill>
                <a:latin typeface="Tahoma"/>
                <a:ea typeface="DejaVu Sans"/>
              </a:rPr>
              <a:t> </a:t>
            </a:r>
            <a:r>
              <a:rPr b="0" lang="es-ES" sz="2400" spc="-7" strike="noStrike">
                <a:solidFill>
                  <a:srgbClr val="231f20"/>
                </a:solidFill>
                <a:latin typeface="Tahoma"/>
                <a:ea typeface="DejaVu Sans"/>
              </a:rPr>
              <a:t>quitárselo.</a:t>
            </a:r>
            <a:endParaRPr b="0" lang="es-ES" sz="2400" spc="-1" strike="noStrike">
              <a:latin typeface="Arial"/>
            </a:endParaRPr>
          </a:p>
          <a:p>
            <a:pPr marL="435600" indent="-417960">
              <a:lnSpc>
                <a:spcPts val="3399"/>
              </a:lnSpc>
              <a:buClr>
                <a:srgbClr val="e92387"/>
              </a:buClr>
              <a:buFont typeface="StarSymbol"/>
              <a:buAutoNum type="arabicPeriod"/>
            </a:pP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Administración de medicación, si nos sentimos preparados para ello.</a:t>
            </a:r>
            <a:endParaRPr b="0" lang="es-ES" sz="2400" spc="-1" strike="noStrike">
              <a:latin typeface="Arial"/>
            </a:endParaRPr>
          </a:p>
          <a:p>
            <a:pPr marL="435600" indent="-417960">
              <a:lnSpc>
                <a:spcPts val="3399"/>
              </a:lnSpc>
              <a:buClr>
                <a:srgbClr val="e92387"/>
              </a:buClr>
              <a:buFont typeface="StarSymbol"/>
              <a:buAutoNum type="arabicPeriod"/>
            </a:pPr>
            <a:r>
              <a:rPr b="0" lang="es-ES" sz="2400" spc="-1" strike="noStrike">
                <a:solidFill>
                  <a:srgbClr val="231f20"/>
                </a:solidFill>
                <a:latin typeface="Tahoma"/>
                <a:ea typeface="DejaVu Sans"/>
              </a:rPr>
              <a:t>E</a:t>
            </a:r>
            <a:r>
              <a:rPr b="0" lang="es-ES" sz="2400" spc="-1" strike="noStrike">
                <a:solidFill>
                  <a:srgbClr val="000000"/>
                </a:solidFill>
                <a:latin typeface="Tahoma"/>
                <a:ea typeface="DejaVu Sans"/>
              </a:rPr>
              <a:t>s importante que sepan que el niño no morirá a causa de un ataque.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171720" y="72000"/>
            <a:ext cx="10518840" cy="144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68120" algn="ctr">
              <a:lnSpc>
                <a:spcPct val="100000"/>
              </a:lnSpc>
              <a:spcBef>
                <a:spcPts val="99"/>
              </a:spcBef>
            </a:pPr>
            <a:r>
              <a:rPr b="0" lang="es-ES" sz="3970" spc="-137" strike="noStrike">
                <a:solidFill>
                  <a:srgbClr val="262626"/>
                </a:solidFill>
                <a:latin typeface="Century Gothic"/>
                <a:ea typeface="DejaVu Sans"/>
              </a:rPr>
              <a:t>¿Qué</a:t>
            </a:r>
            <a:r>
              <a:rPr b="0" lang="es-ES" sz="3970" spc="-72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26" strike="noStrike">
                <a:solidFill>
                  <a:srgbClr val="262626"/>
                </a:solidFill>
                <a:latin typeface="Century Gothic"/>
                <a:ea typeface="DejaVu Sans"/>
              </a:rPr>
              <a:t>haremos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35" strike="noStrike">
                <a:solidFill>
                  <a:srgbClr val="262626"/>
                </a:solidFill>
                <a:latin typeface="Century Gothic"/>
                <a:ea typeface="DejaVu Sans"/>
              </a:rPr>
              <a:t>ante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1" strike="noStrike">
                <a:solidFill>
                  <a:srgbClr val="262626"/>
                </a:solidFill>
                <a:latin typeface="Century Gothic"/>
                <a:ea typeface="DejaVu Sans"/>
              </a:rPr>
              <a:t>una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80" strike="noStrike">
                <a:solidFill>
                  <a:srgbClr val="262626"/>
                </a:solidFill>
                <a:latin typeface="Century Gothic"/>
                <a:ea typeface="DejaVu Sans"/>
              </a:rPr>
              <a:t>crisis</a:t>
            </a:r>
            <a:r>
              <a:rPr b="0" lang="es-ES" sz="3970" spc="-66" strike="noStrike">
                <a:solidFill>
                  <a:srgbClr val="262626"/>
                </a:solidFill>
                <a:latin typeface="Century Gothic"/>
                <a:ea typeface="DejaVu Sans"/>
              </a:rPr>
              <a:t> </a:t>
            </a:r>
            <a:r>
              <a:rPr b="0" lang="es-ES" sz="3970" spc="-80" strike="noStrike">
                <a:solidFill>
                  <a:srgbClr val="262626"/>
                </a:solidFill>
                <a:latin typeface="Century Gothic"/>
                <a:ea typeface="DejaVu Sans"/>
              </a:rPr>
              <a:t>convulsiva?</a:t>
            </a:r>
            <a:endParaRPr b="0" lang="es-ES" sz="3970" spc="-1" strike="noStrike">
              <a:latin typeface="Arial"/>
            </a:endParaRPr>
          </a:p>
        </p:txBody>
      </p:sp>
      <p:sp>
        <p:nvSpPr>
          <p:cNvPr id="302" name="CustomShape 3"/>
          <p:cNvSpPr/>
          <p:nvPr/>
        </p:nvSpPr>
        <p:spPr>
          <a:xfrm>
            <a:off x="294840" y="4550760"/>
            <a:ext cx="3946680" cy="438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520" bIns="0" anchor="ctr"/>
          <a:p>
            <a:pPr marL="12600" algn="r">
              <a:lnSpc>
                <a:spcPct val="100000"/>
              </a:lnSpc>
              <a:spcBef>
                <a:spcPts val="20"/>
              </a:spcBef>
            </a:pPr>
            <a:r>
              <a:rPr b="0" lang="es-ES" sz="989" spc="-52" strike="noStrike">
                <a:solidFill>
                  <a:srgbClr val="8b8b8b"/>
                </a:solidFill>
                <a:latin typeface="Century Gothic"/>
                <a:ea typeface="DejaVu Sans"/>
              </a:rPr>
              <a:t>GUÍA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41" strike="noStrike">
                <a:solidFill>
                  <a:srgbClr val="8b8b8b"/>
                </a:solidFill>
                <a:latin typeface="Century Gothic"/>
                <a:ea typeface="DejaVu Sans"/>
              </a:rPr>
              <a:t>DE</a:t>
            </a:r>
            <a:r>
              <a:rPr b="0" lang="es-ES" sz="989" spc="-10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92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r>
              <a:rPr b="0" lang="es-ES" sz="989" spc="-15" strike="noStrike">
                <a:solidFill>
                  <a:srgbClr val="8b8b8b"/>
                </a:solidFill>
                <a:latin typeface="Century Gothic"/>
                <a:ea typeface="DejaVu Sans"/>
              </a:rPr>
              <a:t>YU</a:t>
            </a:r>
            <a:r>
              <a:rPr b="0" lang="es-ES" sz="989" spc="-55" strike="noStrike">
                <a:solidFill>
                  <a:srgbClr val="8b8b8b"/>
                </a:solidFill>
                <a:latin typeface="Century Gothic"/>
                <a:ea typeface="DejaVu Sans"/>
              </a:rPr>
              <a:t>D</a:t>
            </a: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A</a:t>
            </a:r>
            <a:endParaRPr b="0" lang="es-ES" sz="989" spc="-1" strike="noStrike">
              <a:latin typeface="Arial"/>
            </a:endParaRPr>
          </a:p>
          <a:p>
            <a:pPr marL="12600" algn="r">
              <a:lnSpc>
                <a:spcPts val="1800"/>
              </a:lnSpc>
              <a:spcBef>
                <a:spcPts val="11"/>
              </a:spcBef>
            </a:pP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MANEJO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PRÁCTICO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0054a4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PROBLEMAS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DE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SALUD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7" strike="noStrike">
                <a:solidFill>
                  <a:srgbClr val="0054a4"/>
                </a:solidFill>
                <a:latin typeface="Century Gothic"/>
                <a:ea typeface="DejaVu Sans"/>
              </a:rPr>
              <a:t>MÁS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0054a4"/>
                </a:solidFill>
                <a:latin typeface="Century Gothic"/>
                <a:ea typeface="DejaVu Sans"/>
              </a:rPr>
              <a:t>FRECUENTES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0054a4"/>
                </a:solidFill>
                <a:latin typeface="Century Gothic"/>
                <a:ea typeface="DejaVu Sans"/>
              </a:rPr>
              <a:t>EN</a:t>
            </a:r>
            <a:r>
              <a:rPr b="0" lang="es-ES" sz="1100" spc="-66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26" strike="noStrike">
                <a:solidFill>
                  <a:srgbClr val="0054a4"/>
                </a:solidFill>
                <a:latin typeface="Century Gothic"/>
                <a:ea typeface="DejaVu Sans"/>
              </a:rPr>
              <a:t>CENTROS</a:t>
            </a:r>
            <a:r>
              <a:rPr b="0" lang="es-ES" sz="1100" spc="-72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32" strike="noStrike">
                <a:solidFill>
                  <a:srgbClr val="0054a4"/>
                </a:solidFill>
                <a:latin typeface="Century Gothic"/>
                <a:ea typeface="DejaVu Sans"/>
              </a:rPr>
              <a:t>DOCENTES </a:t>
            </a:r>
            <a:r>
              <a:rPr b="0" lang="es-ES" sz="1100" spc="-330" strike="noStrike">
                <a:solidFill>
                  <a:srgbClr val="0054a4"/>
                </a:solidFill>
                <a:latin typeface="Century Gothic"/>
                <a:ea typeface="DejaVu Sans"/>
              </a:rPr>
              <a:t> </a:t>
            </a:r>
            <a:r>
              <a:rPr b="0" lang="es-ES" sz="1100" spc="-52" strike="noStrike">
                <a:solidFill>
                  <a:srgbClr val="e20079"/>
                </a:solidFill>
                <a:latin typeface="Century Gothic"/>
                <a:ea typeface="DejaVu Sans"/>
              </a:rPr>
              <a:t>CONSEJOS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PARA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EL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PROFESORADO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" strike="noStrike">
                <a:solidFill>
                  <a:srgbClr val="e20079"/>
                </a:solidFill>
                <a:latin typeface="Century Gothic"/>
                <a:ea typeface="DejaVu Sans"/>
              </a:rPr>
              <a:t>Y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LOS</a:t>
            </a:r>
            <a:r>
              <a:rPr b="0" lang="es-ES" sz="1100" spc="-72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35" strike="noStrike">
                <a:solidFill>
                  <a:srgbClr val="e20079"/>
                </a:solidFill>
                <a:latin typeface="Century Gothic"/>
                <a:ea typeface="DejaVu Sans"/>
              </a:rPr>
              <a:t>CUIDADORES</a:t>
            </a:r>
            <a:r>
              <a:rPr b="0" lang="es-ES" sz="1100" spc="-75" strike="noStrike">
                <a:solidFill>
                  <a:srgbClr val="e20079"/>
                </a:solidFill>
                <a:latin typeface="Century Gothic"/>
                <a:ea typeface="DejaVu Sans"/>
              </a:rPr>
              <a:t> </a:t>
            </a:r>
            <a:r>
              <a:rPr b="0" lang="es-ES" sz="1100" spc="-15" strike="noStrike">
                <a:solidFill>
                  <a:srgbClr val="e20079"/>
                </a:solidFill>
                <a:latin typeface="Century Gothic"/>
                <a:ea typeface="DejaVu Sans"/>
              </a:rPr>
              <a:t>ESCOLARES</a:t>
            </a:r>
            <a:endParaRPr b="0" lang="es-ES" sz="1100" spc="-1" strike="noStrike">
              <a:latin typeface="Arial"/>
            </a:endParaRPr>
          </a:p>
        </p:txBody>
      </p:sp>
      <p:sp>
        <p:nvSpPr>
          <p:cNvPr id="303" name="CustomShape 4"/>
          <p:cNvSpPr/>
          <p:nvPr/>
        </p:nvSpPr>
        <p:spPr>
          <a:xfrm>
            <a:off x="2271600" y="4771440"/>
            <a:ext cx="6678720" cy="438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ctr"/>
          <a:p>
            <a:pPr marL="12600" algn="ctr">
              <a:lnSpc>
                <a:spcPct val="106000"/>
              </a:lnSpc>
              <a:spcBef>
                <a:spcPts val="51"/>
              </a:spcBef>
            </a:pPr>
            <a:r>
              <a:rPr b="0" lang="es-ES" sz="989" spc="1" strike="noStrike">
                <a:solidFill>
                  <a:srgbClr val="8b8b8b"/>
                </a:solidFill>
                <a:latin typeface="Century Gothic"/>
                <a:ea typeface="DejaVu Sans"/>
              </a:rPr>
              <a:t>Grupo </a:t>
            </a:r>
            <a:r>
              <a:rPr b="0" lang="es-ES" sz="989" spc="4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Educación  para</a:t>
            </a:r>
            <a:r>
              <a:rPr b="0" lang="es-ES" sz="989" spc="-32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la</a:t>
            </a:r>
            <a:r>
              <a:rPr b="0" lang="es-ES" sz="989" spc="-26" strike="noStrike">
                <a:solidFill>
                  <a:srgbClr val="8b8b8b"/>
                </a:solidFill>
                <a:latin typeface="Century Gothic"/>
                <a:ea typeface="DejaVu Sans"/>
              </a:rPr>
              <a:t> </a:t>
            </a:r>
            <a:r>
              <a:rPr b="0" lang="es-ES" sz="989" spc="-1" strike="noStrike">
                <a:solidFill>
                  <a:srgbClr val="8b8b8b"/>
                </a:solidFill>
                <a:latin typeface="Century Gothic"/>
                <a:ea typeface="DejaVu Sans"/>
              </a:rPr>
              <a:t>Salud</a:t>
            </a:r>
            <a:endParaRPr b="0" lang="es-ES" sz="989" spc="-1" strike="noStrike">
              <a:latin typeface="Arial"/>
            </a:endParaRPr>
          </a:p>
        </p:txBody>
      </p:sp>
      <p:pic>
        <p:nvPicPr>
          <p:cNvPr id="304" name="object 5" descr=""/>
          <p:cNvPicPr/>
          <p:nvPr/>
        </p:nvPicPr>
        <p:blipFill>
          <a:blip r:embed="rId1"/>
          <a:stretch/>
        </p:blipFill>
        <p:spPr>
          <a:xfrm>
            <a:off x="8208000" y="5688000"/>
            <a:ext cx="1985400" cy="1857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Application>LibreOffice/6.1.2.1$Windows_X86_64 LibreOffice_project/65905a128db06ba48db947242809d14d3f9a93fe</Application>
  <Words>742</Words>
  <Paragraphs>94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2022-04-08T10:05:54Z</dcterms:created>
  <dc:creator>Beas Martinez, Rafael</dc:creator>
  <dc:description/>
  <dc:language>es-ES</dc:language>
  <cp:lastModifiedBy/>
  <dcterms:modified xsi:type="dcterms:W3CDTF">2023-10-09T16:19:33Z</dcterms:modified>
  <cp:revision>39</cp:revision>
  <dc:subject/>
  <dc:title>Cómo actuar cuando un niño convulsiona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reated">
    <vt:filetime>2019-04-25T00:00:00Z</vt:filetime>
  </property>
  <property fmtid="{D5CDD505-2E9C-101B-9397-08002B2CF9AE}" pid="4" name="Creator">
    <vt:lpwstr>Online2PDF.com</vt:lpwstr>
  </property>
  <property fmtid="{D5CDD505-2E9C-101B-9397-08002B2CF9AE}" pid="5" name="LastSaved">
    <vt:filetime>2019-04-25T00:00:00Z</vt:filetime>
  </property>
  <property fmtid="{D5CDD505-2E9C-101B-9397-08002B2CF9AE}" pid="6" name="PresentationFormat">
    <vt:lpwstr>Personalizado</vt:lpwstr>
  </property>
  <property fmtid="{D5CDD505-2E9C-101B-9397-08002B2CF9AE}" pid="7" name="Slides">
    <vt:i4>13</vt:i4>
  </property>
</Properties>
</file>