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F681-D9E2-4E7D-B0EC-AA2D83AE6FC5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04AC-00D7-4112-98C0-DA194C3164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F681-D9E2-4E7D-B0EC-AA2D83AE6FC5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04AC-00D7-4112-98C0-DA194C3164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F681-D9E2-4E7D-B0EC-AA2D83AE6FC5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04AC-00D7-4112-98C0-DA194C3164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F681-D9E2-4E7D-B0EC-AA2D83AE6FC5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04AC-00D7-4112-98C0-DA194C3164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F681-D9E2-4E7D-B0EC-AA2D83AE6FC5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04AC-00D7-4112-98C0-DA194C3164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F681-D9E2-4E7D-B0EC-AA2D83AE6FC5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04AC-00D7-4112-98C0-DA194C3164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F681-D9E2-4E7D-B0EC-AA2D83AE6FC5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04AC-00D7-4112-98C0-DA194C3164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F681-D9E2-4E7D-B0EC-AA2D83AE6FC5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04AC-00D7-4112-98C0-DA194C3164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F681-D9E2-4E7D-B0EC-AA2D83AE6FC5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04AC-00D7-4112-98C0-DA194C3164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F681-D9E2-4E7D-B0EC-AA2D83AE6FC5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04AC-00D7-4112-98C0-DA194C3164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F681-D9E2-4E7D-B0EC-AA2D83AE6FC5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04AC-00D7-4112-98C0-DA194C3164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F681-D9E2-4E7D-B0EC-AA2D83AE6FC5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C04AC-00D7-4112-98C0-DA194C31642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00928" cy="2543196"/>
          </a:xfrm>
        </p:spPr>
        <p:txBody>
          <a:bodyPr>
            <a:normAutofit fontScale="85000" lnSpcReduction="20000"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Martes 12-02-19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-Vuelo: Bucarest-Málaga. Llegada a Málaga.18:55. </a:t>
            </a:r>
          </a:p>
          <a:p>
            <a:r>
              <a:rPr lang="de-DE" dirty="0">
                <a:solidFill>
                  <a:schemeClr val="tx1"/>
                </a:solidFill>
              </a:rPr>
              <a:t> </a:t>
            </a:r>
          </a:p>
          <a:p>
            <a:r>
              <a:rPr lang="de-DE" dirty="0">
                <a:solidFill>
                  <a:schemeClr val="tx1"/>
                </a:solidFill>
              </a:rPr>
              <a:t>-Llegada aproximada a Guadix </a:t>
            </a:r>
            <a:r>
              <a:rPr lang="de-DE" b="1" dirty="0">
                <a:solidFill>
                  <a:schemeClr val="tx1"/>
                </a:solidFill>
              </a:rPr>
              <a:t>22:00 h </a:t>
            </a:r>
            <a:r>
              <a:rPr lang="de-DE" dirty="0">
                <a:solidFill>
                  <a:schemeClr val="tx1"/>
                </a:solidFill>
              </a:rPr>
              <a:t>Recogida de  estudiantes rumanos en </a:t>
            </a:r>
            <a:r>
              <a:rPr lang="de-DE" b="1" dirty="0">
                <a:solidFill>
                  <a:schemeClr val="tx1"/>
                </a:solidFill>
              </a:rPr>
              <a:t>parada de bus de Av. Mariana Pineda</a:t>
            </a:r>
            <a:r>
              <a:rPr lang="de-DE" dirty="0">
                <a:solidFill>
                  <a:schemeClr val="tx1"/>
                </a:solidFill>
              </a:rPr>
              <a:t>(Centro de especialidades)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71480"/>
            <a:ext cx="5429288" cy="31829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2052" name="Text Box 4"/>
          <p:cNvSpPr txBox="1">
            <a:spLocks noChangeArrowheads="1" noChangeShapeType="1"/>
          </p:cNvSpPr>
          <p:nvPr/>
        </p:nvSpPr>
        <p:spPr bwMode="auto">
          <a:xfrm>
            <a:off x="6046788" y="3887788"/>
            <a:ext cx="3097212" cy="2986087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42852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8" algn="l"/>
              </a:tabLst>
            </a:pPr>
            <a:r>
              <a:rPr kumimoji="0" lang="es-E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 Condensed" pitchFamily="34" charset="0"/>
                <a:cs typeface="Times New Roman" pitchFamily="18" charset="0"/>
              </a:rPr>
              <a:t>Miércoles 13-02-19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8" algn="l"/>
              </a:tabLst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9:30 h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Presentación del Centro y Bienvenida.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8" algn="l"/>
              </a:tabLst>
            </a:pP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8" algn="l"/>
              </a:tabLst>
            </a:pP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10:15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: Ice-Breaking activities. ( Actividades de presentación para alumnado)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8" algn="l"/>
              </a:tabLst>
            </a:pP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8" algn="l"/>
              </a:tabLst>
            </a:pP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11:15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: Break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8" algn="l"/>
              </a:tabLst>
            </a:pP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8" algn="l"/>
              </a:tabLst>
            </a:pP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11:45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: Gymkana por Guadix.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8" algn="l"/>
              </a:tabLst>
            </a:pPr>
            <a:endParaRPr kumimoji="0" lang="de-DE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8" algn="l"/>
              </a:tabLst>
            </a:pP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14:45.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Salida del centro. Tarde de convivencia con las familias. 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8" algn="l"/>
              </a:tabLst>
            </a:pPr>
            <a:r>
              <a:rPr kumimoji="0" lang="es-E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s-E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42844" y="285728"/>
            <a:ext cx="82868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e-DE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 Condensed" pitchFamily="34" charset="0"/>
                <a:cs typeface="Arial" pitchFamily="34" charset="0"/>
              </a:rPr>
              <a:t>Jueves 14-02-19</a:t>
            </a:r>
          </a:p>
          <a:p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alt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de-DE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Times New Roman" pitchFamily="18" charset="0"/>
              </a:rPr>
              <a:t>9:15</a:t>
            </a:r>
            <a:r>
              <a:rPr kumimoji="0" lang="de-DE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Times New Roman" pitchFamily="18" charset="0"/>
              </a:rPr>
              <a:t>: History Workshop.  Taller sobre la historia de España.</a:t>
            </a:r>
            <a:r>
              <a:rPr lang="es-ES" sz="2400" dirty="0" smtClean="0"/>
              <a:t> </a:t>
            </a:r>
          </a:p>
          <a:p>
            <a:r>
              <a:rPr lang="es-ES" sz="2400" b="1" dirty="0" smtClean="0"/>
              <a:t>10: 15:  </a:t>
            </a:r>
            <a:r>
              <a:rPr lang="es-ES" sz="2400" dirty="0" smtClean="0"/>
              <a:t>Taller bailes tradicionales. </a:t>
            </a:r>
            <a:br>
              <a:rPr lang="es-ES" sz="2400" dirty="0" smtClean="0"/>
            </a:br>
            <a:r>
              <a:rPr lang="es-ES" sz="2400" b="1" dirty="0" smtClean="0"/>
              <a:t>11:15</a:t>
            </a:r>
            <a:r>
              <a:rPr lang="es-ES" sz="2400" dirty="0" smtClean="0"/>
              <a:t>: Break </a:t>
            </a:r>
            <a:br>
              <a:rPr lang="es-ES" sz="2400" dirty="0" smtClean="0"/>
            </a:br>
            <a:r>
              <a:rPr lang="es-ES" sz="2400" b="1" dirty="0" smtClean="0"/>
              <a:t>11:45</a:t>
            </a:r>
            <a:r>
              <a:rPr lang="es-ES" sz="2400" dirty="0" smtClean="0"/>
              <a:t>: Visita al Teatro Romano y recepción en el Ayuntamiento. </a:t>
            </a:r>
            <a:br>
              <a:rPr lang="es-ES" sz="2400" dirty="0" smtClean="0"/>
            </a:br>
            <a:r>
              <a:rPr lang="es-ES" sz="2400" b="1" dirty="0" smtClean="0"/>
              <a:t>14:45</a:t>
            </a:r>
            <a:r>
              <a:rPr lang="es-ES" sz="2400" dirty="0" smtClean="0"/>
              <a:t>. Tarde de convivencia con las familias.</a:t>
            </a:r>
            <a:endParaRPr lang="es-ES" sz="2400" dirty="0"/>
          </a:p>
        </p:txBody>
      </p:sp>
      <p:pic>
        <p:nvPicPr>
          <p:cNvPr id="9" name="Picture 1" descr="Baldwin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156266"/>
            <a:ext cx="5214974" cy="270173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>Viernes </a:t>
            </a:r>
            <a:r>
              <a:rPr lang="es-ES" b="1" dirty="0"/>
              <a:t>15-02-19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-8.30h  Visita Alhambra y Granada. </a:t>
            </a:r>
            <a:br>
              <a:rPr lang="es-ES" dirty="0"/>
            </a:br>
            <a:r>
              <a:rPr lang="es-ES" dirty="0"/>
              <a:t> </a:t>
            </a:r>
            <a:br>
              <a:rPr lang="es-ES" dirty="0"/>
            </a:b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28868"/>
            <a:ext cx="7490000" cy="38576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61</Words>
  <Application>Microsoft Office PowerPoint</Application>
  <PresentationFormat>Presentación en pantalla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  Viernes 15-02-19 -8.30h  Visita Alhambra y Granada. 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2</cp:revision>
  <dcterms:created xsi:type="dcterms:W3CDTF">2019-02-13T10:57:28Z</dcterms:created>
  <dcterms:modified xsi:type="dcterms:W3CDTF">2019-02-13T11:10:23Z</dcterms:modified>
</cp:coreProperties>
</file>