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66469" y="664796"/>
            <a:ext cx="9698214" cy="1819878"/>
          </a:xfrm>
        </p:spPr>
        <p:txBody>
          <a:bodyPr>
            <a:normAutofit/>
          </a:bodyPr>
          <a:lstStyle/>
          <a:p>
            <a:r>
              <a:rPr lang="es-ES" dirty="0" smtClean="0"/>
              <a:t>MERIENDA Y DEBATE</a:t>
            </a:r>
            <a:br>
              <a:rPr lang="es-ES" dirty="0" smtClean="0"/>
            </a:br>
            <a:r>
              <a:rPr lang="es-ES" sz="2000" dirty="0" smtClean="0">
                <a:solidFill>
                  <a:srgbClr val="00B050"/>
                </a:solidFill>
              </a:rPr>
              <a:t>ESCUELA DE FAMILIAS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 IES  CANTELY, AMPA PLÁCIDO F.V.</a:t>
            </a:r>
            <a:endParaRPr lang="es-ES" sz="2000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874871" y="2643790"/>
            <a:ext cx="10013553" cy="1254863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ANÍMATE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A PARTICIPAR</a:t>
            </a:r>
          </a:p>
          <a:p>
            <a:pPr algn="ctr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     TEMA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 EMOCIONES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… </a:t>
            </a: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es-E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MARTES  </a:t>
            </a:r>
            <a:r>
              <a:rPr lang="es-ES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ENERO</a:t>
            </a:r>
            <a:r>
              <a:rPr lang="es-ES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17.00 H</a:t>
            </a:r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    </a:t>
            </a:r>
            <a:r>
              <a:rPr lang="es-ES" dirty="0" smtClean="0">
                <a:solidFill>
                  <a:srgbClr val="FF0000"/>
                </a:solidFill>
              </a:rPr>
              <a:t>                                                                            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CON  </a:t>
            </a:r>
            <a:r>
              <a:rPr lang="es-ES" b="1" u="sng" dirty="0" smtClean="0">
                <a:solidFill>
                  <a:srgbClr val="002060"/>
                </a:solidFill>
              </a:rPr>
              <a:t>CAFÉ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INCLUÍDO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Escuela padres - Aloja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789">
            <a:off x="300127" y="2224869"/>
            <a:ext cx="2383821" cy="19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ágenes del logo de taza de caf - vector de stock 3100801 | Crush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099">
            <a:off x="5701829" y="4675515"/>
            <a:ext cx="1294194" cy="11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971" y="565478"/>
            <a:ext cx="1028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625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21</TotalTime>
  <Words>22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Evento principal</vt:lpstr>
      <vt:lpstr>MERIENDA Y DEBATE ESCUELA DE FAMILIAS  IES  CANTELY, AMPA PLÁCIDO F.V.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MERIENDA Y DEBATE ESCUELA DE FAMILIAS  IES  CANTELY</dc:title>
  <dc:creator>Cuenta Microsoft</dc:creator>
  <cp:lastModifiedBy>Cuenta Microsoft</cp:lastModifiedBy>
  <cp:revision>8</cp:revision>
  <dcterms:created xsi:type="dcterms:W3CDTF">2022-10-01T19:51:06Z</dcterms:created>
  <dcterms:modified xsi:type="dcterms:W3CDTF">2023-01-12T13:17:06Z</dcterms:modified>
</cp:coreProperties>
</file>