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35"/>
  </p:notesMasterIdLst>
  <p:sldIdLst>
    <p:sldId id="256" r:id="rId2"/>
    <p:sldId id="332" r:id="rId3"/>
    <p:sldId id="296" r:id="rId4"/>
    <p:sldId id="320" r:id="rId5"/>
    <p:sldId id="298" r:id="rId6"/>
    <p:sldId id="321" r:id="rId7"/>
    <p:sldId id="322" r:id="rId8"/>
    <p:sldId id="323" r:id="rId9"/>
    <p:sldId id="324" r:id="rId10"/>
    <p:sldId id="325" r:id="rId11"/>
    <p:sldId id="326" r:id="rId12"/>
    <p:sldId id="334" r:id="rId13"/>
    <p:sldId id="319" r:id="rId14"/>
    <p:sldId id="302" r:id="rId15"/>
    <p:sldId id="303" r:id="rId16"/>
    <p:sldId id="305" r:id="rId17"/>
    <p:sldId id="304" r:id="rId18"/>
    <p:sldId id="335" r:id="rId19"/>
    <p:sldId id="329" r:id="rId20"/>
    <p:sldId id="330" r:id="rId21"/>
    <p:sldId id="327" r:id="rId22"/>
    <p:sldId id="328" r:id="rId23"/>
    <p:sldId id="333" r:id="rId24"/>
    <p:sldId id="294" r:id="rId25"/>
    <p:sldId id="259" r:id="rId26"/>
    <p:sldId id="312" r:id="rId27"/>
    <p:sldId id="336" r:id="rId28"/>
    <p:sldId id="261" r:id="rId29"/>
    <p:sldId id="262" r:id="rId30"/>
    <p:sldId id="290" r:id="rId31"/>
    <p:sldId id="311" r:id="rId32"/>
    <p:sldId id="265" r:id="rId33"/>
    <p:sldId id="315" r:id="rId34"/>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43" roundtripDataSignature="AMtx7mi2NkUuCBb7VhkiHNeSkffMq9IEjw=="/>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2401B203-4A91-4555-8640-BD1AD26FF6F6}">
  <a:tblStyle styleId="{2401B203-4A91-4555-8640-BD1AD26FF6F6}" styleName="Table_0">
    <a:wholeTbl>
      <a:tcTxStyle b="off" i="off">
        <a:font>
          <a:latin typeface="Avenir Next LT Pro"/>
          <a:ea typeface="Avenir Next LT Pro"/>
          <a:cs typeface="Avenir Next LT Pro"/>
        </a:font>
        <a:schemeClr val="dk1"/>
      </a:tcTxStyle>
      <a:tcStyle>
        <a:tcBdr>
          <a:left>
            <a:ln w="12700" cap="flat" cmpd="sng">
              <a:solidFill>
                <a:schemeClr val="lt1"/>
              </a:solidFill>
              <a:prstDash val="solid"/>
              <a:round/>
              <a:headEnd type="none" w="sm" len="sm"/>
              <a:tailEnd type="none" w="sm" len="sm"/>
            </a:ln>
          </a:left>
          <a:right>
            <a:ln w="12700" cap="flat" cmpd="sng">
              <a:solidFill>
                <a:schemeClr val="lt1"/>
              </a:solidFill>
              <a:prstDash val="solid"/>
              <a:round/>
              <a:headEnd type="none" w="sm" len="sm"/>
              <a:tailEnd type="none" w="sm" len="sm"/>
            </a:ln>
          </a:right>
          <a:top>
            <a:ln w="12700" cap="flat" cmpd="sng">
              <a:solidFill>
                <a:schemeClr val="lt1"/>
              </a:solidFill>
              <a:prstDash val="solid"/>
              <a:round/>
              <a:headEnd type="none" w="sm" len="sm"/>
              <a:tailEnd type="none" w="sm" len="sm"/>
            </a:ln>
          </a:top>
          <a:bottom>
            <a:ln w="12700" cap="flat" cmpd="sng">
              <a:solidFill>
                <a:schemeClr val="lt1"/>
              </a:solidFill>
              <a:prstDash val="solid"/>
              <a:round/>
              <a:headEnd type="none" w="sm" len="sm"/>
              <a:tailEnd type="none" w="sm" len="sm"/>
            </a:ln>
          </a:bottom>
          <a:insideH>
            <a:ln w="12700" cap="flat" cmpd="sng">
              <a:solidFill>
                <a:schemeClr val="lt1"/>
              </a:solidFill>
              <a:prstDash val="solid"/>
              <a:round/>
              <a:headEnd type="none" w="sm" len="sm"/>
              <a:tailEnd type="none" w="sm" len="sm"/>
            </a:ln>
          </a:insideH>
          <a:insideV>
            <a:ln w="12700" cap="flat" cmpd="sng">
              <a:solidFill>
                <a:schemeClr val="lt1"/>
              </a:solidFill>
              <a:prstDash val="solid"/>
              <a:round/>
              <a:headEnd type="none" w="sm" len="sm"/>
              <a:tailEnd type="none" w="sm" len="sm"/>
            </a:ln>
          </a:insideV>
        </a:tcBdr>
        <a:fill>
          <a:solidFill>
            <a:srgbClr val="EFF1E8"/>
          </a:solidFill>
        </a:fill>
      </a:tcStyle>
    </a:wholeTbl>
    <a:band1H>
      <a:tcTxStyle/>
      <a:tcStyle>
        <a:tcBdr/>
        <a:fill>
          <a:solidFill>
            <a:srgbClr val="DEE2CD"/>
          </a:solidFill>
        </a:fill>
      </a:tcStyle>
    </a:band1H>
    <a:band2H>
      <a:tcTxStyle/>
      <a:tcStyle>
        <a:tcBdr/>
      </a:tcStyle>
    </a:band2H>
    <a:band1V>
      <a:tcTxStyle/>
      <a:tcStyle>
        <a:tcBdr/>
        <a:fill>
          <a:solidFill>
            <a:srgbClr val="DEE2CD"/>
          </a:solidFill>
        </a:fill>
      </a:tcStyle>
    </a:band1V>
    <a:band2V>
      <a:tcTxStyle/>
      <a:tcStyle>
        <a:tcBdr/>
      </a:tcStyle>
    </a:band2V>
    <a:lastCol>
      <a:tcTxStyle b="on" i="off">
        <a:font>
          <a:latin typeface="Avenir Next LT Pro"/>
          <a:ea typeface="Avenir Next LT Pro"/>
          <a:cs typeface="Avenir Next LT Pro"/>
        </a:font>
        <a:schemeClr val="lt1"/>
      </a:tcTxStyle>
      <a:tcStyle>
        <a:tcBdr/>
        <a:fill>
          <a:solidFill>
            <a:schemeClr val="accent5"/>
          </a:solidFill>
        </a:fill>
      </a:tcStyle>
    </a:lastCol>
    <a:firstCol>
      <a:tcTxStyle b="on" i="off">
        <a:font>
          <a:latin typeface="Avenir Next LT Pro"/>
          <a:ea typeface="Avenir Next LT Pro"/>
          <a:cs typeface="Avenir Next LT Pro"/>
        </a:font>
        <a:schemeClr val="lt1"/>
      </a:tcTxStyle>
      <a:tcStyle>
        <a:tcBdr/>
        <a:fill>
          <a:solidFill>
            <a:schemeClr val="accent5"/>
          </a:solidFill>
        </a:fill>
      </a:tcStyle>
    </a:firstCol>
    <a:lastRow>
      <a:tcTxStyle b="on" i="off">
        <a:font>
          <a:latin typeface="Avenir Next LT Pro"/>
          <a:ea typeface="Avenir Next LT Pro"/>
          <a:cs typeface="Avenir Next LT Pro"/>
        </a:font>
        <a:schemeClr val="lt1"/>
      </a:tcTxStyle>
      <a:tcStyle>
        <a:tcBdr>
          <a:top>
            <a:ln w="38100" cap="flat" cmpd="sng">
              <a:solidFill>
                <a:schemeClr val="lt1"/>
              </a:solidFill>
              <a:prstDash val="solid"/>
              <a:round/>
              <a:headEnd type="none" w="sm" len="sm"/>
              <a:tailEnd type="none" w="sm" len="sm"/>
            </a:ln>
          </a:top>
        </a:tcBdr>
        <a:fill>
          <a:solidFill>
            <a:schemeClr val="accent5"/>
          </a:solidFill>
        </a:fill>
      </a:tcStyle>
    </a:lastRow>
    <a:seCell>
      <a:tcTxStyle/>
      <a:tcStyle>
        <a:tcBdr/>
      </a:tcStyle>
    </a:seCell>
    <a:swCell>
      <a:tcTxStyle/>
      <a:tcStyle>
        <a:tcBdr/>
      </a:tcStyle>
    </a:swCell>
    <a:firstRow>
      <a:tcTxStyle b="on" i="off">
        <a:font>
          <a:latin typeface="Avenir Next LT Pro"/>
          <a:ea typeface="Avenir Next LT Pro"/>
          <a:cs typeface="Avenir Next LT Pro"/>
        </a:font>
        <a:schemeClr val="lt1"/>
      </a:tcTxStyle>
      <a:tcStyle>
        <a:tcBdr>
          <a:bottom>
            <a:ln w="38100" cap="flat" cmpd="sng">
              <a:solidFill>
                <a:schemeClr val="lt1"/>
              </a:solidFill>
              <a:prstDash val="solid"/>
              <a:round/>
              <a:headEnd type="none" w="sm" len="sm"/>
              <a:tailEnd type="none" w="sm" len="sm"/>
            </a:ln>
          </a:bottom>
        </a:tcBdr>
        <a:fill>
          <a:solidFill>
            <a:schemeClr val="accent5"/>
          </a:solidFill>
        </a:fill>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559" autoAdjust="0"/>
    <p:restoredTop sz="94660"/>
  </p:normalViewPr>
  <p:slideViewPr>
    <p:cSldViewPr>
      <p:cViewPr>
        <p:scale>
          <a:sx n="100" d="100"/>
          <a:sy n="100" d="100"/>
        </p:scale>
        <p:origin x="-72" y="89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 Id="rId43" Type="http://customschemas.google.com/relationships/presentationmetadata" Target="metadata"/><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s-ES" sz="1200" b="0" i="0" u="none" strike="noStrike" cap="none">
                <a:solidFill>
                  <a:schemeClr val="dk1"/>
                </a:solidFill>
                <a:latin typeface="Calibri"/>
                <a:ea typeface="Calibri"/>
                <a:cs typeface="Calibri"/>
                <a:sym typeface="Calibri"/>
              </a:rPr>
              <a:t>‹Nº›</a:t>
            </a:fld>
            <a:endParaRPr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3855381462"/>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3"/>
        <p:cNvGrpSpPr/>
        <p:nvPr/>
      </p:nvGrpSpPr>
      <p:grpSpPr>
        <a:xfrm>
          <a:off x="0" y="0"/>
          <a:ext cx="0" cy="0"/>
          <a:chOff x="0" y="0"/>
          <a:chExt cx="0" cy="0"/>
        </a:xfrm>
      </p:grpSpPr>
      <p:sp>
        <p:nvSpPr>
          <p:cNvPr id="104" name="Google Shape;104;p1: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05" name="Google Shape;105;p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4"/>
        <p:cNvGrpSpPr/>
        <p:nvPr/>
      </p:nvGrpSpPr>
      <p:grpSpPr>
        <a:xfrm>
          <a:off x="0" y="0"/>
          <a:ext cx="0" cy="0"/>
          <a:chOff x="0" y="0"/>
          <a:chExt cx="0" cy="0"/>
        </a:xfrm>
      </p:grpSpPr>
      <p:sp>
        <p:nvSpPr>
          <p:cNvPr id="345" name="Google Shape;345;p21: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46" name="Google Shape;346;p2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1"/>
        <p:cNvGrpSpPr/>
        <p:nvPr/>
      </p:nvGrpSpPr>
      <p:grpSpPr>
        <a:xfrm>
          <a:off x="0" y="0"/>
          <a:ext cx="0" cy="0"/>
          <a:chOff x="0" y="0"/>
          <a:chExt cx="0" cy="0"/>
        </a:xfrm>
      </p:grpSpPr>
      <p:sp>
        <p:nvSpPr>
          <p:cNvPr id="332" name="Google Shape;332;p20: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33" name="Google Shape;333;p2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402" name="Rectangle 12"/>
          <p:cNvSpPr>
            <a:spLocks noGrp="1" noChangeArrowheads="1"/>
          </p:cNvSpPr>
          <p:nvPr>
            <p:ph type="sldNum" sz="quarter"/>
          </p:nvPr>
        </p:nvSpPr>
        <p:spPr>
          <a:noFill/>
        </p:spPr>
        <p:txBody>
          <a:bodyPr/>
          <a:lstStyle>
            <a:lvl1pPr eaLnBrk="0" hangingPunct="0">
              <a:tabLst>
                <a:tab pos="723900" algn="l"/>
                <a:tab pos="1447800" algn="l"/>
                <a:tab pos="2171700" algn="l"/>
                <a:tab pos="2895600" algn="l"/>
              </a:tabLst>
              <a:defRPr>
                <a:solidFill>
                  <a:schemeClr val="bg1"/>
                </a:solidFill>
                <a:latin typeface="Comic Sans MS" pitchFamily="66" charset="0"/>
                <a:ea typeface="MS Gothic" pitchFamily="49" charset="-128"/>
              </a:defRPr>
            </a:lvl1pPr>
            <a:lvl2pPr marL="742950" indent="-285750" eaLnBrk="0" hangingPunct="0">
              <a:tabLst>
                <a:tab pos="723900" algn="l"/>
                <a:tab pos="1447800" algn="l"/>
                <a:tab pos="2171700" algn="l"/>
                <a:tab pos="2895600" algn="l"/>
              </a:tabLst>
              <a:defRPr>
                <a:solidFill>
                  <a:schemeClr val="bg1"/>
                </a:solidFill>
                <a:latin typeface="Comic Sans MS" pitchFamily="66" charset="0"/>
                <a:ea typeface="MS Gothic" pitchFamily="49" charset="-128"/>
              </a:defRPr>
            </a:lvl2pPr>
            <a:lvl3pPr marL="1143000" indent="-228600" eaLnBrk="0" hangingPunct="0">
              <a:tabLst>
                <a:tab pos="723900" algn="l"/>
                <a:tab pos="1447800" algn="l"/>
                <a:tab pos="2171700" algn="l"/>
                <a:tab pos="2895600" algn="l"/>
              </a:tabLst>
              <a:defRPr>
                <a:solidFill>
                  <a:schemeClr val="bg1"/>
                </a:solidFill>
                <a:latin typeface="Comic Sans MS" pitchFamily="66" charset="0"/>
                <a:ea typeface="MS Gothic" pitchFamily="49" charset="-128"/>
              </a:defRPr>
            </a:lvl3pPr>
            <a:lvl4pPr marL="1600200" indent="-228600" eaLnBrk="0" hangingPunct="0">
              <a:tabLst>
                <a:tab pos="723900" algn="l"/>
                <a:tab pos="1447800" algn="l"/>
                <a:tab pos="2171700" algn="l"/>
                <a:tab pos="2895600" algn="l"/>
              </a:tabLst>
              <a:defRPr>
                <a:solidFill>
                  <a:schemeClr val="bg1"/>
                </a:solidFill>
                <a:latin typeface="Comic Sans MS" pitchFamily="66" charset="0"/>
                <a:ea typeface="MS Gothic" pitchFamily="49" charset="-128"/>
              </a:defRPr>
            </a:lvl4pPr>
            <a:lvl5pPr marL="2057400" indent="-228600" eaLnBrk="0" hangingPunct="0">
              <a:tabLst>
                <a:tab pos="723900" algn="l"/>
                <a:tab pos="1447800" algn="l"/>
                <a:tab pos="2171700" algn="l"/>
                <a:tab pos="2895600" algn="l"/>
              </a:tabLst>
              <a:defRPr>
                <a:solidFill>
                  <a:schemeClr val="bg1"/>
                </a:solidFill>
                <a:latin typeface="Comic Sans MS" pitchFamily="66" charset="0"/>
                <a:ea typeface="MS Gothic" pitchFamily="49" charset="-128"/>
              </a:defRPr>
            </a:lvl5pPr>
            <a:lvl6pPr marL="2514600" indent="-228600" defTabSz="449263" eaLnBrk="0" fontAlgn="base" hangingPunct="0">
              <a:lnSpc>
                <a:spcPct val="66000"/>
              </a:lnSpc>
              <a:spcBef>
                <a:spcPct val="0"/>
              </a:spcBef>
              <a:spcAft>
                <a:spcPct val="0"/>
              </a:spcAft>
              <a:buClr>
                <a:srgbClr val="003366"/>
              </a:buClr>
              <a:buSzPct val="100000"/>
              <a:buFont typeface="Arial" charset="0"/>
              <a:tabLst>
                <a:tab pos="723900" algn="l"/>
                <a:tab pos="1447800" algn="l"/>
                <a:tab pos="2171700" algn="l"/>
                <a:tab pos="2895600" algn="l"/>
              </a:tabLst>
              <a:defRPr>
                <a:solidFill>
                  <a:schemeClr val="bg1"/>
                </a:solidFill>
                <a:latin typeface="Comic Sans MS" pitchFamily="66" charset="0"/>
                <a:ea typeface="MS Gothic" pitchFamily="49" charset="-128"/>
              </a:defRPr>
            </a:lvl6pPr>
            <a:lvl7pPr marL="2971800" indent="-228600" defTabSz="449263" eaLnBrk="0" fontAlgn="base" hangingPunct="0">
              <a:lnSpc>
                <a:spcPct val="66000"/>
              </a:lnSpc>
              <a:spcBef>
                <a:spcPct val="0"/>
              </a:spcBef>
              <a:spcAft>
                <a:spcPct val="0"/>
              </a:spcAft>
              <a:buClr>
                <a:srgbClr val="003366"/>
              </a:buClr>
              <a:buSzPct val="100000"/>
              <a:buFont typeface="Arial" charset="0"/>
              <a:tabLst>
                <a:tab pos="723900" algn="l"/>
                <a:tab pos="1447800" algn="l"/>
                <a:tab pos="2171700" algn="l"/>
                <a:tab pos="2895600" algn="l"/>
              </a:tabLst>
              <a:defRPr>
                <a:solidFill>
                  <a:schemeClr val="bg1"/>
                </a:solidFill>
                <a:latin typeface="Comic Sans MS" pitchFamily="66" charset="0"/>
                <a:ea typeface="MS Gothic" pitchFamily="49" charset="-128"/>
              </a:defRPr>
            </a:lvl7pPr>
            <a:lvl8pPr marL="3429000" indent="-228600" defTabSz="449263" eaLnBrk="0" fontAlgn="base" hangingPunct="0">
              <a:lnSpc>
                <a:spcPct val="66000"/>
              </a:lnSpc>
              <a:spcBef>
                <a:spcPct val="0"/>
              </a:spcBef>
              <a:spcAft>
                <a:spcPct val="0"/>
              </a:spcAft>
              <a:buClr>
                <a:srgbClr val="003366"/>
              </a:buClr>
              <a:buSzPct val="100000"/>
              <a:buFont typeface="Arial" charset="0"/>
              <a:tabLst>
                <a:tab pos="723900" algn="l"/>
                <a:tab pos="1447800" algn="l"/>
                <a:tab pos="2171700" algn="l"/>
                <a:tab pos="2895600" algn="l"/>
              </a:tabLst>
              <a:defRPr>
                <a:solidFill>
                  <a:schemeClr val="bg1"/>
                </a:solidFill>
                <a:latin typeface="Comic Sans MS" pitchFamily="66" charset="0"/>
                <a:ea typeface="MS Gothic" pitchFamily="49" charset="-128"/>
              </a:defRPr>
            </a:lvl8pPr>
            <a:lvl9pPr marL="3886200" indent="-228600" defTabSz="449263" eaLnBrk="0" fontAlgn="base" hangingPunct="0">
              <a:lnSpc>
                <a:spcPct val="66000"/>
              </a:lnSpc>
              <a:spcBef>
                <a:spcPct val="0"/>
              </a:spcBef>
              <a:spcAft>
                <a:spcPct val="0"/>
              </a:spcAft>
              <a:buClr>
                <a:srgbClr val="003366"/>
              </a:buClr>
              <a:buSzPct val="100000"/>
              <a:buFont typeface="Arial" charset="0"/>
              <a:tabLst>
                <a:tab pos="723900" algn="l"/>
                <a:tab pos="1447800" algn="l"/>
                <a:tab pos="2171700" algn="l"/>
                <a:tab pos="2895600" algn="l"/>
              </a:tabLst>
              <a:defRPr>
                <a:solidFill>
                  <a:schemeClr val="bg1"/>
                </a:solidFill>
                <a:latin typeface="Comic Sans MS" pitchFamily="66" charset="0"/>
                <a:ea typeface="MS Gothic" pitchFamily="49" charset="-128"/>
              </a:defRPr>
            </a:lvl9pPr>
          </a:lstStyle>
          <a:p>
            <a:pPr eaLnBrk="1" hangingPunct="1"/>
            <a:fld id="{655CCE94-EDF0-46CB-9607-29161CDC2208}" type="slidenum">
              <a:rPr lang="en-GB">
                <a:solidFill>
                  <a:srgbClr val="000000"/>
                </a:solidFill>
                <a:latin typeface="Times New Roman" pitchFamily="18" charset="0"/>
                <a:ea typeface="Arial Unicode MS" pitchFamily="34" charset="-128"/>
              </a:rPr>
              <a:pPr eaLnBrk="1" hangingPunct="1"/>
              <a:t>24</a:t>
            </a:fld>
            <a:endParaRPr lang="en-GB">
              <a:solidFill>
                <a:srgbClr val="000000"/>
              </a:solidFill>
              <a:latin typeface="Times New Roman" pitchFamily="18" charset="0"/>
              <a:ea typeface="Arial Unicode MS" pitchFamily="34" charset="-128"/>
            </a:endParaRPr>
          </a:p>
        </p:txBody>
      </p:sp>
      <p:sp>
        <p:nvSpPr>
          <p:cNvPr id="102403" name="Text Box 1"/>
          <p:cNvSpPr txBox="1">
            <a:spLocks noChangeArrowheads="1"/>
          </p:cNvSpPr>
          <p:nvPr/>
        </p:nvSpPr>
        <p:spPr bwMode="auto">
          <a:xfrm>
            <a:off x="1143000" y="685800"/>
            <a:ext cx="4572000" cy="3429000"/>
          </a:xfrm>
          <a:prstGeom prst="rect">
            <a:avLst/>
          </a:prstGeom>
          <a:solidFill>
            <a:srgbClr val="FFFFFF"/>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eaLnBrk="0" hangingPunct="0">
              <a:defRPr>
                <a:solidFill>
                  <a:schemeClr val="bg1"/>
                </a:solidFill>
                <a:latin typeface="Comic Sans MS" pitchFamily="66" charset="0"/>
                <a:ea typeface="MS Gothic" pitchFamily="49" charset="-128"/>
              </a:defRPr>
            </a:lvl1pPr>
            <a:lvl2pPr marL="742950" indent="-285750" eaLnBrk="0" hangingPunct="0">
              <a:defRPr>
                <a:solidFill>
                  <a:schemeClr val="bg1"/>
                </a:solidFill>
                <a:latin typeface="Comic Sans MS" pitchFamily="66" charset="0"/>
                <a:ea typeface="MS Gothic" pitchFamily="49" charset="-128"/>
              </a:defRPr>
            </a:lvl2pPr>
            <a:lvl3pPr marL="1143000" indent="-228600" eaLnBrk="0" hangingPunct="0">
              <a:defRPr>
                <a:solidFill>
                  <a:schemeClr val="bg1"/>
                </a:solidFill>
                <a:latin typeface="Comic Sans MS" pitchFamily="66" charset="0"/>
                <a:ea typeface="MS Gothic" pitchFamily="49" charset="-128"/>
              </a:defRPr>
            </a:lvl3pPr>
            <a:lvl4pPr marL="1600200" indent="-228600" eaLnBrk="0" hangingPunct="0">
              <a:defRPr>
                <a:solidFill>
                  <a:schemeClr val="bg1"/>
                </a:solidFill>
                <a:latin typeface="Comic Sans MS" pitchFamily="66" charset="0"/>
                <a:ea typeface="MS Gothic" pitchFamily="49" charset="-128"/>
              </a:defRPr>
            </a:lvl4pPr>
            <a:lvl5pPr marL="2057400" indent="-228600" eaLnBrk="0" hangingPunct="0">
              <a:defRPr>
                <a:solidFill>
                  <a:schemeClr val="bg1"/>
                </a:solidFill>
                <a:latin typeface="Comic Sans MS" pitchFamily="66" charset="0"/>
                <a:ea typeface="MS Gothic" pitchFamily="49" charset="-128"/>
              </a:defRPr>
            </a:lvl5pPr>
            <a:lvl6pPr marL="2514600" indent="-228600" defTabSz="449263" eaLnBrk="0" fontAlgn="base" hangingPunct="0">
              <a:lnSpc>
                <a:spcPct val="66000"/>
              </a:lnSpc>
              <a:spcBef>
                <a:spcPct val="0"/>
              </a:spcBef>
              <a:spcAft>
                <a:spcPct val="0"/>
              </a:spcAft>
              <a:buClr>
                <a:srgbClr val="003366"/>
              </a:buClr>
              <a:buSzPct val="100000"/>
              <a:buFont typeface="Arial" charset="0"/>
              <a:defRPr>
                <a:solidFill>
                  <a:schemeClr val="bg1"/>
                </a:solidFill>
                <a:latin typeface="Comic Sans MS" pitchFamily="66" charset="0"/>
                <a:ea typeface="MS Gothic" pitchFamily="49" charset="-128"/>
              </a:defRPr>
            </a:lvl6pPr>
            <a:lvl7pPr marL="2971800" indent="-228600" defTabSz="449263" eaLnBrk="0" fontAlgn="base" hangingPunct="0">
              <a:lnSpc>
                <a:spcPct val="66000"/>
              </a:lnSpc>
              <a:spcBef>
                <a:spcPct val="0"/>
              </a:spcBef>
              <a:spcAft>
                <a:spcPct val="0"/>
              </a:spcAft>
              <a:buClr>
                <a:srgbClr val="003366"/>
              </a:buClr>
              <a:buSzPct val="100000"/>
              <a:buFont typeface="Arial" charset="0"/>
              <a:defRPr>
                <a:solidFill>
                  <a:schemeClr val="bg1"/>
                </a:solidFill>
                <a:latin typeface="Comic Sans MS" pitchFamily="66" charset="0"/>
                <a:ea typeface="MS Gothic" pitchFamily="49" charset="-128"/>
              </a:defRPr>
            </a:lvl7pPr>
            <a:lvl8pPr marL="3429000" indent="-228600" defTabSz="449263" eaLnBrk="0" fontAlgn="base" hangingPunct="0">
              <a:lnSpc>
                <a:spcPct val="66000"/>
              </a:lnSpc>
              <a:spcBef>
                <a:spcPct val="0"/>
              </a:spcBef>
              <a:spcAft>
                <a:spcPct val="0"/>
              </a:spcAft>
              <a:buClr>
                <a:srgbClr val="003366"/>
              </a:buClr>
              <a:buSzPct val="100000"/>
              <a:buFont typeface="Arial" charset="0"/>
              <a:defRPr>
                <a:solidFill>
                  <a:schemeClr val="bg1"/>
                </a:solidFill>
                <a:latin typeface="Comic Sans MS" pitchFamily="66" charset="0"/>
                <a:ea typeface="MS Gothic" pitchFamily="49" charset="-128"/>
              </a:defRPr>
            </a:lvl8pPr>
            <a:lvl9pPr marL="3886200" indent="-228600" defTabSz="449263" eaLnBrk="0" fontAlgn="base" hangingPunct="0">
              <a:lnSpc>
                <a:spcPct val="66000"/>
              </a:lnSpc>
              <a:spcBef>
                <a:spcPct val="0"/>
              </a:spcBef>
              <a:spcAft>
                <a:spcPct val="0"/>
              </a:spcAft>
              <a:buClr>
                <a:srgbClr val="003366"/>
              </a:buClr>
              <a:buSzPct val="100000"/>
              <a:buFont typeface="Arial" charset="0"/>
              <a:defRPr>
                <a:solidFill>
                  <a:schemeClr val="bg1"/>
                </a:solidFill>
                <a:latin typeface="Comic Sans MS" pitchFamily="66" charset="0"/>
                <a:ea typeface="MS Gothic" pitchFamily="49" charset="-128"/>
              </a:defRPr>
            </a:lvl9pPr>
          </a:lstStyle>
          <a:p>
            <a:pPr eaLnBrk="1" hangingPunct="1"/>
            <a:endParaRPr lang="es-ES"/>
          </a:p>
        </p:txBody>
      </p:sp>
      <p:sp>
        <p:nvSpPr>
          <p:cNvPr id="102404" name="Rectangle 2"/>
          <p:cNvSpPr txBox="1">
            <a:spLocks noGrp="1" noChangeArrowheads="1"/>
          </p:cNvSpPr>
          <p:nvPr>
            <p:ph type="body"/>
          </p:nvPr>
        </p:nvSpPr>
        <p:spPr>
          <a:xfrm>
            <a:off x="685800" y="4343400"/>
            <a:ext cx="5478463" cy="4114800"/>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s-E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2"/>
        <p:cNvGrpSpPr/>
        <p:nvPr/>
      </p:nvGrpSpPr>
      <p:grpSpPr>
        <a:xfrm>
          <a:off x="0" y="0"/>
          <a:ext cx="0" cy="0"/>
          <a:chOff x="0" y="0"/>
          <a:chExt cx="0" cy="0"/>
        </a:xfrm>
      </p:grpSpPr>
      <p:sp>
        <p:nvSpPr>
          <p:cNvPr id="133" name="Google Shape;133;p4: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34" name="Google Shape;134;p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4"/>
        <p:cNvGrpSpPr/>
        <p:nvPr/>
      </p:nvGrpSpPr>
      <p:grpSpPr>
        <a:xfrm>
          <a:off x="0" y="0"/>
          <a:ext cx="0" cy="0"/>
          <a:chOff x="0" y="0"/>
          <a:chExt cx="0" cy="0"/>
        </a:xfrm>
      </p:grpSpPr>
      <p:sp>
        <p:nvSpPr>
          <p:cNvPr id="195" name="Google Shape;195;p9: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96" name="Google Shape;196;p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6"/>
        <p:cNvGrpSpPr/>
        <p:nvPr/>
      </p:nvGrpSpPr>
      <p:grpSpPr>
        <a:xfrm>
          <a:off x="0" y="0"/>
          <a:ext cx="0" cy="0"/>
          <a:chOff x="0" y="0"/>
          <a:chExt cx="0" cy="0"/>
        </a:xfrm>
      </p:grpSpPr>
      <p:sp>
        <p:nvSpPr>
          <p:cNvPr id="167" name="Google Shape;167;p6: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68" name="Google Shape;168;p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6"/>
        <p:cNvGrpSpPr/>
        <p:nvPr/>
      </p:nvGrpSpPr>
      <p:grpSpPr>
        <a:xfrm>
          <a:off x="0" y="0"/>
          <a:ext cx="0" cy="0"/>
          <a:chOff x="0" y="0"/>
          <a:chExt cx="0" cy="0"/>
        </a:xfrm>
      </p:grpSpPr>
      <p:sp>
        <p:nvSpPr>
          <p:cNvPr id="177" name="Google Shape;177;p7: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78" name="Google Shape;178;p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0594" name="Rectangle 12"/>
          <p:cNvSpPr>
            <a:spLocks noGrp="1" noChangeArrowheads="1"/>
          </p:cNvSpPr>
          <p:nvPr>
            <p:ph type="sldNum" sz="quarter"/>
          </p:nvPr>
        </p:nvSpPr>
        <p:spPr>
          <a:noFill/>
        </p:spPr>
        <p:txBody>
          <a:bodyPr/>
          <a:lstStyle>
            <a:lvl1pPr eaLnBrk="0" hangingPunct="0">
              <a:tabLst>
                <a:tab pos="723900" algn="l"/>
                <a:tab pos="1447800" algn="l"/>
                <a:tab pos="2171700" algn="l"/>
                <a:tab pos="2895600" algn="l"/>
              </a:tabLst>
              <a:defRPr>
                <a:solidFill>
                  <a:schemeClr val="bg1"/>
                </a:solidFill>
                <a:latin typeface="Comic Sans MS" pitchFamily="66" charset="0"/>
                <a:ea typeface="MS Gothic" pitchFamily="49" charset="-128"/>
              </a:defRPr>
            </a:lvl1pPr>
            <a:lvl2pPr marL="742950" indent="-285750" eaLnBrk="0" hangingPunct="0">
              <a:tabLst>
                <a:tab pos="723900" algn="l"/>
                <a:tab pos="1447800" algn="l"/>
                <a:tab pos="2171700" algn="l"/>
                <a:tab pos="2895600" algn="l"/>
              </a:tabLst>
              <a:defRPr>
                <a:solidFill>
                  <a:schemeClr val="bg1"/>
                </a:solidFill>
                <a:latin typeface="Comic Sans MS" pitchFamily="66" charset="0"/>
                <a:ea typeface="MS Gothic" pitchFamily="49" charset="-128"/>
              </a:defRPr>
            </a:lvl2pPr>
            <a:lvl3pPr marL="1143000" indent="-228600" eaLnBrk="0" hangingPunct="0">
              <a:tabLst>
                <a:tab pos="723900" algn="l"/>
                <a:tab pos="1447800" algn="l"/>
                <a:tab pos="2171700" algn="l"/>
                <a:tab pos="2895600" algn="l"/>
              </a:tabLst>
              <a:defRPr>
                <a:solidFill>
                  <a:schemeClr val="bg1"/>
                </a:solidFill>
                <a:latin typeface="Comic Sans MS" pitchFamily="66" charset="0"/>
                <a:ea typeface="MS Gothic" pitchFamily="49" charset="-128"/>
              </a:defRPr>
            </a:lvl3pPr>
            <a:lvl4pPr marL="1600200" indent="-228600" eaLnBrk="0" hangingPunct="0">
              <a:tabLst>
                <a:tab pos="723900" algn="l"/>
                <a:tab pos="1447800" algn="l"/>
                <a:tab pos="2171700" algn="l"/>
                <a:tab pos="2895600" algn="l"/>
              </a:tabLst>
              <a:defRPr>
                <a:solidFill>
                  <a:schemeClr val="bg1"/>
                </a:solidFill>
                <a:latin typeface="Comic Sans MS" pitchFamily="66" charset="0"/>
                <a:ea typeface="MS Gothic" pitchFamily="49" charset="-128"/>
              </a:defRPr>
            </a:lvl4pPr>
            <a:lvl5pPr marL="2057400" indent="-228600" eaLnBrk="0" hangingPunct="0">
              <a:tabLst>
                <a:tab pos="723900" algn="l"/>
                <a:tab pos="1447800" algn="l"/>
                <a:tab pos="2171700" algn="l"/>
                <a:tab pos="2895600" algn="l"/>
              </a:tabLst>
              <a:defRPr>
                <a:solidFill>
                  <a:schemeClr val="bg1"/>
                </a:solidFill>
                <a:latin typeface="Comic Sans MS" pitchFamily="66" charset="0"/>
                <a:ea typeface="MS Gothic" pitchFamily="49" charset="-128"/>
              </a:defRPr>
            </a:lvl5pPr>
            <a:lvl6pPr marL="2514600" indent="-228600" defTabSz="449263" eaLnBrk="0" fontAlgn="base" hangingPunct="0">
              <a:lnSpc>
                <a:spcPct val="66000"/>
              </a:lnSpc>
              <a:spcBef>
                <a:spcPct val="0"/>
              </a:spcBef>
              <a:spcAft>
                <a:spcPct val="0"/>
              </a:spcAft>
              <a:buClr>
                <a:srgbClr val="003366"/>
              </a:buClr>
              <a:buSzPct val="100000"/>
              <a:buFont typeface="Arial" charset="0"/>
              <a:tabLst>
                <a:tab pos="723900" algn="l"/>
                <a:tab pos="1447800" algn="l"/>
                <a:tab pos="2171700" algn="l"/>
                <a:tab pos="2895600" algn="l"/>
              </a:tabLst>
              <a:defRPr>
                <a:solidFill>
                  <a:schemeClr val="bg1"/>
                </a:solidFill>
                <a:latin typeface="Comic Sans MS" pitchFamily="66" charset="0"/>
                <a:ea typeface="MS Gothic" pitchFamily="49" charset="-128"/>
              </a:defRPr>
            </a:lvl6pPr>
            <a:lvl7pPr marL="2971800" indent="-228600" defTabSz="449263" eaLnBrk="0" fontAlgn="base" hangingPunct="0">
              <a:lnSpc>
                <a:spcPct val="66000"/>
              </a:lnSpc>
              <a:spcBef>
                <a:spcPct val="0"/>
              </a:spcBef>
              <a:spcAft>
                <a:spcPct val="0"/>
              </a:spcAft>
              <a:buClr>
                <a:srgbClr val="003366"/>
              </a:buClr>
              <a:buSzPct val="100000"/>
              <a:buFont typeface="Arial" charset="0"/>
              <a:tabLst>
                <a:tab pos="723900" algn="l"/>
                <a:tab pos="1447800" algn="l"/>
                <a:tab pos="2171700" algn="l"/>
                <a:tab pos="2895600" algn="l"/>
              </a:tabLst>
              <a:defRPr>
                <a:solidFill>
                  <a:schemeClr val="bg1"/>
                </a:solidFill>
                <a:latin typeface="Comic Sans MS" pitchFamily="66" charset="0"/>
                <a:ea typeface="MS Gothic" pitchFamily="49" charset="-128"/>
              </a:defRPr>
            </a:lvl7pPr>
            <a:lvl8pPr marL="3429000" indent="-228600" defTabSz="449263" eaLnBrk="0" fontAlgn="base" hangingPunct="0">
              <a:lnSpc>
                <a:spcPct val="66000"/>
              </a:lnSpc>
              <a:spcBef>
                <a:spcPct val="0"/>
              </a:spcBef>
              <a:spcAft>
                <a:spcPct val="0"/>
              </a:spcAft>
              <a:buClr>
                <a:srgbClr val="003366"/>
              </a:buClr>
              <a:buSzPct val="100000"/>
              <a:buFont typeface="Arial" charset="0"/>
              <a:tabLst>
                <a:tab pos="723900" algn="l"/>
                <a:tab pos="1447800" algn="l"/>
                <a:tab pos="2171700" algn="l"/>
                <a:tab pos="2895600" algn="l"/>
              </a:tabLst>
              <a:defRPr>
                <a:solidFill>
                  <a:schemeClr val="bg1"/>
                </a:solidFill>
                <a:latin typeface="Comic Sans MS" pitchFamily="66" charset="0"/>
                <a:ea typeface="MS Gothic" pitchFamily="49" charset="-128"/>
              </a:defRPr>
            </a:lvl8pPr>
            <a:lvl9pPr marL="3886200" indent="-228600" defTabSz="449263" eaLnBrk="0" fontAlgn="base" hangingPunct="0">
              <a:lnSpc>
                <a:spcPct val="66000"/>
              </a:lnSpc>
              <a:spcBef>
                <a:spcPct val="0"/>
              </a:spcBef>
              <a:spcAft>
                <a:spcPct val="0"/>
              </a:spcAft>
              <a:buClr>
                <a:srgbClr val="003366"/>
              </a:buClr>
              <a:buSzPct val="100000"/>
              <a:buFont typeface="Arial" charset="0"/>
              <a:tabLst>
                <a:tab pos="723900" algn="l"/>
                <a:tab pos="1447800" algn="l"/>
                <a:tab pos="2171700" algn="l"/>
                <a:tab pos="2895600" algn="l"/>
              </a:tabLst>
              <a:defRPr>
                <a:solidFill>
                  <a:schemeClr val="bg1"/>
                </a:solidFill>
                <a:latin typeface="Comic Sans MS" pitchFamily="66" charset="0"/>
                <a:ea typeface="MS Gothic" pitchFamily="49" charset="-128"/>
              </a:defRPr>
            </a:lvl9pPr>
          </a:lstStyle>
          <a:p>
            <a:pPr eaLnBrk="1" hangingPunct="1"/>
            <a:fld id="{2E14072D-F8D1-411C-A765-52E587205A70}" type="slidenum">
              <a:rPr lang="en-GB">
                <a:solidFill>
                  <a:srgbClr val="000000"/>
                </a:solidFill>
                <a:latin typeface="Times New Roman" pitchFamily="18" charset="0"/>
                <a:ea typeface="Arial Unicode MS" pitchFamily="34" charset="-128"/>
              </a:rPr>
              <a:pPr eaLnBrk="1" hangingPunct="1"/>
              <a:t>30</a:t>
            </a:fld>
            <a:endParaRPr lang="en-GB">
              <a:solidFill>
                <a:srgbClr val="000000"/>
              </a:solidFill>
              <a:latin typeface="Times New Roman" pitchFamily="18" charset="0"/>
              <a:ea typeface="Arial Unicode MS" pitchFamily="34" charset="-128"/>
            </a:endParaRPr>
          </a:p>
        </p:txBody>
      </p:sp>
      <p:sp>
        <p:nvSpPr>
          <p:cNvPr id="110595" name="Text Box 1"/>
          <p:cNvSpPr txBox="1">
            <a:spLocks noChangeArrowheads="1"/>
          </p:cNvSpPr>
          <p:nvPr/>
        </p:nvSpPr>
        <p:spPr bwMode="auto">
          <a:xfrm>
            <a:off x="1143000" y="685800"/>
            <a:ext cx="4568825" cy="3429000"/>
          </a:xfrm>
          <a:prstGeom prst="rect">
            <a:avLst/>
          </a:prstGeom>
          <a:solidFill>
            <a:srgbClr val="FFFFFF"/>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eaLnBrk="0" hangingPunct="0">
              <a:defRPr>
                <a:solidFill>
                  <a:schemeClr val="bg1"/>
                </a:solidFill>
                <a:latin typeface="Comic Sans MS" pitchFamily="66" charset="0"/>
                <a:ea typeface="MS Gothic" pitchFamily="49" charset="-128"/>
              </a:defRPr>
            </a:lvl1pPr>
            <a:lvl2pPr marL="742950" indent="-285750" eaLnBrk="0" hangingPunct="0">
              <a:defRPr>
                <a:solidFill>
                  <a:schemeClr val="bg1"/>
                </a:solidFill>
                <a:latin typeface="Comic Sans MS" pitchFamily="66" charset="0"/>
                <a:ea typeface="MS Gothic" pitchFamily="49" charset="-128"/>
              </a:defRPr>
            </a:lvl2pPr>
            <a:lvl3pPr marL="1143000" indent="-228600" eaLnBrk="0" hangingPunct="0">
              <a:defRPr>
                <a:solidFill>
                  <a:schemeClr val="bg1"/>
                </a:solidFill>
                <a:latin typeface="Comic Sans MS" pitchFamily="66" charset="0"/>
                <a:ea typeface="MS Gothic" pitchFamily="49" charset="-128"/>
              </a:defRPr>
            </a:lvl3pPr>
            <a:lvl4pPr marL="1600200" indent="-228600" eaLnBrk="0" hangingPunct="0">
              <a:defRPr>
                <a:solidFill>
                  <a:schemeClr val="bg1"/>
                </a:solidFill>
                <a:latin typeface="Comic Sans MS" pitchFamily="66" charset="0"/>
                <a:ea typeface="MS Gothic" pitchFamily="49" charset="-128"/>
              </a:defRPr>
            </a:lvl4pPr>
            <a:lvl5pPr marL="2057400" indent="-228600" eaLnBrk="0" hangingPunct="0">
              <a:defRPr>
                <a:solidFill>
                  <a:schemeClr val="bg1"/>
                </a:solidFill>
                <a:latin typeface="Comic Sans MS" pitchFamily="66" charset="0"/>
                <a:ea typeface="MS Gothic" pitchFamily="49" charset="-128"/>
              </a:defRPr>
            </a:lvl5pPr>
            <a:lvl6pPr marL="2514600" indent="-228600" defTabSz="449263" eaLnBrk="0" fontAlgn="base" hangingPunct="0">
              <a:lnSpc>
                <a:spcPct val="66000"/>
              </a:lnSpc>
              <a:spcBef>
                <a:spcPct val="0"/>
              </a:spcBef>
              <a:spcAft>
                <a:spcPct val="0"/>
              </a:spcAft>
              <a:buClr>
                <a:srgbClr val="003366"/>
              </a:buClr>
              <a:buSzPct val="100000"/>
              <a:buFont typeface="Arial" charset="0"/>
              <a:defRPr>
                <a:solidFill>
                  <a:schemeClr val="bg1"/>
                </a:solidFill>
                <a:latin typeface="Comic Sans MS" pitchFamily="66" charset="0"/>
                <a:ea typeface="MS Gothic" pitchFamily="49" charset="-128"/>
              </a:defRPr>
            </a:lvl6pPr>
            <a:lvl7pPr marL="2971800" indent="-228600" defTabSz="449263" eaLnBrk="0" fontAlgn="base" hangingPunct="0">
              <a:lnSpc>
                <a:spcPct val="66000"/>
              </a:lnSpc>
              <a:spcBef>
                <a:spcPct val="0"/>
              </a:spcBef>
              <a:spcAft>
                <a:spcPct val="0"/>
              </a:spcAft>
              <a:buClr>
                <a:srgbClr val="003366"/>
              </a:buClr>
              <a:buSzPct val="100000"/>
              <a:buFont typeface="Arial" charset="0"/>
              <a:defRPr>
                <a:solidFill>
                  <a:schemeClr val="bg1"/>
                </a:solidFill>
                <a:latin typeface="Comic Sans MS" pitchFamily="66" charset="0"/>
                <a:ea typeface="MS Gothic" pitchFamily="49" charset="-128"/>
              </a:defRPr>
            </a:lvl7pPr>
            <a:lvl8pPr marL="3429000" indent="-228600" defTabSz="449263" eaLnBrk="0" fontAlgn="base" hangingPunct="0">
              <a:lnSpc>
                <a:spcPct val="66000"/>
              </a:lnSpc>
              <a:spcBef>
                <a:spcPct val="0"/>
              </a:spcBef>
              <a:spcAft>
                <a:spcPct val="0"/>
              </a:spcAft>
              <a:buClr>
                <a:srgbClr val="003366"/>
              </a:buClr>
              <a:buSzPct val="100000"/>
              <a:buFont typeface="Arial" charset="0"/>
              <a:defRPr>
                <a:solidFill>
                  <a:schemeClr val="bg1"/>
                </a:solidFill>
                <a:latin typeface="Comic Sans MS" pitchFamily="66" charset="0"/>
                <a:ea typeface="MS Gothic" pitchFamily="49" charset="-128"/>
              </a:defRPr>
            </a:lvl8pPr>
            <a:lvl9pPr marL="3886200" indent="-228600" defTabSz="449263" eaLnBrk="0" fontAlgn="base" hangingPunct="0">
              <a:lnSpc>
                <a:spcPct val="66000"/>
              </a:lnSpc>
              <a:spcBef>
                <a:spcPct val="0"/>
              </a:spcBef>
              <a:spcAft>
                <a:spcPct val="0"/>
              </a:spcAft>
              <a:buClr>
                <a:srgbClr val="003366"/>
              </a:buClr>
              <a:buSzPct val="100000"/>
              <a:buFont typeface="Arial" charset="0"/>
              <a:defRPr>
                <a:solidFill>
                  <a:schemeClr val="bg1"/>
                </a:solidFill>
                <a:latin typeface="Comic Sans MS" pitchFamily="66" charset="0"/>
                <a:ea typeface="MS Gothic" pitchFamily="49" charset="-128"/>
              </a:defRPr>
            </a:lvl9pPr>
          </a:lstStyle>
          <a:p>
            <a:pPr eaLnBrk="1" hangingPunct="1"/>
            <a:endParaRPr lang="es-ES"/>
          </a:p>
        </p:txBody>
      </p:sp>
      <p:sp>
        <p:nvSpPr>
          <p:cNvPr id="110596" name="Rectangle 2"/>
          <p:cNvSpPr txBox="1">
            <a:spLocks noGrp="1" noChangeArrowheads="1"/>
          </p:cNvSpPr>
          <p:nvPr>
            <p:ph type="body"/>
          </p:nvPr>
        </p:nvSpPr>
        <p:spPr>
          <a:xfrm>
            <a:off x="685800" y="4343400"/>
            <a:ext cx="5478463" cy="4114800"/>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s-E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8"/>
        <p:cNvGrpSpPr/>
        <p:nvPr/>
      </p:nvGrpSpPr>
      <p:grpSpPr>
        <a:xfrm>
          <a:off x="0" y="0"/>
          <a:ext cx="0" cy="0"/>
          <a:chOff x="0" y="0"/>
          <a:chExt cx="0" cy="0"/>
        </a:xfrm>
      </p:grpSpPr>
      <p:sp>
        <p:nvSpPr>
          <p:cNvPr id="159" name="Google Shape;159;p5: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60" name="Google Shape;160;p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5"/>
        <p:cNvGrpSpPr/>
        <p:nvPr/>
      </p:nvGrpSpPr>
      <p:grpSpPr>
        <a:xfrm>
          <a:off x="0" y="0"/>
          <a:ext cx="0" cy="0"/>
          <a:chOff x="0" y="0"/>
          <a:chExt cx="0" cy="0"/>
        </a:xfrm>
      </p:grpSpPr>
      <p:sp>
        <p:nvSpPr>
          <p:cNvPr id="206" name="Google Shape;206;p10: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07" name="Google Shape;207;p1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6018" name="Rectangle 12"/>
          <p:cNvSpPr>
            <a:spLocks noGrp="1" noChangeArrowheads="1"/>
          </p:cNvSpPr>
          <p:nvPr>
            <p:ph type="sldNum" sz="quarter"/>
          </p:nvPr>
        </p:nvSpPr>
        <p:spPr>
          <a:noFill/>
        </p:spPr>
        <p:txBody>
          <a:bodyPr/>
          <a:lstStyle>
            <a:lvl1pPr eaLnBrk="0" hangingPunct="0">
              <a:tabLst>
                <a:tab pos="723900" algn="l"/>
                <a:tab pos="1447800" algn="l"/>
                <a:tab pos="2171700" algn="l"/>
                <a:tab pos="2895600" algn="l"/>
              </a:tabLst>
              <a:defRPr>
                <a:solidFill>
                  <a:schemeClr val="bg1"/>
                </a:solidFill>
                <a:latin typeface="Comic Sans MS" pitchFamily="66" charset="0"/>
                <a:ea typeface="MS Gothic" pitchFamily="49" charset="-128"/>
              </a:defRPr>
            </a:lvl1pPr>
            <a:lvl2pPr marL="742950" indent="-285750" eaLnBrk="0" hangingPunct="0">
              <a:tabLst>
                <a:tab pos="723900" algn="l"/>
                <a:tab pos="1447800" algn="l"/>
                <a:tab pos="2171700" algn="l"/>
                <a:tab pos="2895600" algn="l"/>
              </a:tabLst>
              <a:defRPr>
                <a:solidFill>
                  <a:schemeClr val="bg1"/>
                </a:solidFill>
                <a:latin typeface="Comic Sans MS" pitchFamily="66" charset="0"/>
                <a:ea typeface="MS Gothic" pitchFamily="49" charset="-128"/>
              </a:defRPr>
            </a:lvl2pPr>
            <a:lvl3pPr marL="1143000" indent="-228600" eaLnBrk="0" hangingPunct="0">
              <a:tabLst>
                <a:tab pos="723900" algn="l"/>
                <a:tab pos="1447800" algn="l"/>
                <a:tab pos="2171700" algn="l"/>
                <a:tab pos="2895600" algn="l"/>
              </a:tabLst>
              <a:defRPr>
                <a:solidFill>
                  <a:schemeClr val="bg1"/>
                </a:solidFill>
                <a:latin typeface="Comic Sans MS" pitchFamily="66" charset="0"/>
                <a:ea typeface="MS Gothic" pitchFamily="49" charset="-128"/>
              </a:defRPr>
            </a:lvl3pPr>
            <a:lvl4pPr marL="1600200" indent="-228600" eaLnBrk="0" hangingPunct="0">
              <a:tabLst>
                <a:tab pos="723900" algn="l"/>
                <a:tab pos="1447800" algn="l"/>
                <a:tab pos="2171700" algn="l"/>
                <a:tab pos="2895600" algn="l"/>
              </a:tabLst>
              <a:defRPr>
                <a:solidFill>
                  <a:schemeClr val="bg1"/>
                </a:solidFill>
                <a:latin typeface="Comic Sans MS" pitchFamily="66" charset="0"/>
                <a:ea typeface="MS Gothic" pitchFamily="49" charset="-128"/>
              </a:defRPr>
            </a:lvl4pPr>
            <a:lvl5pPr marL="2057400" indent="-228600" eaLnBrk="0" hangingPunct="0">
              <a:tabLst>
                <a:tab pos="723900" algn="l"/>
                <a:tab pos="1447800" algn="l"/>
                <a:tab pos="2171700" algn="l"/>
                <a:tab pos="2895600" algn="l"/>
              </a:tabLst>
              <a:defRPr>
                <a:solidFill>
                  <a:schemeClr val="bg1"/>
                </a:solidFill>
                <a:latin typeface="Comic Sans MS" pitchFamily="66" charset="0"/>
                <a:ea typeface="MS Gothic" pitchFamily="49" charset="-128"/>
              </a:defRPr>
            </a:lvl5pPr>
            <a:lvl6pPr marL="2514600" indent="-228600" defTabSz="449263" eaLnBrk="0" fontAlgn="base" hangingPunct="0">
              <a:lnSpc>
                <a:spcPct val="66000"/>
              </a:lnSpc>
              <a:spcBef>
                <a:spcPct val="0"/>
              </a:spcBef>
              <a:spcAft>
                <a:spcPct val="0"/>
              </a:spcAft>
              <a:buClr>
                <a:srgbClr val="003366"/>
              </a:buClr>
              <a:buSzPct val="100000"/>
              <a:buFont typeface="Arial" charset="0"/>
              <a:tabLst>
                <a:tab pos="723900" algn="l"/>
                <a:tab pos="1447800" algn="l"/>
                <a:tab pos="2171700" algn="l"/>
                <a:tab pos="2895600" algn="l"/>
              </a:tabLst>
              <a:defRPr>
                <a:solidFill>
                  <a:schemeClr val="bg1"/>
                </a:solidFill>
                <a:latin typeface="Comic Sans MS" pitchFamily="66" charset="0"/>
                <a:ea typeface="MS Gothic" pitchFamily="49" charset="-128"/>
              </a:defRPr>
            </a:lvl6pPr>
            <a:lvl7pPr marL="2971800" indent="-228600" defTabSz="449263" eaLnBrk="0" fontAlgn="base" hangingPunct="0">
              <a:lnSpc>
                <a:spcPct val="66000"/>
              </a:lnSpc>
              <a:spcBef>
                <a:spcPct val="0"/>
              </a:spcBef>
              <a:spcAft>
                <a:spcPct val="0"/>
              </a:spcAft>
              <a:buClr>
                <a:srgbClr val="003366"/>
              </a:buClr>
              <a:buSzPct val="100000"/>
              <a:buFont typeface="Arial" charset="0"/>
              <a:tabLst>
                <a:tab pos="723900" algn="l"/>
                <a:tab pos="1447800" algn="l"/>
                <a:tab pos="2171700" algn="l"/>
                <a:tab pos="2895600" algn="l"/>
              </a:tabLst>
              <a:defRPr>
                <a:solidFill>
                  <a:schemeClr val="bg1"/>
                </a:solidFill>
                <a:latin typeface="Comic Sans MS" pitchFamily="66" charset="0"/>
                <a:ea typeface="MS Gothic" pitchFamily="49" charset="-128"/>
              </a:defRPr>
            </a:lvl7pPr>
            <a:lvl8pPr marL="3429000" indent="-228600" defTabSz="449263" eaLnBrk="0" fontAlgn="base" hangingPunct="0">
              <a:lnSpc>
                <a:spcPct val="66000"/>
              </a:lnSpc>
              <a:spcBef>
                <a:spcPct val="0"/>
              </a:spcBef>
              <a:spcAft>
                <a:spcPct val="0"/>
              </a:spcAft>
              <a:buClr>
                <a:srgbClr val="003366"/>
              </a:buClr>
              <a:buSzPct val="100000"/>
              <a:buFont typeface="Arial" charset="0"/>
              <a:tabLst>
                <a:tab pos="723900" algn="l"/>
                <a:tab pos="1447800" algn="l"/>
                <a:tab pos="2171700" algn="l"/>
                <a:tab pos="2895600" algn="l"/>
              </a:tabLst>
              <a:defRPr>
                <a:solidFill>
                  <a:schemeClr val="bg1"/>
                </a:solidFill>
                <a:latin typeface="Comic Sans MS" pitchFamily="66" charset="0"/>
                <a:ea typeface="MS Gothic" pitchFamily="49" charset="-128"/>
              </a:defRPr>
            </a:lvl8pPr>
            <a:lvl9pPr marL="3886200" indent="-228600" defTabSz="449263" eaLnBrk="0" fontAlgn="base" hangingPunct="0">
              <a:lnSpc>
                <a:spcPct val="66000"/>
              </a:lnSpc>
              <a:spcBef>
                <a:spcPct val="0"/>
              </a:spcBef>
              <a:spcAft>
                <a:spcPct val="0"/>
              </a:spcAft>
              <a:buClr>
                <a:srgbClr val="003366"/>
              </a:buClr>
              <a:buSzPct val="100000"/>
              <a:buFont typeface="Arial" charset="0"/>
              <a:tabLst>
                <a:tab pos="723900" algn="l"/>
                <a:tab pos="1447800" algn="l"/>
                <a:tab pos="2171700" algn="l"/>
                <a:tab pos="2895600" algn="l"/>
              </a:tabLst>
              <a:defRPr>
                <a:solidFill>
                  <a:schemeClr val="bg1"/>
                </a:solidFill>
                <a:latin typeface="Comic Sans MS" pitchFamily="66" charset="0"/>
                <a:ea typeface="MS Gothic" pitchFamily="49" charset="-128"/>
              </a:defRPr>
            </a:lvl9pPr>
          </a:lstStyle>
          <a:p>
            <a:pPr eaLnBrk="1" hangingPunct="1"/>
            <a:fld id="{1B689F3E-0ED7-4ED7-9490-F5F3B6AD4A62}" type="slidenum">
              <a:rPr lang="en-GB">
                <a:solidFill>
                  <a:srgbClr val="000000"/>
                </a:solidFill>
                <a:latin typeface="Times New Roman" pitchFamily="18" charset="0"/>
                <a:ea typeface="Arial Unicode MS" pitchFamily="34" charset="-128"/>
              </a:rPr>
              <a:pPr eaLnBrk="1" hangingPunct="1"/>
              <a:t>2</a:t>
            </a:fld>
            <a:endParaRPr lang="en-GB">
              <a:solidFill>
                <a:srgbClr val="000000"/>
              </a:solidFill>
              <a:latin typeface="Times New Roman" pitchFamily="18" charset="0"/>
              <a:ea typeface="Arial Unicode MS" pitchFamily="34" charset="-128"/>
            </a:endParaRPr>
          </a:p>
        </p:txBody>
      </p:sp>
      <p:sp>
        <p:nvSpPr>
          <p:cNvPr id="86019" name="Text Box 1"/>
          <p:cNvSpPr txBox="1">
            <a:spLocks noChangeArrowheads="1"/>
          </p:cNvSpPr>
          <p:nvPr/>
        </p:nvSpPr>
        <p:spPr bwMode="auto">
          <a:xfrm>
            <a:off x="1143000" y="685800"/>
            <a:ext cx="4572000" cy="3429000"/>
          </a:xfrm>
          <a:prstGeom prst="rect">
            <a:avLst/>
          </a:prstGeom>
          <a:solidFill>
            <a:srgbClr val="FFFFFF"/>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eaLnBrk="0" hangingPunct="0">
              <a:defRPr>
                <a:solidFill>
                  <a:schemeClr val="bg1"/>
                </a:solidFill>
                <a:latin typeface="Comic Sans MS" pitchFamily="66" charset="0"/>
                <a:ea typeface="MS Gothic" pitchFamily="49" charset="-128"/>
              </a:defRPr>
            </a:lvl1pPr>
            <a:lvl2pPr marL="742950" indent="-285750" eaLnBrk="0" hangingPunct="0">
              <a:defRPr>
                <a:solidFill>
                  <a:schemeClr val="bg1"/>
                </a:solidFill>
                <a:latin typeface="Comic Sans MS" pitchFamily="66" charset="0"/>
                <a:ea typeface="MS Gothic" pitchFamily="49" charset="-128"/>
              </a:defRPr>
            </a:lvl2pPr>
            <a:lvl3pPr marL="1143000" indent="-228600" eaLnBrk="0" hangingPunct="0">
              <a:defRPr>
                <a:solidFill>
                  <a:schemeClr val="bg1"/>
                </a:solidFill>
                <a:latin typeface="Comic Sans MS" pitchFamily="66" charset="0"/>
                <a:ea typeface="MS Gothic" pitchFamily="49" charset="-128"/>
              </a:defRPr>
            </a:lvl3pPr>
            <a:lvl4pPr marL="1600200" indent="-228600" eaLnBrk="0" hangingPunct="0">
              <a:defRPr>
                <a:solidFill>
                  <a:schemeClr val="bg1"/>
                </a:solidFill>
                <a:latin typeface="Comic Sans MS" pitchFamily="66" charset="0"/>
                <a:ea typeface="MS Gothic" pitchFamily="49" charset="-128"/>
              </a:defRPr>
            </a:lvl4pPr>
            <a:lvl5pPr marL="2057400" indent="-228600" eaLnBrk="0" hangingPunct="0">
              <a:defRPr>
                <a:solidFill>
                  <a:schemeClr val="bg1"/>
                </a:solidFill>
                <a:latin typeface="Comic Sans MS" pitchFamily="66" charset="0"/>
                <a:ea typeface="MS Gothic" pitchFamily="49" charset="-128"/>
              </a:defRPr>
            </a:lvl5pPr>
            <a:lvl6pPr marL="2514600" indent="-228600" defTabSz="449263" eaLnBrk="0" fontAlgn="base" hangingPunct="0">
              <a:lnSpc>
                <a:spcPct val="66000"/>
              </a:lnSpc>
              <a:spcBef>
                <a:spcPct val="0"/>
              </a:spcBef>
              <a:spcAft>
                <a:spcPct val="0"/>
              </a:spcAft>
              <a:buClr>
                <a:srgbClr val="003366"/>
              </a:buClr>
              <a:buSzPct val="100000"/>
              <a:buFont typeface="Arial" charset="0"/>
              <a:defRPr>
                <a:solidFill>
                  <a:schemeClr val="bg1"/>
                </a:solidFill>
                <a:latin typeface="Comic Sans MS" pitchFamily="66" charset="0"/>
                <a:ea typeface="MS Gothic" pitchFamily="49" charset="-128"/>
              </a:defRPr>
            </a:lvl6pPr>
            <a:lvl7pPr marL="2971800" indent="-228600" defTabSz="449263" eaLnBrk="0" fontAlgn="base" hangingPunct="0">
              <a:lnSpc>
                <a:spcPct val="66000"/>
              </a:lnSpc>
              <a:spcBef>
                <a:spcPct val="0"/>
              </a:spcBef>
              <a:spcAft>
                <a:spcPct val="0"/>
              </a:spcAft>
              <a:buClr>
                <a:srgbClr val="003366"/>
              </a:buClr>
              <a:buSzPct val="100000"/>
              <a:buFont typeface="Arial" charset="0"/>
              <a:defRPr>
                <a:solidFill>
                  <a:schemeClr val="bg1"/>
                </a:solidFill>
                <a:latin typeface="Comic Sans MS" pitchFamily="66" charset="0"/>
                <a:ea typeface="MS Gothic" pitchFamily="49" charset="-128"/>
              </a:defRPr>
            </a:lvl7pPr>
            <a:lvl8pPr marL="3429000" indent="-228600" defTabSz="449263" eaLnBrk="0" fontAlgn="base" hangingPunct="0">
              <a:lnSpc>
                <a:spcPct val="66000"/>
              </a:lnSpc>
              <a:spcBef>
                <a:spcPct val="0"/>
              </a:spcBef>
              <a:spcAft>
                <a:spcPct val="0"/>
              </a:spcAft>
              <a:buClr>
                <a:srgbClr val="003366"/>
              </a:buClr>
              <a:buSzPct val="100000"/>
              <a:buFont typeface="Arial" charset="0"/>
              <a:defRPr>
                <a:solidFill>
                  <a:schemeClr val="bg1"/>
                </a:solidFill>
                <a:latin typeface="Comic Sans MS" pitchFamily="66" charset="0"/>
                <a:ea typeface="MS Gothic" pitchFamily="49" charset="-128"/>
              </a:defRPr>
            </a:lvl8pPr>
            <a:lvl9pPr marL="3886200" indent="-228600" defTabSz="449263" eaLnBrk="0" fontAlgn="base" hangingPunct="0">
              <a:lnSpc>
                <a:spcPct val="66000"/>
              </a:lnSpc>
              <a:spcBef>
                <a:spcPct val="0"/>
              </a:spcBef>
              <a:spcAft>
                <a:spcPct val="0"/>
              </a:spcAft>
              <a:buClr>
                <a:srgbClr val="003366"/>
              </a:buClr>
              <a:buSzPct val="100000"/>
              <a:buFont typeface="Arial" charset="0"/>
              <a:defRPr>
                <a:solidFill>
                  <a:schemeClr val="bg1"/>
                </a:solidFill>
                <a:latin typeface="Comic Sans MS" pitchFamily="66" charset="0"/>
                <a:ea typeface="MS Gothic" pitchFamily="49" charset="-128"/>
              </a:defRPr>
            </a:lvl9pPr>
          </a:lstStyle>
          <a:p>
            <a:pPr eaLnBrk="1" hangingPunct="1"/>
            <a:endParaRPr lang="es-ES"/>
          </a:p>
        </p:txBody>
      </p:sp>
      <p:sp>
        <p:nvSpPr>
          <p:cNvPr id="86020" name="Rectangle 2"/>
          <p:cNvSpPr txBox="1">
            <a:spLocks noGrp="1" noChangeArrowheads="1"/>
          </p:cNvSpPr>
          <p:nvPr>
            <p:ph type="body"/>
          </p:nvPr>
        </p:nvSpPr>
        <p:spPr>
          <a:xfrm>
            <a:off x="685800" y="4343400"/>
            <a:ext cx="5478463" cy="4114800"/>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s-E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44386" name="Rectangle 12"/>
          <p:cNvSpPr>
            <a:spLocks noGrp="1" noChangeArrowheads="1"/>
          </p:cNvSpPr>
          <p:nvPr>
            <p:ph type="sldNum" sz="quarter"/>
          </p:nvPr>
        </p:nvSpPr>
        <p:spPr>
          <a:noFill/>
        </p:spPr>
        <p:txBody>
          <a:bodyPr/>
          <a:lstStyle>
            <a:lvl1pPr eaLnBrk="0" hangingPunct="0">
              <a:tabLst>
                <a:tab pos="723900" algn="l"/>
                <a:tab pos="1447800" algn="l"/>
                <a:tab pos="2171700" algn="l"/>
                <a:tab pos="2895600" algn="l"/>
              </a:tabLst>
              <a:defRPr>
                <a:solidFill>
                  <a:schemeClr val="bg1"/>
                </a:solidFill>
                <a:latin typeface="Comic Sans MS" pitchFamily="66" charset="0"/>
                <a:ea typeface="MS Gothic" pitchFamily="49" charset="-128"/>
              </a:defRPr>
            </a:lvl1pPr>
            <a:lvl2pPr marL="742950" indent="-285750" eaLnBrk="0" hangingPunct="0">
              <a:tabLst>
                <a:tab pos="723900" algn="l"/>
                <a:tab pos="1447800" algn="l"/>
                <a:tab pos="2171700" algn="l"/>
                <a:tab pos="2895600" algn="l"/>
              </a:tabLst>
              <a:defRPr>
                <a:solidFill>
                  <a:schemeClr val="bg1"/>
                </a:solidFill>
                <a:latin typeface="Comic Sans MS" pitchFamily="66" charset="0"/>
                <a:ea typeface="MS Gothic" pitchFamily="49" charset="-128"/>
              </a:defRPr>
            </a:lvl2pPr>
            <a:lvl3pPr marL="1143000" indent="-228600" eaLnBrk="0" hangingPunct="0">
              <a:tabLst>
                <a:tab pos="723900" algn="l"/>
                <a:tab pos="1447800" algn="l"/>
                <a:tab pos="2171700" algn="l"/>
                <a:tab pos="2895600" algn="l"/>
              </a:tabLst>
              <a:defRPr>
                <a:solidFill>
                  <a:schemeClr val="bg1"/>
                </a:solidFill>
                <a:latin typeface="Comic Sans MS" pitchFamily="66" charset="0"/>
                <a:ea typeface="MS Gothic" pitchFamily="49" charset="-128"/>
              </a:defRPr>
            </a:lvl3pPr>
            <a:lvl4pPr marL="1600200" indent="-228600" eaLnBrk="0" hangingPunct="0">
              <a:tabLst>
                <a:tab pos="723900" algn="l"/>
                <a:tab pos="1447800" algn="l"/>
                <a:tab pos="2171700" algn="l"/>
                <a:tab pos="2895600" algn="l"/>
              </a:tabLst>
              <a:defRPr>
                <a:solidFill>
                  <a:schemeClr val="bg1"/>
                </a:solidFill>
                <a:latin typeface="Comic Sans MS" pitchFamily="66" charset="0"/>
                <a:ea typeface="MS Gothic" pitchFamily="49" charset="-128"/>
              </a:defRPr>
            </a:lvl4pPr>
            <a:lvl5pPr marL="2057400" indent="-228600" eaLnBrk="0" hangingPunct="0">
              <a:tabLst>
                <a:tab pos="723900" algn="l"/>
                <a:tab pos="1447800" algn="l"/>
                <a:tab pos="2171700" algn="l"/>
                <a:tab pos="2895600" algn="l"/>
              </a:tabLst>
              <a:defRPr>
                <a:solidFill>
                  <a:schemeClr val="bg1"/>
                </a:solidFill>
                <a:latin typeface="Comic Sans MS" pitchFamily="66" charset="0"/>
                <a:ea typeface="MS Gothic" pitchFamily="49" charset="-128"/>
              </a:defRPr>
            </a:lvl5pPr>
            <a:lvl6pPr marL="2514600" indent="-228600" defTabSz="449263" eaLnBrk="0" fontAlgn="base" hangingPunct="0">
              <a:lnSpc>
                <a:spcPct val="66000"/>
              </a:lnSpc>
              <a:spcBef>
                <a:spcPct val="0"/>
              </a:spcBef>
              <a:spcAft>
                <a:spcPct val="0"/>
              </a:spcAft>
              <a:buClr>
                <a:srgbClr val="003366"/>
              </a:buClr>
              <a:buSzPct val="100000"/>
              <a:buFont typeface="Arial" charset="0"/>
              <a:tabLst>
                <a:tab pos="723900" algn="l"/>
                <a:tab pos="1447800" algn="l"/>
                <a:tab pos="2171700" algn="l"/>
                <a:tab pos="2895600" algn="l"/>
              </a:tabLst>
              <a:defRPr>
                <a:solidFill>
                  <a:schemeClr val="bg1"/>
                </a:solidFill>
                <a:latin typeface="Comic Sans MS" pitchFamily="66" charset="0"/>
                <a:ea typeface="MS Gothic" pitchFamily="49" charset="-128"/>
              </a:defRPr>
            </a:lvl6pPr>
            <a:lvl7pPr marL="2971800" indent="-228600" defTabSz="449263" eaLnBrk="0" fontAlgn="base" hangingPunct="0">
              <a:lnSpc>
                <a:spcPct val="66000"/>
              </a:lnSpc>
              <a:spcBef>
                <a:spcPct val="0"/>
              </a:spcBef>
              <a:spcAft>
                <a:spcPct val="0"/>
              </a:spcAft>
              <a:buClr>
                <a:srgbClr val="003366"/>
              </a:buClr>
              <a:buSzPct val="100000"/>
              <a:buFont typeface="Arial" charset="0"/>
              <a:tabLst>
                <a:tab pos="723900" algn="l"/>
                <a:tab pos="1447800" algn="l"/>
                <a:tab pos="2171700" algn="l"/>
                <a:tab pos="2895600" algn="l"/>
              </a:tabLst>
              <a:defRPr>
                <a:solidFill>
                  <a:schemeClr val="bg1"/>
                </a:solidFill>
                <a:latin typeface="Comic Sans MS" pitchFamily="66" charset="0"/>
                <a:ea typeface="MS Gothic" pitchFamily="49" charset="-128"/>
              </a:defRPr>
            </a:lvl7pPr>
            <a:lvl8pPr marL="3429000" indent="-228600" defTabSz="449263" eaLnBrk="0" fontAlgn="base" hangingPunct="0">
              <a:lnSpc>
                <a:spcPct val="66000"/>
              </a:lnSpc>
              <a:spcBef>
                <a:spcPct val="0"/>
              </a:spcBef>
              <a:spcAft>
                <a:spcPct val="0"/>
              </a:spcAft>
              <a:buClr>
                <a:srgbClr val="003366"/>
              </a:buClr>
              <a:buSzPct val="100000"/>
              <a:buFont typeface="Arial" charset="0"/>
              <a:tabLst>
                <a:tab pos="723900" algn="l"/>
                <a:tab pos="1447800" algn="l"/>
                <a:tab pos="2171700" algn="l"/>
                <a:tab pos="2895600" algn="l"/>
              </a:tabLst>
              <a:defRPr>
                <a:solidFill>
                  <a:schemeClr val="bg1"/>
                </a:solidFill>
                <a:latin typeface="Comic Sans MS" pitchFamily="66" charset="0"/>
                <a:ea typeface="MS Gothic" pitchFamily="49" charset="-128"/>
              </a:defRPr>
            </a:lvl8pPr>
            <a:lvl9pPr marL="3886200" indent="-228600" defTabSz="449263" eaLnBrk="0" fontAlgn="base" hangingPunct="0">
              <a:lnSpc>
                <a:spcPct val="66000"/>
              </a:lnSpc>
              <a:spcBef>
                <a:spcPct val="0"/>
              </a:spcBef>
              <a:spcAft>
                <a:spcPct val="0"/>
              </a:spcAft>
              <a:buClr>
                <a:srgbClr val="003366"/>
              </a:buClr>
              <a:buSzPct val="100000"/>
              <a:buFont typeface="Arial" charset="0"/>
              <a:tabLst>
                <a:tab pos="723900" algn="l"/>
                <a:tab pos="1447800" algn="l"/>
                <a:tab pos="2171700" algn="l"/>
                <a:tab pos="2895600" algn="l"/>
              </a:tabLst>
              <a:defRPr>
                <a:solidFill>
                  <a:schemeClr val="bg1"/>
                </a:solidFill>
                <a:latin typeface="Comic Sans MS" pitchFamily="66" charset="0"/>
                <a:ea typeface="MS Gothic" pitchFamily="49" charset="-128"/>
              </a:defRPr>
            </a:lvl9pPr>
          </a:lstStyle>
          <a:p>
            <a:pPr eaLnBrk="1" hangingPunct="1"/>
            <a:fld id="{CF7E9DD7-5D98-40BB-93ED-9810C62DF147}" type="slidenum">
              <a:rPr lang="en-GB">
                <a:solidFill>
                  <a:srgbClr val="000000"/>
                </a:solidFill>
                <a:latin typeface="Times New Roman" pitchFamily="18" charset="0"/>
                <a:ea typeface="Arial Unicode MS" pitchFamily="34" charset="-128"/>
              </a:rPr>
              <a:pPr eaLnBrk="1" hangingPunct="1"/>
              <a:t>33</a:t>
            </a:fld>
            <a:endParaRPr lang="en-GB">
              <a:solidFill>
                <a:srgbClr val="000000"/>
              </a:solidFill>
              <a:latin typeface="Times New Roman" pitchFamily="18" charset="0"/>
              <a:ea typeface="Arial Unicode MS" pitchFamily="34" charset="-128"/>
            </a:endParaRPr>
          </a:p>
        </p:txBody>
      </p:sp>
      <p:sp>
        <p:nvSpPr>
          <p:cNvPr id="144387" name="Text Box 1"/>
          <p:cNvSpPr txBox="1">
            <a:spLocks noChangeArrowheads="1"/>
          </p:cNvSpPr>
          <p:nvPr/>
        </p:nvSpPr>
        <p:spPr bwMode="auto">
          <a:xfrm>
            <a:off x="1143000" y="685800"/>
            <a:ext cx="4572000" cy="3429000"/>
          </a:xfrm>
          <a:prstGeom prst="rect">
            <a:avLst/>
          </a:prstGeom>
          <a:solidFill>
            <a:srgbClr val="FFFFFF"/>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eaLnBrk="0" hangingPunct="0">
              <a:defRPr>
                <a:solidFill>
                  <a:schemeClr val="bg1"/>
                </a:solidFill>
                <a:latin typeface="Comic Sans MS" pitchFamily="66" charset="0"/>
                <a:ea typeface="MS Gothic" pitchFamily="49" charset="-128"/>
              </a:defRPr>
            </a:lvl1pPr>
            <a:lvl2pPr marL="742950" indent="-285750" eaLnBrk="0" hangingPunct="0">
              <a:defRPr>
                <a:solidFill>
                  <a:schemeClr val="bg1"/>
                </a:solidFill>
                <a:latin typeface="Comic Sans MS" pitchFamily="66" charset="0"/>
                <a:ea typeface="MS Gothic" pitchFamily="49" charset="-128"/>
              </a:defRPr>
            </a:lvl2pPr>
            <a:lvl3pPr marL="1143000" indent="-228600" eaLnBrk="0" hangingPunct="0">
              <a:defRPr>
                <a:solidFill>
                  <a:schemeClr val="bg1"/>
                </a:solidFill>
                <a:latin typeface="Comic Sans MS" pitchFamily="66" charset="0"/>
                <a:ea typeface="MS Gothic" pitchFamily="49" charset="-128"/>
              </a:defRPr>
            </a:lvl3pPr>
            <a:lvl4pPr marL="1600200" indent="-228600" eaLnBrk="0" hangingPunct="0">
              <a:defRPr>
                <a:solidFill>
                  <a:schemeClr val="bg1"/>
                </a:solidFill>
                <a:latin typeface="Comic Sans MS" pitchFamily="66" charset="0"/>
                <a:ea typeface="MS Gothic" pitchFamily="49" charset="-128"/>
              </a:defRPr>
            </a:lvl4pPr>
            <a:lvl5pPr marL="2057400" indent="-228600" eaLnBrk="0" hangingPunct="0">
              <a:defRPr>
                <a:solidFill>
                  <a:schemeClr val="bg1"/>
                </a:solidFill>
                <a:latin typeface="Comic Sans MS" pitchFamily="66" charset="0"/>
                <a:ea typeface="MS Gothic" pitchFamily="49" charset="-128"/>
              </a:defRPr>
            </a:lvl5pPr>
            <a:lvl6pPr marL="2514600" indent="-228600" defTabSz="449263" eaLnBrk="0" fontAlgn="base" hangingPunct="0">
              <a:lnSpc>
                <a:spcPct val="66000"/>
              </a:lnSpc>
              <a:spcBef>
                <a:spcPct val="0"/>
              </a:spcBef>
              <a:spcAft>
                <a:spcPct val="0"/>
              </a:spcAft>
              <a:buClr>
                <a:srgbClr val="003366"/>
              </a:buClr>
              <a:buSzPct val="100000"/>
              <a:buFont typeface="Arial" charset="0"/>
              <a:defRPr>
                <a:solidFill>
                  <a:schemeClr val="bg1"/>
                </a:solidFill>
                <a:latin typeface="Comic Sans MS" pitchFamily="66" charset="0"/>
                <a:ea typeface="MS Gothic" pitchFamily="49" charset="-128"/>
              </a:defRPr>
            </a:lvl6pPr>
            <a:lvl7pPr marL="2971800" indent="-228600" defTabSz="449263" eaLnBrk="0" fontAlgn="base" hangingPunct="0">
              <a:lnSpc>
                <a:spcPct val="66000"/>
              </a:lnSpc>
              <a:spcBef>
                <a:spcPct val="0"/>
              </a:spcBef>
              <a:spcAft>
                <a:spcPct val="0"/>
              </a:spcAft>
              <a:buClr>
                <a:srgbClr val="003366"/>
              </a:buClr>
              <a:buSzPct val="100000"/>
              <a:buFont typeface="Arial" charset="0"/>
              <a:defRPr>
                <a:solidFill>
                  <a:schemeClr val="bg1"/>
                </a:solidFill>
                <a:latin typeface="Comic Sans MS" pitchFamily="66" charset="0"/>
                <a:ea typeface="MS Gothic" pitchFamily="49" charset="-128"/>
              </a:defRPr>
            </a:lvl7pPr>
            <a:lvl8pPr marL="3429000" indent="-228600" defTabSz="449263" eaLnBrk="0" fontAlgn="base" hangingPunct="0">
              <a:lnSpc>
                <a:spcPct val="66000"/>
              </a:lnSpc>
              <a:spcBef>
                <a:spcPct val="0"/>
              </a:spcBef>
              <a:spcAft>
                <a:spcPct val="0"/>
              </a:spcAft>
              <a:buClr>
                <a:srgbClr val="003366"/>
              </a:buClr>
              <a:buSzPct val="100000"/>
              <a:buFont typeface="Arial" charset="0"/>
              <a:defRPr>
                <a:solidFill>
                  <a:schemeClr val="bg1"/>
                </a:solidFill>
                <a:latin typeface="Comic Sans MS" pitchFamily="66" charset="0"/>
                <a:ea typeface="MS Gothic" pitchFamily="49" charset="-128"/>
              </a:defRPr>
            </a:lvl8pPr>
            <a:lvl9pPr marL="3886200" indent="-228600" defTabSz="449263" eaLnBrk="0" fontAlgn="base" hangingPunct="0">
              <a:lnSpc>
                <a:spcPct val="66000"/>
              </a:lnSpc>
              <a:spcBef>
                <a:spcPct val="0"/>
              </a:spcBef>
              <a:spcAft>
                <a:spcPct val="0"/>
              </a:spcAft>
              <a:buClr>
                <a:srgbClr val="003366"/>
              </a:buClr>
              <a:buSzPct val="100000"/>
              <a:buFont typeface="Arial" charset="0"/>
              <a:defRPr>
                <a:solidFill>
                  <a:schemeClr val="bg1"/>
                </a:solidFill>
                <a:latin typeface="Comic Sans MS" pitchFamily="66" charset="0"/>
                <a:ea typeface="MS Gothic" pitchFamily="49" charset="-128"/>
              </a:defRPr>
            </a:lvl9pPr>
          </a:lstStyle>
          <a:p>
            <a:pPr eaLnBrk="1" hangingPunct="1"/>
            <a:endParaRPr lang="es-ES"/>
          </a:p>
        </p:txBody>
      </p:sp>
      <p:sp>
        <p:nvSpPr>
          <p:cNvPr id="144388" name="Rectangle 2"/>
          <p:cNvSpPr txBox="1">
            <a:spLocks noGrp="1" noChangeArrowheads="1"/>
          </p:cNvSpPr>
          <p:nvPr>
            <p:ph type="body"/>
          </p:nvPr>
        </p:nvSpPr>
        <p:spPr>
          <a:xfrm>
            <a:off x="685800" y="4343400"/>
            <a:ext cx="5478463" cy="4114800"/>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s-E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3"/>
        <p:cNvGrpSpPr/>
        <p:nvPr/>
      </p:nvGrpSpPr>
      <p:grpSpPr>
        <a:xfrm>
          <a:off x="0" y="0"/>
          <a:ext cx="0" cy="0"/>
          <a:chOff x="0" y="0"/>
          <a:chExt cx="0" cy="0"/>
        </a:xfrm>
      </p:grpSpPr>
      <p:sp>
        <p:nvSpPr>
          <p:cNvPr id="214" name="Google Shape;214;p11: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15" name="Google Shape;215;p1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7"/>
        <p:cNvGrpSpPr/>
        <p:nvPr/>
      </p:nvGrpSpPr>
      <p:grpSpPr>
        <a:xfrm>
          <a:off x="0" y="0"/>
          <a:ext cx="0" cy="0"/>
          <a:chOff x="0" y="0"/>
          <a:chExt cx="0" cy="0"/>
        </a:xfrm>
      </p:grpSpPr>
      <p:sp>
        <p:nvSpPr>
          <p:cNvPr id="258" name="Google Shape;258;p14: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59" name="Google Shape;259;p1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7"/>
        <p:cNvGrpSpPr/>
        <p:nvPr/>
      </p:nvGrpSpPr>
      <p:grpSpPr>
        <a:xfrm>
          <a:off x="0" y="0"/>
          <a:ext cx="0" cy="0"/>
          <a:chOff x="0" y="0"/>
          <a:chExt cx="0" cy="0"/>
        </a:xfrm>
      </p:grpSpPr>
      <p:sp>
        <p:nvSpPr>
          <p:cNvPr id="258" name="Google Shape;258;p14: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59" name="Google Shape;259;p1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7"/>
        <p:cNvGrpSpPr/>
        <p:nvPr/>
      </p:nvGrpSpPr>
      <p:grpSpPr>
        <a:xfrm>
          <a:off x="0" y="0"/>
          <a:ext cx="0" cy="0"/>
          <a:chOff x="0" y="0"/>
          <a:chExt cx="0" cy="0"/>
        </a:xfrm>
      </p:grpSpPr>
      <p:sp>
        <p:nvSpPr>
          <p:cNvPr id="258" name="Google Shape;258;p14: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59" name="Google Shape;259;p1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7"/>
        <p:cNvGrpSpPr/>
        <p:nvPr/>
      </p:nvGrpSpPr>
      <p:grpSpPr>
        <a:xfrm>
          <a:off x="0" y="0"/>
          <a:ext cx="0" cy="0"/>
          <a:chOff x="0" y="0"/>
          <a:chExt cx="0" cy="0"/>
        </a:xfrm>
      </p:grpSpPr>
      <p:sp>
        <p:nvSpPr>
          <p:cNvPr id="258" name="Google Shape;258;p14: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259" name="Google Shape;259;p1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8"/>
        <p:cNvGrpSpPr/>
        <p:nvPr/>
      </p:nvGrpSpPr>
      <p:grpSpPr>
        <a:xfrm>
          <a:off x="0" y="0"/>
          <a:ext cx="0" cy="0"/>
          <a:chOff x="0" y="0"/>
          <a:chExt cx="0" cy="0"/>
        </a:xfrm>
      </p:grpSpPr>
      <p:sp>
        <p:nvSpPr>
          <p:cNvPr id="299" name="Google Shape;299;p18: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00" name="Google Shape;300;p1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2"/>
        <p:cNvGrpSpPr/>
        <p:nvPr/>
      </p:nvGrpSpPr>
      <p:grpSpPr>
        <a:xfrm>
          <a:off x="0" y="0"/>
          <a:ext cx="0" cy="0"/>
          <a:chOff x="0" y="0"/>
          <a:chExt cx="0" cy="0"/>
        </a:xfrm>
      </p:grpSpPr>
      <p:sp>
        <p:nvSpPr>
          <p:cNvPr id="323" name="Google Shape;323;p19: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24" name="Google Shape;324;p1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5"/>
        <p:cNvGrpSpPr/>
        <p:nvPr/>
      </p:nvGrpSpPr>
      <p:grpSpPr>
        <a:xfrm>
          <a:off x="0" y="0"/>
          <a:ext cx="0" cy="0"/>
          <a:chOff x="0" y="0"/>
          <a:chExt cx="0" cy="0"/>
        </a:xfrm>
      </p:grpSpPr>
      <p:sp>
        <p:nvSpPr>
          <p:cNvPr id="16" name="Google Shape;16;p31"/>
          <p:cNvSpPr txBox="1">
            <a:spLocks noGrp="1"/>
          </p:cNvSpPr>
          <p:nvPr>
            <p:ph type="ctrTitle"/>
          </p:nvPr>
        </p:nvSpPr>
        <p:spPr>
          <a:xfrm>
            <a:off x="576072" y="1124712"/>
            <a:ext cx="11036808" cy="3172968"/>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8000"/>
              <a:buFont typeface="Avenir"/>
              <a:buNone/>
              <a:defRPr sz="8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7" name="Google Shape;17;p31"/>
          <p:cNvSpPr txBox="1">
            <a:spLocks noGrp="1"/>
          </p:cNvSpPr>
          <p:nvPr>
            <p:ph type="subTitle" idx="1"/>
          </p:nvPr>
        </p:nvSpPr>
        <p:spPr>
          <a:xfrm>
            <a:off x="576072" y="4727448"/>
            <a:ext cx="11036808" cy="1481328"/>
          </a:xfrm>
          <a:prstGeom prst="rect">
            <a:avLst/>
          </a:prstGeom>
          <a:noFill/>
          <a:ln>
            <a:noFill/>
          </a:ln>
        </p:spPr>
        <p:txBody>
          <a:bodyPr spcFirstLastPara="1" wrap="square" lIns="91425" tIns="45700" rIns="91425" bIns="45700" anchor="t" anchorCtr="0">
            <a:normAutofit/>
          </a:bodyPr>
          <a:lstStyle>
            <a:lvl1pPr lvl="0" algn="l">
              <a:lnSpc>
                <a:spcPct val="110000"/>
              </a:lnSpc>
              <a:spcBef>
                <a:spcPts val="1000"/>
              </a:spcBef>
              <a:spcAft>
                <a:spcPts val="0"/>
              </a:spcAft>
              <a:buClr>
                <a:schemeClr val="dk1"/>
              </a:buClr>
              <a:buSzPts val="2800"/>
              <a:buNone/>
              <a:defRPr sz="2800"/>
            </a:lvl1pPr>
            <a:lvl2pPr lvl="1" algn="ctr">
              <a:lnSpc>
                <a:spcPct val="110000"/>
              </a:lnSpc>
              <a:spcBef>
                <a:spcPts val="500"/>
              </a:spcBef>
              <a:spcAft>
                <a:spcPts val="0"/>
              </a:spcAft>
              <a:buClr>
                <a:schemeClr val="dk1"/>
              </a:buClr>
              <a:buSzPts val="2000"/>
              <a:buNone/>
              <a:defRPr sz="2000"/>
            </a:lvl2pPr>
            <a:lvl3pPr lvl="2" algn="ctr">
              <a:lnSpc>
                <a:spcPct val="110000"/>
              </a:lnSpc>
              <a:spcBef>
                <a:spcPts val="500"/>
              </a:spcBef>
              <a:spcAft>
                <a:spcPts val="0"/>
              </a:spcAft>
              <a:buClr>
                <a:schemeClr val="dk1"/>
              </a:buClr>
              <a:buSzPts val="1800"/>
              <a:buNone/>
              <a:defRPr sz="1800"/>
            </a:lvl3pPr>
            <a:lvl4pPr lvl="3" algn="ctr">
              <a:lnSpc>
                <a:spcPct val="110000"/>
              </a:lnSpc>
              <a:spcBef>
                <a:spcPts val="500"/>
              </a:spcBef>
              <a:spcAft>
                <a:spcPts val="0"/>
              </a:spcAft>
              <a:buClr>
                <a:schemeClr val="dk1"/>
              </a:buClr>
              <a:buSzPts val="1600"/>
              <a:buNone/>
              <a:defRPr sz="1600"/>
            </a:lvl4pPr>
            <a:lvl5pPr lvl="4" algn="ctr">
              <a:lnSpc>
                <a:spcPct val="11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18" name="Google Shape;18;p31"/>
          <p:cNvSpPr txBox="1">
            <a:spLocks noGrp="1"/>
          </p:cNvSpPr>
          <p:nvPr>
            <p:ph type="dt" idx="10"/>
          </p:nvPr>
        </p:nvSpPr>
        <p:spPr>
          <a:xfrm>
            <a:off x="576072"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9" name="Google Shape;19;p3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0" name="Google Shape;20;p31"/>
          <p:cNvSpPr txBox="1">
            <a:spLocks noGrp="1"/>
          </p:cNvSpPr>
          <p:nvPr>
            <p:ph type="sldNum" idx="12"/>
          </p:nvPr>
        </p:nvSpPr>
        <p:spPr>
          <a:xfrm>
            <a:off x="886968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s-ES"/>
              <a:t>‹Nº›</a:t>
            </a:fld>
            <a:endParaRPr/>
          </a:p>
        </p:txBody>
      </p:sp>
      <p:sp>
        <p:nvSpPr>
          <p:cNvPr id="21" name="Google Shape;21;p31"/>
          <p:cNvSpPr/>
          <p:nvPr/>
        </p:nvSpPr>
        <p:spPr>
          <a:xfrm rot="5400000">
            <a:off x="857544" y="346791"/>
            <a:ext cx="146304" cy="704088"/>
          </a:xfrm>
          <a:prstGeom prst="rect">
            <a:avLst/>
          </a:prstGeom>
          <a:solidFill>
            <a:schemeClr val="accen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1"/>
              </a:buClr>
              <a:buSzPts val="1800"/>
              <a:buFont typeface="Avenir"/>
              <a:buNone/>
            </a:pPr>
            <a:endParaRPr sz="1800" b="0" i="0" u="none" strike="noStrike" cap="none">
              <a:solidFill>
                <a:srgbClr val="FFFFFF"/>
              </a:solidFill>
              <a:latin typeface="Calibri"/>
              <a:ea typeface="Calibri"/>
              <a:cs typeface="Calibri"/>
              <a:sym typeface="Calibri"/>
            </a:endParaRPr>
          </a:p>
        </p:txBody>
      </p:sp>
      <p:sp>
        <p:nvSpPr>
          <p:cNvPr id="22" name="Google Shape;22;p31"/>
          <p:cNvSpPr/>
          <p:nvPr/>
        </p:nvSpPr>
        <p:spPr>
          <a:xfrm rot="10800000" flipH="1">
            <a:off x="578652" y="4501201"/>
            <a:ext cx="11034696" cy="18288"/>
          </a:xfrm>
          <a:prstGeom prst="rect">
            <a:avLst/>
          </a:prstGeom>
          <a:solidFill>
            <a:srgbClr val="DAC5BD"/>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1"/>
              </a:buClr>
              <a:buSzPts val="1800"/>
              <a:buFont typeface="Avenir"/>
              <a:buNone/>
            </a:pPr>
            <a:endParaRPr sz="1800" b="0" i="0" u="none" strike="noStrike" cap="none">
              <a:solidFill>
                <a:srgbClr val="FFFFFF"/>
              </a:solidFill>
              <a:latin typeface="Calibri"/>
              <a:ea typeface="Calibri"/>
              <a:cs typeface="Calibri"/>
              <a:sym typeface="Calibri"/>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97"/>
        <p:cNvGrpSpPr/>
        <p:nvPr/>
      </p:nvGrpSpPr>
      <p:grpSpPr>
        <a:xfrm>
          <a:off x="0" y="0"/>
          <a:ext cx="0" cy="0"/>
          <a:chOff x="0" y="0"/>
          <a:chExt cx="0" cy="0"/>
        </a:xfrm>
      </p:grpSpPr>
      <p:sp>
        <p:nvSpPr>
          <p:cNvPr id="98" name="Google Shape;98;p41"/>
          <p:cNvSpPr txBox="1">
            <a:spLocks noGrp="1"/>
          </p:cNvSpPr>
          <p:nvPr>
            <p:ph type="title"/>
          </p:nvPr>
        </p:nvSpPr>
        <p:spPr>
          <a:xfrm rot="5400000">
            <a:off x="7133431" y="1956594"/>
            <a:ext cx="5811838" cy="26289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99" name="Google Shape;99;p41"/>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45700" rIns="91425" bIns="45700" anchor="t" anchorCtr="0">
            <a:normAutofit/>
          </a:bodyPr>
          <a:lstStyle>
            <a:lvl1pPr marL="457200" lvl="0" indent="-342900" algn="l">
              <a:lnSpc>
                <a:spcPct val="110000"/>
              </a:lnSpc>
              <a:spcBef>
                <a:spcPts val="1000"/>
              </a:spcBef>
              <a:spcAft>
                <a:spcPts val="0"/>
              </a:spcAft>
              <a:buClr>
                <a:schemeClr val="dk1"/>
              </a:buClr>
              <a:buSzPts val="1800"/>
              <a:buChar char="•"/>
              <a:defRPr/>
            </a:lvl1pPr>
            <a:lvl2pPr marL="914400" lvl="1" indent="-342900" algn="l">
              <a:lnSpc>
                <a:spcPct val="110000"/>
              </a:lnSpc>
              <a:spcBef>
                <a:spcPts val="500"/>
              </a:spcBef>
              <a:spcAft>
                <a:spcPts val="0"/>
              </a:spcAft>
              <a:buClr>
                <a:schemeClr val="dk1"/>
              </a:buClr>
              <a:buSzPts val="1800"/>
              <a:buChar char="•"/>
              <a:defRPr/>
            </a:lvl2pPr>
            <a:lvl3pPr marL="1371600" lvl="2" indent="-342900" algn="l">
              <a:lnSpc>
                <a:spcPct val="110000"/>
              </a:lnSpc>
              <a:spcBef>
                <a:spcPts val="500"/>
              </a:spcBef>
              <a:spcAft>
                <a:spcPts val="0"/>
              </a:spcAft>
              <a:buClr>
                <a:schemeClr val="dk1"/>
              </a:buClr>
              <a:buSzPts val="1800"/>
              <a:buChar char="•"/>
              <a:defRPr/>
            </a:lvl3pPr>
            <a:lvl4pPr marL="1828800" lvl="3" indent="-342900" algn="l">
              <a:lnSpc>
                <a:spcPct val="110000"/>
              </a:lnSpc>
              <a:spcBef>
                <a:spcPts val="500"/>
              </a:spcBef>
              <a:spcAft>
                <a:spcPts val="0"/>
              </a:spcAft>
              <a:buClr>
                <a:schemeClr val="dk1"/>
              </a:buClr>
              <a:buSzPts val="1800"/>
              <a:buChar char="•"/>
              <a:defRPr/>
            </a:lvl4pPr>
            <a:lvl5pPr marL="2286000" lvl="4" indent="-342900" algn="l">
              <a:lnSpc>
                <a:spcPct val="11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00" name="Google Shape;100;p4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1" name="Google Shape;101;p4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2" name="Google Shape;102;p4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s-ES"/>
              <a:t>‹Nº›</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xAndClipArt">
  <p:cSld name="Título y texto e imágenes prediseñadas">
    <p:spTree>
      <p:nvGrpSpPr>
        <p:cNvPr id="1" name=""/>
        <p:cNvGrpSpPr/>
        <p:nvPr/>
      </p:nvGrpSpPr>
      <p:grpSpPr>
        <a:xfrm>
          <a:off x="0" y="0"/>
          <a:ext cx="0" cy="0"/>
          <a:chOff x="0" y="0"/>
          <a:chExt cx="0" cy="0"/>
        </a:xfrm>
      </p:grpSpPr>
      <p:sp>
        <p:nvSpPr>
          <p:cNvPr id="2" name="1 Título"/>
          <p:cNvSpPr>
            <a:spLocks noGrp="1"/>
          </p:cNvSpPr>
          <p:nvPr>
            <p:ph type="title"/>
          </p:nvPr>
        </p:nvSpPr>
        <p:spPr>
          <a:xfrm>
            <a:off x="1111251" y="750889"/>
            <a:ext cx="10361083" cy="1076325"/>
          </a:xfrm>
        </p:spPr>
        <p:txBody>
          <a:bodyPr/>
          <a:lstStyle/>
          <a:p>
            <a:r>
              <a:rPr lang="es-ES" smtClean="0"/>
              <a:t>Haga clic para modificar el estilo de título del patrón</a:t>
            </a:r>
            <a:endParaRPr lang="es-ES"/>
          </a:p>
        </p:txBody>
      </p:sp>
      <p:sp>
        <p:nvSpPr>
          <p:cNvPr id="3" name="2 Marcador de texto"/>
          <p:cNvSpPr>
            <a:spLocks noGrp="1"/>
          </p:cNvSpPr>
          <p:nvPr>
            <p:ph type="body" sz="half" idx="1"/>
          </p:nvPr>
        </p:nvSpPr>
        <p:spPr>
          <a:xfrm>
            <a:off x="1117600" y="2362200"/>
            <a:ext cx="5020733" cy="37353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imágenes prediseñadas"/>
          <p:cNvSpPr>
            <a:spLocks noGrp="1"/>
          </p:cNvSpPr>
          <p:nvPr>
            <p:ph type="clipArt" sz="half" idx="2"/>
          </p:nvPr>
        </p:nvSpPr>
        <p:spPr>
          <a:xfrm>
            <a:off x="6341534" y="2362200"/>
            <a:ext cx="5020733" cy="3735388"/>
          </a:xfrm>
        </p:spPr>
        <p:txBody>
          <a:bodyPr/>
          <a:lstStyle/>
          <a:p>
            <a:pPr lvl="0"/>
            <a:endParaRPr lang="es-ES" noProof="0" smtClean="0"/>
          </a:p>
        </p:txBody>
      </p:sp>
      <p:sp>
        <p:nvSpPr>
          <p:cNvPr id="5" name="Rectangle 10"/>
          <p:cNvSpPr>
            <a:spLocks noGrp="1" noChangeArrowheads="1"/>
          </p:cNvSpPr>
          <p:nvPr>
            <p:ph type="dt" idx="10"/>
          </p:nvPr>
        </p:nvSpPr>
        <p:spPr>
          <a:ln/>
        </p:spPr>
        <p:txBody>
          <a:bodyPr/>
          <a:lstStyle>
            <a:lvl1pPr>
              <a:defRPr/>
            </a:lvl1pPr>
          </a:lstStyle>
          <a:p>
            <a:pPr>
              <a:defRPr/>
            </a:pPr>
            <a:endParaRPr lang="en-GB"/>
          </a:p>
        </p:txBody>
      </p:sp>
      <p:sp>
        <p:nvSpPr>
          <p:cNvPr id="6" name="Rectangle 11"/>
          <p:cNvSpPr>
            <a:spLocks noGrp="1" noChangeArrowheads="1"/>
          </p:cNvSpPr>
          <p:nvPr>
            <p:ph type="ftr" idx="11"/>
          </p:nvPr>
        </p:nvSpPr>
        <p:spPr>
          <a:ln/>
        </p:spPr>
        <p:txBody>
          <a:bodyPr/>
          <a:lstStyle>
            <a:lvl1pPr>
              <a:defRPr/>
            </a:lvl1pPr>
          </a:lstStyle>
          <a:p>
            <a:pPr>
              <a:defRPr/>
            </a:pPr>
            <a:endParaRPr lang="en-GB"/>
          </a:p>
        </p:txBody>
      </p:sp>
      <p:sp>
        <p:nvSpPr>
          <p:cNvPr id="7" name="Rectangle 12"/>
          <p:cNvSpPr>
            <a:spLocks noGrp="1" noChangeArrowheads="1"/>
          </p:cNvSpPr>
          <p:nvPr>
            <p:ph type="sldNum" idx="12"/>
          </p:nvPr>
        </p:nvSpPr>
        <p:spPr>
          <a:ln/>
        </p:spPr>
        <p:txBody>
          <a:bodyPr/>
          <a:lstStyle>
            <a:lvl1pPr>
              <a:defRPr/>
            </a:lvl1pPr>
          </a:lstStyle>
          <a:p>
            <a:pPr>
              <a:defRPr/>
            </a:pPr>
            <a:fld id="{B154E252-32A4-48BD-A4A7-FFD593733E2F}" type="slidenum">
              <a:rPr lang="en-GB"/>
              <a:pPr>
                <a:defRPr/>
              </a:pPr>
              <a:t>‹Nº›</a:t>
            </a:fld>
            <a:endParaRPr lang="en-GB"/>
          </a:p>
        </p:txBody>
      </p:sp>
    </p:spTree>
    <p:extLst>
      <p:ext uri="{BB962C8B-B14F-4D97-AF65-F5344CB8AC3E}">
        <p14:creationId xmlns:p14="http://schemas.microsoft.com/office/powerpoint/2010/main" val="310164301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ítulo y tabla">
    <p:spTree>
      <p:nvGrpSpPr>
        <p:cNvPr id="1" name=""/>
        <p:cNvGrpSpPr/>
        <p:nvPr/>
      </p:nvGrpSpPr>
      <p:grpSpPr>
        <a:xfrm>
          <a:off x="0" y="0"/>
          <a:ext cx="0" cy="0"/>
          <a:chOff x="0" y="0"/>
          <a:chExt cx="0" cy="0"/>
        </a:xfrm>
      </p:grpSpPr>
      <p:sp>
        <p:nvSpPr>
          <p:cNvPr id="2" name="1 Título"/>
          <p:cNvSpPr>
            <a:spLocks noGrp="1"/>
          </p:cNvSpPr>
          <p:nvPr>
            <p:ph type="title"/>
          </p:nvPr>
        </p:nvSpPr>
        <p:spPr>
          <a:xfrm>
            <a:off x="1111251" y="750889"/>
            <a:ext cx="10361083" cy="1076325"/>
          </a:xfrm>
        </p:spPr>
        <p:txBody>
          <a:bodyPr/>
          <a:lstStyle/>
          <a:p>
            <a:r>
              <a:rPr lang="es-ES" smtClean="0"/>
              <a:t>Haga clic para modificar el estilo de título del patrón</a:t>
            </a:r>
            <a:endParaRPr lang="es-ES"/>
          </a:p>
        </p:txBody>
      </p:sp>
      <p:sp>
        <p:nvSpPr>
          <p:cNvPr id="3" name="2 Marcador de tabla"/>
          <p:cNvSpPr>
            <a:spLocks noGrp="1"/>
          </p:cNvSpPr>
          <p:nvPr>
            <p:ph type="tbl" idx="1"/>
          </p:nvPr>
        </p:nvSpPr>
        <p:spPr>
          <a:xfrm>
            <a:off x="1117600" y="2362200"/>
            <a:ext cx="10244667" cy="3735388"/>
          </a:xfrm>
        </p:spPr>
        <p:txBody>
          <a:bodyPr/>
          <a:lstStyle/>
          <a:p>
            <a:pPr lvl="0"/>
            <a:endParaRPr lang="es-ES" noProof="0" smtClean="0"/>
          </a:p>
        </p:txBody>
      </p:sp>
      <p:sp>
        <p:nvSpPr>
          <p:cNvPr id="4" name="Rectangle 10"/>
          <p:cNvSpPr>
            <a:spLocks noGrp="1" noChangeArrowheads="1"/>
          </p:cNvSpPr>
          <p:nvPr>
            <p:ph type="dt" idx="10"/>
          </p:nvPr>
        </p:nvSpPr>
        <p:spPr>
          <a:ln/>
        </p:spPr>
        <p:txBody>
          <a:bodyPr/>
          <a:lstStyle>
            <a:lvl1pPr>
              <a:defRPr/>
            </a:lvl1pPr>
          </a:lstStyle>
          <a:p>
            <a:pPr>
              <a:defRPr/>
            </a:pPr>
            <a:endParaRPr lang="en-GB"/>
          </a:p>
        </p:txBody>
      </p:sp>
      <p:sp>
        <p:nvSpPr>
          <p:cNvPr id="5" name="Rectangle 11"/>
          <p:cNvSpPr>
            <a:spLocks noGrp="1" noChangeArrowheads="1"/>
          </p:cNvSpPr>
          <p:nvPr>
            <p:ph type="ftr" idx="11"/>
          </p:nvPr>
        </p:nvSpPr>
        <p:spPr>
          <a:ln/>
        </p:spPr>
        <p:txBody>
          <a:bodyPr/>
          <a:lstStyle>
            <a:lvl1pPr>
              <a:defRPr/>
            </a:lvl1pPr>
          </a:lstStyle>
          <a:p>
            <a:pPr>
              <a:defRPr/>
            </a:pPr>
            <a:endParaRPr lang="en-GB"/>
          </a:p>
        </p:txBody>
      </p:sp>
      <p:sp>
        <p:nvSpPr>
          <p:cNvPr id="6" name="Rectangle 12"/>
          <p:cNvSpPr>
            <a:spLocks noGrp="1" noChangeArrowheads="1"/>
          </p:cNvSpPr>
          <p:nvPr>
            <p:ph type="sldNum" idx="12"/>
          </p:nvPr>
        </p:nvSpPr>
        <p:spPr>
          <a:ln/>
        </p:spPr>
        <p:txBody>
          <a:bodyPr/>
          <a:lstStyle>
            <a:lvl1pPr>
              <a:defRPr/>
            </a:lvl1pPr>
          </a:lstStyle>
          <a:p>
            <a:pPr>
              <a:defRPr/>
            </a:pPr>
            <a:fld id="{BC9B0DC9-3FAE-4DC8-B1DF-5750739ECCD5}" type="slidenum">
              <a:rPr lang="en-GB"/>
              <a:pPr>
                <a:defRPr/>
              </a:pPr>
              <a:t>‹Nº›</a:t>
            </a:fld>
            <a:endParaRPr lang="en-GB"/>
          </a:p>
        </p:txBody>
      </p:sp>
    </p:spTree>
    <p:extLst>
      <p:ext uri="{BB962C8B-B14F-4D97-AF65-F5344CB8AC3E}">
        <p14:creationId xmlns:p14="http://schemas.microsoft.com/office/powerpoint/2010/main" val="6342266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3"/>
        <p:cNvGrpSpPr/>
        <p:nvPr/>
      </p:nvGrpSpPr>
      <p:grpSpPr>
        <a:xfrm>
          <a:off x="0" y="0"/>
          <a:ext cx="0" cy="0"/>
          <a:chOff x="0" y="0"/>
          <a:chExt cx="0" cy="0"/>
        </a:xfrm>
      </p:grpSpPr>
      <p:sp>
        <p:nvSpPr>
          <p:cNvPr id="24" name="Google Shape;24;p32"/>
          <p:cNvSpPr/>
          <p:nvPr/>
        </p:nvSpPr>
        <p:spPr>
          <a:xfrm>
            <a:off x="558209" y="0"/>
            <a:ext cx="11167447" cy="2018806"/>
          </a:xfrm>
          <a:prstGeom prst="rect">
            <a:avLst/>
          </a:prstGeom>
          <a:solidFill>
            <a:schemeClr val="lt1"/>
          </a:solidFill>
          <a:ln w="9525" cap="flat" cmpd="sng">
            <a:solidFill>
              <a:srgbClr val="F1E7E3"/>
            </a:solidFill>
            <a:prstDash val="solid"/>
            <a:miter lim="800000"/>
            <a:headEnd type="none" w="sm" len="sm"/>
            <a:tailEnd type="none" w="sm" len="sm"/>
          </a:ln>
          <a:effectLst>
            <a:outerShdw blurRad="50800" dist="38100" dir="2700000" algn="tl" rotWithShape="0">
              <a:srgbClr val="D8D8D8">
                <a:alpha val="29803"/>
              </a:srgbClr>
            </a:outerShdw>
          </a:effectLst>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1"/>
              </a:buClr>
              <a:buSzPts val="1800"/>
              <a:buFont typeface="Avenir"/>
              <a:buNone/>
            </a:pPr>
            <a:endParaRPr sz="1800" b="0" i="0" u="none" strike="noStrike" cap="none">
              <a:solidFill>
                <a:srgbClr val="FFFFFF"/>
              </a:solidFill>
              <a:latin typeface="Calibri"/>
              <a:ea typeface="Calibri"/>
              <a:cs typeface="Calibri"/>
              <a:sym typeface="Calibri"/>
            </a:endParaRPr>
          </a:p>
        </p:txBody>
      </p:sp>
      <p:sp>
        <p:nvSpPr>
          <p:cNvPr id="25" name="Google Shape;25;p32"/>
          <p:cNvSpPr/>
          <p:nvPr/>
        </p:nvSpPr>
        <p:spPr>
          <a:xfrm>
            <a:off x="566928" y="0"/>
            <a:ext cx="11155680" cy="201168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1"/>
              </a:buClr>
              <a:buSzPts val="1800"/>
              <a:buFont typeface="Avenir"/>
              <a:buNone/>
            </a:pPr>
            <a:endParaRPr sz="1800" b="0" i="0" u="none" strike="noStrike" cap="none">
              <a:solidFill>
                <a:srgbClr val="FFFFFF"/>
              </a:solidFill>
              <a:latin typeface="Calibri"/>
              <a:ea typeface="Calibri"/>
              <a:cs typeface="Calibri"/>
              <a:sym typeface="Calibri"/>
            </a:endParaRPr>
          </a:p>
        </p:txBody>
      </p:sp>
      <p:sp>
        <p:nvSpPr>
          <p:cNvPr id="26" name="Google Shape;26;p32"/>
          <p:cNvSpPr/>
          <p:nvPr/>
        </p:nvSpPr>
        <p:spPr>
          <a:xfrm>
            <a:off x="498834" y="787352"/>
            <a:ext cx="128016" cy="704088"/>
          </a:xfrm>
          <a:prstGeom prst="rect">
            <a:avLst/>
          </a:prstGeom>
          <a:solidFill>
            <a:schemeClr val="accen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1"/>
              </a:buClr>
              <a:buSzPts val="1800"/>
              <a:buFont typeface="Avenir"/>
              <a:buNone/>
            </a:pPr>
            <a:endParaRPr sz="1800" b="0" i="0" u="none" strike="noStrike" cap="none">
              <a:solidFill>
                <a:srgbClr val="FFFFFF"/>
              </a:solidFill>
              <a:latin typeface="Calibri"/>
              <a:ea typeface="Calibri"/>
              <a:cs typeface="Calibri"/>
              <a:sym typeface="Calibri"/>
            </a:endParaRPr>
          </a:p>
        </p:txBody>
      </p:sp>
      <p:sp>
        <p:nvSpPr>
          <p:cNvPr id="27" name="Google Shape;27;p32"/>
          <p:cNvSpPr txBox="1">
            <a:spLocks noGrp="1"/>
          </p:cNvSpPr>
          <p:nvPr>
            <p:ph type="title"/>
          </p:nvPr>
        </p:nvSpPr>
        <p:spPr>
          <a:xfrm>
            <a:off x="1115568" y="548640"/>
            <a:ext cx="10168128" cy="1179576"/>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4000"/>
              <a:buFont typeface="Avenir"/>
              <a:buNone/>
              <a:defRPr sz="4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8" name="Google Shape;28;p32"/>
          <p:cNvSpPr txBox="1">
            <a:spLocks noGrp="1"/>
          </p:cNvSpPr>
          <p:nvPr>
            <p:ph type="body" idx="1"/>
          </p:nvPr>
        </p:nvSpPr>
        <p:spPr>
          <a:xfrm>
            <a:off x="1115568" y="2478024"/>
            <a:ext cx="10168128" cy="3694176"/>
          </a:xfrm>
          <a:prstGeom prst="rect">
            <a:avLst/>
          </a:prstGeom>
          <a:noFill/>
          <a:ln>
            <a:noFill/>
          </a:ln>
        </p:spPr>
        <p:txBody>
          <a:bodyPr spcFirstLastPara="1" wrap="square" lIns="91425" tIns="45700" rIns="91425" bIns="45700" anchor="t" anchorCtr="0">
            <a:normAutofit/>
          </a:bodyPr>
          <a:lstStyle>
            <a:lvl1pPr marL="457200" lvl="0" indent="-342900" algn="l">
              <a:lnSpc>
                <a:spcPct val="110000"/>
              </a:lnSpc>
              <a:spcBef>
                <a:spcPts val="1000"/>
              </a:spcBef>
              <a:spcAft>
                <a:spcPts val="0"/>
              </a:spcAft>
              <a:buClr>
                <a:schemeClr val="dk1"/>
              </a:buClr>
              <a:buSzPts val="1800"/>
              <a:buChar char="•"/>
              <a:defRPr/>
            </a:lvl1pPr>
            <a:lvl2pPr marL="914400" lvl="1" indent="-342900" algn="l">
              <a:lnSpc>
                <a:spcPct val="110000"/>
              </a:lnSpc>
              <a:spcBef>
                <a:spcPts val="500"/>
              </a:spcBef>
              <a:spcAft>
                <a:spcPts val="0"/>
              </a:spcAft>
              <a:buClr>
                <a:schemeClr val="dk1"/>
              </a:buClr>
              <a:buSzPts val="1800"/>
              <a:buChar char="•"/>
              <a:defRPr/>
            </a:lvl2pPr>
            <a:lvl3pPr marL="1371600" lvl="2" indent="-342900" algn="l">
              <a:lnSpc>
                <a:spcPct val="110000"/>
              </a:lnSpc>
              <a:spcBef>
                <a:spcPts val="500"/>
              </a:spcBef>
              <a:spcAft>
                <a:spcPts val="0"/>
              </a:spcAft>
              <a:buClr>
                <a:schemeClr val="dk1"/>
              </a:buClr>
              <a:buSzPts val="1800"/>
              <a:buChar char="•"/>
              <a:defRPr/>
            </a:lvl3pPr>
            <a:lvl4pPr marL="1828800" lvl="3" indent="-342900" algn="l">
              <a:lnSpc>
                <a:spcPct val="110000"/>
              </a:lnSpc>
              <a:spcBef>
                <a:spcPts val="500"/>
              </a:spcBef>
              <a:spcAft>
                <a:spcPts val="0"/>
              </a:spcAft>
              <a:buClr>
                <a:schemeClr val="dk1"/>
              </a:buClr>
              <a:buSzPts val="1800"/>
              <a:buChar char="•"/>
              <a:defRPr/>
            </a:lvl4pPr>
            <a:lvl5pPr marL="2286000" lvl="4" indent="-342900" algn="l">
              <a:lnSpc>
                <a:spcPct val="11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9" name="Google Shape;29;p32"/>
          <p:cNvSpPr txBox="1">
            <a:spLocks noGrp="1"/>
          </p:cNvSpPr>
          <p:nvPr>
            <p:ph type="dt" idx="10"/>
          </p:nvPr>
        </p:nvSpPr>
        <p:spPr>
          <a:xfrm>
            <a:off x="1115568"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0" name="Google Shape;30;p3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1" name="Google Shape;31;p32"/>
          <p:cNvSpPr txBox="1">
            <a:spLocks noGrp="1"/>
          </p:cNvSpPr>
          <p:nvPr>
            <p:ph type="sldNum" idx="12"/>
          </p:nvPr>
        </p:nvSpPr>
        <p:spPr>
          <a:xfrm>
            <a:off x="8540496"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s-ES"/>
              <a:t>‹Nº›</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32"/>
        <p:cNvGrpSpPr/>
        <p:nvPr/>
      </p:nvGrpSpPr>
      <p:grpSpPr>
        <a:xfrm>
          <a:off x="0" y="0"/>
          <a:ext cx="0" cy="0"/>
          <a:chOff x="0" y="0"/>
          <a:chExt cx="0" cy="0"/>
        </a:xfrm>
      </p:grpSpPr>
      <p:sp>
        <p:nvSpPr>
          <p:cNvPr id="33" name="Google Shape;33;p33"/>
          <p:cNvSpPr/>
          <p:nvPr/>
        </p:nvSpPr>
        <p:spPr>
          <a:xfrm>
            <a:off x="558210" y="4981421"/>
            <a:ext cx="11134956" cy="822960"/>
          </a:xfrm>
          <a:prstGeom prst="rect">
            <a:avLst/>
          </a:prstGeom>
          <a:solidFill>
            <a:schemeClr val="lt1"/>
          </a:solidFill>
          <a:ln w="12700" cap="flat" cmpd="sng">
            <a:solidFill>
              <a:srgbClr val="F1E7E3"/>
            </a:solidFill>
            <a:prstDash val="solid"/>
            <a:miter lim="800000"/>
            <a:headEnd type="none" w="sm" len="sm"/>
            <a:tailEnd type="none" w="sm" len="sm"/>
          </a:ln>
          <a:effectLst>
            <a:outerShdw blurRad="50800" dist="38100" dir="2700000" algn="tl" rotWithShape="0">
              <a:srgbClr val="D8D8D8">
                <a:alpha val="29803"/>
              </a:srgbClr>
            </a:outerShdw>
          </a:effectLst>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1"/>
              </a:buClr>
              <a:buSzPts val="1800"/>
              <a:buFont typeface="Avenir"/>
              <a:buNone/>
            </a:pPr>
            <a:endParaRPr sz="1800" b="0" i="0" u="none" strike="noStrike" cap="none">
              <a:solidFill>
                <a:srgbClr val="FFFFFF"/>
              </a:solidFill>
              <a:latin typeface="Calibri"/>
              <a:ea typeface="Calibri"/>
              <a:cs typeface="Calibri"/>
              <a:sym typeface="Calibri"/>
            </a:endParaRPr>
          </a:p>
        </p:txBody>
      </p:sp>
      <p:sp>
        <p:nvSpPr>
          <p:cNvPr id="34" name="Google Shape;34;p33"/>
          <p:cNvSpPr/>
          <p:nvPr/>
        </p:nvSpPr>
        <p:spPr>
          <a:xfrm>
            <a:off x="498834" y="5118581"/>
            <a:ext cx="146304" cy="548640"/>
          </a:xfrm>
          <a:prstGeom prst="rect">
            <a:avLst/>
          </a:prstGeom>
          <a:solidFill>
            <a:schemeClr val="accen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1"/>
              </a:buClr>
              <a:buSzPts val="1800"/>
              <a:buFont typeface="Avenir"/>
              <a:buNone/>
            </a:pPr>
            <a:endParaRPr sz="1800" b="0" i="0" u="none" strike="noStrike" cap="none">
              <a:solidFill>
                <a:srgbClr val="FFFFFF"/>
              </a:solidFill>
              <a:latin typeface="Calibri"/>
              <a:ea typeface="Calibri"/>
              <a:cs typeface="Calibri"/>
              <a:sym typeface="Calibri"/>
            </a:endParaRPr>
          </a:p>
        </p:txBody>
      </p:sp>
      <p:sp>
        <p:nvSpPr>
          <p:cNvPr id="35" name="Google Shape;35;p33"/>
          <p:cNvSpPr txBox="1">
            <a:spLocks noGrp="1"/>
          </p:cNvSpPr>
          <p:nvPr>
            <p:ph type="title"/>
          </p:nvPr>
        </p:nvSpPr>
        <p:spPr>
          <a:xfrm>
            <a:off x="557784" y="640080"/>
            <a:ext cx="10890504" cy="41148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6600"/>
              <a:buFont typeface="Avenir"/>
              <a:buNone/>
              <a:defRPr sz="66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6" name="Google Shape;36;p33"/>
          <p:cNvSpPr txBox="1">
            <a:spLocks noGrp="1"/>
          </p:cNvSpPr>
          <p:nvPr>
            <p:ph type="body" idx="1"/>
          </p:nvPr>
        </p:nvSpPr>
        <p:spPr>
          <a:xfrm>
            <a:off x="841248" y="5102352"/>
            <a:ext cx="10607040" cy="585216"/>
          </a:xfrm>
          <a:prstGeom prst="rect">
            <a:avLst/>
          </a:prstGeom>
          <a:noFill/>
          <a:ln>
            <a:noFill/>
          </a:ln>
        </p:spPr>
        <p:txBody>
          <a:bodyPr spcFirstLastPara="1" wrap="square" lIns="91425" tIns="45700" rIns="91425" bIns="45700" anchor="ctr" anchorCtr="0">
            <a:normAutofit/>
          </a:bodyPr>
          <a:lstStyle>
            <a:lvl1pPr marL="457200" lvl="0" indent="-228600" algn="l">
              <a:lnSpc>
                <a:spcPct val="110000"/>
              </a:lnSpc>
              <a:spcBef>
                <a:spcPts val="1000"/>
              </a:spcBef>
              <a:spcAft>
                <a:spcPts val="0"/>
              </a:spcAft>
              <a:buClr>
                <a:schemeClr val="dk1"/>
              </a:buClr>
              <a:buSzPts val="2000"/>
              <a:buNone/>
              <a:defRPr sz="2000">
                <a:solidFill>
                  <a:schemeClr val="dk1"/>
                </a:solidFill>
              </a:defRPr>
            </a:lvl1pPr>
            <a:lvl2pPr marL="914400" lvl="1" indent="-228600" algn="l">
              <a:lnSpc>
                <a:spcPct val="110000"/>
              </a:lnSpc>
              <a:spcBef>
                <a:spcPts val="500"/>
              </a:spcBef>
              <a:spcAft>
                <a:spcPts val="0"/>
              </a:spcAft>
              <a:buClr>
                <a:srgbClr val="888888"/>
              </a:buClr>
              <a:buSzPts val="2000"/>
              <a:buNone/>
              <a:defRPr sz="2000">
                <a:solidFill>
                  <a:srgbClr val="888888"/>
                </a:solidFill>
              </a:defRPr>
            </a:lvl2pPr>
            <a:lvl3pPr marL="1371600" lvl="2" indent="-228600" algn="l">
              <a:lnSpc>
                <a:spcPct val="110000"/>
              </a:lnSpc>
              <a:spcBef>
                <a:spcPts val="500"/>
              </a:spcBef>
              <a:spcAft>
                <a:spcPts val="0"/>
              </a:spcAft>
              <a:buClr>
                <a:srgbClr val="888888"/>
              </a:buClr>
              <a:buSzPts val="1800"/>
              <a:buNone/>
              <a:defRPr sz="1800">
                <a:solidFill>
                  <a:srgbClr val="888888"/>
                </a:solidFill>
              </a:defRPr>
            </a:lvl3pPr>
            <a:lvl4pPr marL="1828800" lvl="3" indent="-228600" algn="l">
              <a:lnSpc>
                <a:spcPct val="110000"/>
              </a:lnSpc>
              <a:spcBef>
                <a:spcPts val="500"/>
              </a:spcBef>
              <a:spcAft>
                <a:spcPts val="0"/>
              </a:spcAft>
              <a:buClr>
                <a:srgbClr val="888888"/>
              </a:buClr>
              <a:buSzPts val="1600"/>
              <a:buNone/>
              <a:defRPr sz="1600">
                <a:solidFill>
                  <a:srgbClr val="888888"/>
                </a:solidFill>
              </a:defRPr>
            </a:lvl4pPr>
            <a:lvl5pPr marL="2286000" lvl="4" indent="-228600" algn="l">
              <a:lnSpc>
                <a:spcPct val="110000"/>
              </a:lnSpc>
              <a:spcBef>
                <a:spcPts val="500"/>
              </a:spcBef>
              <a:spcAft>
                <a:spcPts val="0"/>
              </a:spcAft>
              <a:buClr>
                <a:srgbClr val="888888"/>
              </a:buClr>
              <a:buSzPts val="1600"/>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endParaRPr/>
          </a:p>
        </p:txBody>
      </p:sp>
      <p:sp>
        <p:nvSpPr>
          <p:cNvPr id="37" name="Google Shape;37;p3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8" name="Google Shape;38;p3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9" name="Google Shape;39;p3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s-ES"/>
              <a:t>‹Nº›</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40"/>
        <p:cNvGrpSpPr/>
        <p:nvPr/>
      </p:nvGrpSpPr>
      <p:grpSpPr>
        <a:xfrm>
          <a:off x="0" y="0"/>
          <a:ext cx="0" cy="0"/>
          <a:chOff x="0" y="0"/>
          <a:chExt cx="0" cy="0"/>
        </a:xfrm>
      </p:grpSpPr>
      <p:sp>
        <p:nvSpPr>
          <p:cNvPr id="41" name="Google Shape;41;p34"/>
          <p:cNvSpPr/>
          <p:nvPr/>
        </p:nvSpPr>
        <p:spPr>
          <a:xfrm>
            <a:off x="558209" y="0"/>
            <a:ext cx="11167447" cy="2018806"/>
          </a:xfrm>
          <a:prstGeom prst="rect">
            <a:avLst/>
          </a:prstGeom>
          <a:solidFill>
            <a:schemeClr val="lt1"/>
          </a:solidFill>
          <a:ln w="9525" cap="flat" cmpd="sng">
            <a:solidFill>
              <a:srgbClr val="F1E7E3"/>
            </a:solidFill>
            <a:prstDash val="solid"/>
            <a:miter lim="800000"/>
            <a:headEnd type="none" w="sm" len="sm"/>
            <a:tailEnd type="none" w="sm" len="sm"/>
          </a:ln>
          <a:effectLst>
            <a:outerShdw blurRad="50800" dist="38100" dir="2700000" algn="tl" rotWithShape="0">
              <a:srgbClr val="D8D8D8">
                <a:alpha val="29803"/>
              </a:srgbClr>
            </a:outerShdw>
          </a:effectLst>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1"/>
              </a:buClr>
              <a:buSzPts val="1800"/>
              <a:buFont typeface="Avenir"/>
              <a:buNone/>
            </a:pPr>
            <a:endParaRPr sz="1800" b="0" i="0" u="none" strike="noStrike" cap="none">
              <a:solidFill>
                <a:srgbClr val="FFFFFF"/>
              </a:solidFill>
              <a:latin typeface="Calibri"/>
              <a:ea typeface="Calibri"/>
              <a:cs typeface="Calibri"/>
              <a:sym typeface="Calibri"/>
            </a:endParaRPr>
          </a:p>
        </p:txBody>
      </p:sp>
      <p:sp>
        <p:nvSpPr>
          <p:cNvPr id="42" name="Google Shape;42;p34"/>
          <p:cNvSpPr/>
          <p:nvPr/>
        </p:nvSpPr>
        <p:spPr>
          <a:xfrm>
            <a:off x="566928" y="0"/>
            <a:ext cx="11155680" cy="201168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1"/>
              </a:buClr>
              <a:buSzPts val="1800"/>
              <a:buFont typeface="Avenir"/>
              <a:buNone/>
            </a:pPr>
            <a:endParaRPr sz="1800" b="0" i="0" u="none" strike="noStrike" cap="none">
              <a:solidFill>
                <a:srgbClr val="FFFFFF"/>
              </a:solidFill>
              <a:latin typeface="Calibri"/>
              <a:ea typeface="Calibri"/>
              <a:cs typeface="Calibri"/>
              <a:sym typeface="Calibri"/>
            </a:endParaRPr>
          </a:p>
        </p:txBody>
      </p:sp>
      <p:sp>
        <p:nvSpPr>
          <p:cNvPr id="43" name="Google Shape;43;p34"/>
          <p:cNvSpPr/>
          <p:nvPr/>
        </p:nvSpPr>
        <p:spPr>
          <a:xfrm>
            <a:off x="498834" y="787352"/>
            <a:ext cx="128016" cy="704088"/>
          </a:xfrm>
          <a:prstGeom prst="rect">
            <a:avLst/>
          </a:prstGeom>
          <a:solidFill>
            <a:schemeClr val="accen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1"/>
              </a:buClr>
              <a:buSzPts val="1800"/>
              <a:buFont typeface="Avenir"/>
              <a:buNone/>
            </a:pPr>
            <a:endParaRPr sz="1800" b="0" i="0" u="none" strike="noStrike" cap="none">
              <a:solidFill>
                <a:srgbClr val="FFFFFF"/>
              </a:solidFill>
              <a:latin typeface="Calibri"/>
              <a:ea typeface="Calibri"/>
              <a:cs typeface="Calibri"/>
              <a:sym typeface="Calibri"/>
            </a:endParaRPr>
          </a:p>
        </p:txBody>
      </p:sp>
      <p:sp>
        <p:nvSpPr>
          <p:cNvPr id="44" name="Google Shape;44;p34"/>
          <p:cNvSpPr txBox="1">
            <a:spLocks noGrp="1"/>
          </p:cNvSpPr>
          <p:nvPr>
            <p:ph type="title"/>
          </p:nvPr>
        </p:nvSpPr>
        <p:spPr>
          <a:xfrm>
            <a:off x="1115568" y="548640"/>
            <a:ext cx="10168128" cy="1179576"/>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4000"/>
              <a:buFont typeface="Avenir"/>
              <a:buNone/>
              <a:defRPr sz="4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5" name="Google Shape;45;p34"/>
          <p:cNvSpPr txBox="1">
            <a:spLocks noGrp="1"/>
          </p:cNvSpPr>
          <p:nvPr>
            <p:ph type="body" idx="1"/>
          </p:nvPr>
        </p:nvSpPr>
        <p:spPr>
          <a:xfrm>
            <a:off x="1115568" y="2478024"/>
            <a:ext cx="4937760" cy="3694176"/>
          </a:xfrm>
          <a:prstGeom prst="rect">
            <a:avLst/>
          </a:prstGeom>
          <a:noFill/>
          <a:ln>
            <a:noFill/>
          </a:ln>
        </p:spPr>
        <p:txBody>
          <a:bodyPr spcFirstLastPara="1" wrap="square" lIns="91425" tIns="45700" rIns="91425" bIns="45700" anchor="t" anchorCtr="0">
            <a:normAutofit/>
          </a:bodyPr>
          <a:lstStyle>
            <a:lvl1pPr marL="457200" lvl="0" indent="-342900" algn="l">
              <a:lnSpc>
                <a:spcPct val="110000"/>
              </a:lnSpc>
              <a:spcBef>
                <a:spcPts val="1000"/>
              </a:spcBef>
              <a:spcAft>
                <a:spcPts val="0"/>
              </a:spcAft>
              <a:buClr>
                <a:schemeClr val="dk1"/>
              </a:buClr>
              <a:buSzPts val="1800"/>
              <a:buChar char="•"/>
              <a:defRPr/>
            </a:lvl1pPr>
            <a:lvl2pPr marL="914400" lvl="1" indent="-342900" algn="l">
              <a:lnSpc>
                <a:spcPct val="110000"/>
              </a:lnSpc>
              <a:spcBef>
                <a:spcPts val="500"/>
              </a:spcBef>
              <a:spcAft>
                <a:spcPts val="0"/>
              </a:spcAft>
              <a:buClr>
                <a:schemeClr val="dk1"/>
              </a:buClr>
              <a:buSzPts val="1800"/>
              <a:buChar char="•"/>
              <a:defRPr/>
            </a:lvl2pPr>
            <a:lvl3pPr marL="1371600" lvl="2" indent="-342900" algn="l">
              <a:lnSpc>
                <a:spcPct val="110000"/>
              </a:lnSpc>
              <a:spcBef>
                <a:spcPts val="500"/>
              </a:spcBef>
              <a:spcAft>
                <a:spcPts val="0"/>
              </a:spcAft>
              <a:buClr>
                <a:schemeClr val="dk1"/>
              </a:buClr>
              <a:buSzPts val="1800"/>
              <a:buChar char="•"/>
              <a:defRPr/>
            </a:lvl3pPr>
            <a:lvl4pPr marL="1828800" lvl="3" indent="-342900" algn="l">
              <a:lnSpc>
                <a:spcPct val="110000"/>
              </a:lnSpc>
              <a:spcBef>
                <a:spcPts val="500"/>
              </a:spcBef>
              <a:spcAft>
                <a:spcPts val="0"/>
              </a:spcAft>
              <a:buClr>
                <a:schemeClr val="dk1"/>
              </a:buClr>
              <a:buSzPts val="1800"/>
              <a:buChar char="•"/>
              <a:defRPr/>
            </a:lvl4pPr>
            <a:lvl5pPr marL="2286000" lvl="4" indent="-342900" algn="l">
              <a:lnSpc>
                <a:spcPct val="11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6" name="Google Shape;46;p34"/>
          <p:cNvSpPr txBox="1">
            <a:spLocks noGrp="1"/>
          </p:cNvSpPr>
          <p:nvPr>
            <p:ph type="body" idx="2"/>
          </p:nvPr>
        </p:nvSpPr>
        <p:spPr>
          <a:xfrm>
            <a:off x="6345936" y="2478024"/>
            <a:ext cx="4937760" cy="3694176"/>
          </a:xfrm>
          <a:prstGeom prst="rect">
            <a:avLst/>
          </a:prstGeom>
          <a:noFill/>
          <a:ln>
            <a:noFill/>
          </a:ln>
        </p:spPr>
        <p:txBody>
          <a:bodyPr spcFirstLastPara="1" wrap="square" lIns="91425" tIns="45700" rIns="91425" bIns="45700" anchor="t" anchorCtr="0">
            <a:normAutofit/>
          </a:bodyPr>
          <a:lstStyle>
            <a:lvl1pPr marL="457200" lvl="0" indent="-342900" algn="l">
              <a:lnSpc>
                <a:spcPct val="110000"/>
              </a:lnSpc>
              <a:spcBef>
                <a:spcPts val="1000"/>
              </a:spcBef>
              <a:spcAft>
                <a:spcPts val="0"/>
              </a:spcAft>
              <a:buClr>
                <a:schemeClr val="dk1"/>
              </a:buClr>
              <a:buSzPts val="1800"/>
              <a:buChar char="•"/>
              <a:defRPr/>
            </a:lvl1pPr>
            <a:lvl2pPr marL="914400" lvl="1" indent="-342900" algn="l">
              <a:lnSpc>
                <a:spcPct val="110000"/>
              </a:lnSpc>
              <a:spcBef>
                <a:spcPts val="500"/>
              </a:spcBef>
              <a:spcAft>
                <a:spcPts val="0"/>
              </a:spcAft>
              <a:buClr>
                <a:schemeClr val="dk1"/>
              </a:buClr>
              <a:buSzPts val="1800"/>
              <a:buChar char="•"/>
              <a:defRPr/>
            </a:lvl2pPr>
            <a:lvl3pPr marL="1371600" lvl="2" indent="-342900" algn="l">
              <a:lnSpc>
                <a:spcPct val="110000"/>
              </a:lnSpc>
              <a:spcBef>
                <a:spcPts val="500"/>
              </a:spcBef>
              <a:spcAft>
                <a:spcPts val="0"/>
              </a:spcAft>
              <a:buClr>
                <a:schemeClr val="dk1"/>
              </a:buClr>
              <a:buSzPts val="1800"/>
              <a:buChar char="•"/>
              <a:defRPr/>
            </a:lvl3pPr>
            <a:lvl4pPr marL="1828800" lvl="3" indent="-342900" algn="l">
              <a:lnSpc>
                <a:spcPct val="110000"/>
              </a:lnSpc>
              <a:spcBef>
                <a:spcPts val="500"/>
              </a:spcBef>
              <a:spcAft>
                <a:spcPts val="0"/>
              </a:spcAft>
              <a:buClr>
                <a:schemeClr val="dk1"/>
              </a:buClr>
              <a:buSzPts val="1800"/>
              <a:buChar char="•"/>
              <a:defRPr/>
            </a:lvl4pPr>
            <a:lvl5pPr marL="2286000" lvl="4" indent="-342900" algn="l">
              <a:lnSpc>
                <a:spcPct val="11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7" name="Google Shape;47;p34"/>
          <p:cNvSpPr txBox="1">
            <a:spLocks noGrp="1"/>
          </p:cNvSpPr>
          <p:nvPr>
            <p:ph type="dt" idx="10"/>
          </p:nvPr>
        </p:nvSpPr>
        <p:spPr>
          <a:xfrm>
            <a:off x="1115568"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8" name="Google Shape;48;p3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9" name="Google Shape;49;p34"/>
          <p:cNvSpPr txBox="1">
            <a:spLocks noGrp="1"/>
          </p:cNvSpPr>
          <p:nvPr>
            <p:ph type="sldNum" idx="12"/>
          </p:nvPr>
        </p:nvSpPr>
        <p:spPr>
          <a:xfrm>
            <a:off x="8540496"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s-ES"/>
              <a:t>‹Nº›</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50"/>
        <p:cNvGrpSpPr/>
        <p:nvPr/>
      </p:nvGrpSpPr>
      <p:grpSpPr>
        <a:xfrm>
          <a:off x="0" y="0"/>
          <a:ext cx="0" cy="0"/>
          <a:chOff x="0" y="0"/>
          <a:chExt cx="0" cy="0"/>
        </a:xfrm>
      </p:grpSpPr>
      <p:sp>
        <p:nvSpPr>
          <p:cNvPr id="51" name="Google Shape;51;p35"/>
          <p:cNvSpPr/>
          <p:nvPr/>
        </p:nvSpPr>
        <p:spPr>
          <a:xfrm>
            <a:off x="558209" y="0"/>
            <a:ext cx="11167447" cy="2018806"/>
          </a:xfrm>
          <a:prstGeom prst="rect">
            <a:avLst/>
          </a:prstGeom>
          <a:solidFill>
            <a:schemeClr val="lt1"/>
          </a:solidFill>
          <a:ln w="9525" cap="flat" cmpd="sng">
            <a:solidFill>
              <a:srgbClr val="F1E7E3"/>
            </a:solidFill>
            <a:prstDash val="solid"/>
            <a:miter lim="800000"/>
            <a:headEnd type="none" w="sm" len="sm"/>
            <a:tailEnd type="none" w="sm" len="sm"/>
          </a:ln>
          <a:effectLst>
            <a:outerShdw blurRad="50800" dist="38100" dir="2700000" algn="tl" rotWithShape="0">
              <a:srgbClr val="D8D8D8">
                <a:alpha val="29803"/>
              </a:srgbClr>
            </a:outerShdw>
          </a:effectLst>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1"/>
              </a:buClr>
              <a:buSzPts val="1800"/>
              <a:buFont typeface="Avenir"/>
              <a:buNone/>
            </a:pPr>
            <a:endParaRPr sz="1800" b="0" i="0" u="none" strike="noStrike" cap="none">
              <a:solidFill>
                <a:srgbClr val="FFFFFF"/>
              </a:solidFill>
              <a:latin typeface="Calibri"/>
              <a:ea typeface="Calibri"/>
              <a:cs typeface="Calibri"/>
              <a:sym typeface="Calibri"/>
            </a:endParaRPr>
          </a:p>
        </p:txBody>
      </p:sp>
      <p:sp>
        <p:nvSpPr>
          <p:cNvPr id="52" name="Google Shape;52;p35"/>
          <p:cNvSpPr/>
          <p:nvPr/>
        </p:nvSpPr>
        <p:spPr>
          <a:xfrm>
            <a:off x="566928" y="0"/>
            <a:ext cx="11155680" cy="201168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1"/>
              </a:buClr>
              <a:buSzPts val="1800"/>
              <a:buFont typeface="Avenir"/>
              <a:buNone/>
            </a:pPr>
            <a:endParaRPr sz="1800" b="0" i="0" u="none" strike="noStrike" cap="none">
              <a:solidFill>
                <a:srgbClr val="FFFFFF"/>
              </a:solidFill>
              <a:latin typeface="Calibri"/>
              <a:ea typeface="Calibri"/>
              <a:cs typeface="Calibri"/>
              <a:sym typeface="Calibri"/>
            </a:endParaRPr>
          </a:p>
        </p:txBody>
      </p:sp>
      <p:sp>
        <p:nvSpPr>
          <p:cNvPr id="53" name="Google Shape;53;p35"/>
          <p:cNvSpPr/>
          <p:nvPr/>
        </p:nvSpPr>
        <p:spPr>
          <a:xfrm>
            <a:off x="498834" y="787352"/>
            <a:ext cx="128016" cy="704088"/>
          </a:xfrm>
          <a:prstGeom prst="rect">
            <a:avLst/>
          </a:prstGeom>
          <a:solidFill>
            <a:schemeClr val="accen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1"/>
              </a:buClr>
              <a:buSzPts val="1800"/>
              <a:buFont typeface="Avenir"/>
              <a:buNone/>
            </a:pPr>
            <a:endParaRPr sz="1800" b="0" i="0" u="none" strike="noStrike" cap="none">
              <a:solidFill>
                <a:srgbClr val="FFFFFF"/>
              </a:solidFill>
              <a:latin typeface="Calibri"/>
              <a:ea typeface="Calibri"/>
              <a:cs typeface="Calibri"/>
              <a:sym typeface="Calibri"/>
            </a:endParaRPr>
          </a:p>
        </p:txBody>
      </p:sp>
      <p:sp>
        <p:nvSpPr>
          <p:cNvPr id="54" name="Google Shape;54;p35"/>
          <p:cNvSpPr txBox="1">
            <a:spLocks noGrp="1"/>
          </p:cNvSpPr>
          <p:nvPr>
            <p:ph type="title"/>
          </p:nvPr>
        </p:nvSpPr>
        <p:spPr>
          <a:xfrm>
            <a:off x="1115568" y="548640"/>
            <a:ext cx="10168128" cy="1179576"/>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4000"/>
              <a:buFont typeface="Avenir"/>
              <a:buNone/>
              <a:defRPr sz="4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5" name="Google Shape;55;p35"/>
          <p:cNvSpPr txBox="1">
            <a:spLocks noGrp="1"/>
          </p:cNvSpPr>
          <p:nvPr>
            <p:ph type="body" idx="1"/>
          </p:nvPr>
        </p:nvSpPr>
        <p:spPr>
          <a:xfrm>
            <a:off x="1115568" y="2372650"/>
            <a:ext cx="4937760" cy="823912"/>
          </a:xfrm>
          <a:prstGeom prst="rect">
            <a:avLst/>
          </a:prstGeom>
          <a:noFill/>
          <a:ln>
            <a:noFill/>
          </a:ln>
        </p:spPr>
        <p:txBody>
          <a:bodyPr spcFirstLastPara="1" wrap="square" lIns="91425" tIns="45700" rIns="91425" bIns="45700" anchor="b" anchorCtr="0">
            <a:normAutofit/>
          </a:bodyPr>
          <a:lstStyle>
            <a:lvl1pPr marL="457200" lvl="0" indent="-228600" algn="l">
              <a:lnSpc>
                <a:spcPct val="110000"/>
              </a:lnSpc>
              <a:spcBef>
                <a:spcPts val="1000"/>
              </a:spcBef>
              <a:spcAft>
                <a:spcPts val="0"/>
              </a:spcAft>
              <a:buClr>
                <a:schemeClr val="dk1"/>
              </a:buClr>
              <a:buSzPts val="2400"/>
              <a:buNone/>
              <a:defRPr sz="2400" b="1" cap="none"/>
            </a:lvl1pPr>
            <a:lvl2pPr marL="914400" lvl="1" indent="-228600" algn="l">
              <a:lnSpc>
                <a:spcPct val="110000"/>
              </a:lnSpc>
              <a:spcBef>
                <a:spcPts val="500"/>
              </a:spcBef>
              <a:spcAft>
                <a:spcPts val="0"/>
              </a:spcAft>
              <a:buClr>
                <a:schemeClr val="dk1"/>
              </a:buClr>
              <a:buSzPts val="2000"/>
              <a:buNone/>
              <a:defRPr sz="2000" b="1"/>
            </a:lvl2pPr>
            <a:lvl3pPr marL="1371600" lvl="2" indent="-228600" algn="l">
              <a:lnSpc>
                <a:spcPct val="110000"/>
              </a:lnSpc>
              <a:spcBef>
                <a:spcPts val="500"/>
              </a:spcBef>
              <a:spcAft>
                <a:spcPts val="0"/>
              </a:spcAft>
              <a:buClr>
                <a:schemeClr val="dk1"/>
              </a:buClr>
              <a:buSzPts val="1800"/>
              <a:buNone/>
              <a:defRPr sz="1800" b="1"/>
            </a:lvl3pPr>
            <a:lvl4pPr marL="1828800" lvl="3" indent="-228600" algn="l">
              <a:lnSpc>
                <a:spcPct val="110000"/>
              </a:lnSpc>
              <a:spcBef>
                <a:spcPts val="500"/>
              </a:spcBef>
              <a:spcAft>
                <a:spcPts val="0"/>
              </a:spcAft>
              <a:buClr>
                <a:schemeClr val="dk1"/>
              </a:buClr>
              <a:buSzPts val="1600"/>
              <a:buNone/>
              <a:defRPr sz="1600" b="1"/>
            </a:lvl4pPr>
            <a:lvl5pPr marL="2286000" lvl="4" indent="-228600" algn="l">
              <a:lnSpc>
                <a:spcPct val="11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56" name="Google Shape;56;p35"/>
          <p:cNvSpPr txBox="1">
            <a:spLocks noGrp="1"/>
          </p:cNvSpPr>
          <p:nvPr>
            <p:ph type="body" idx="2"/>
          </p:nvPr>
        </p:nvSpPr>
        <p:spPr>
          <a:xfrm>
            <a:off x="1115568" y="3203688"/>
            <a:ext cx="4937760" cy="2968512"/>
          </a:xfrm>
          <a:prstGeom prst="rect">
            <a:avLst/>
          </a:prstGeom>
          <a:noFill/>
          <a:ln>
            <a:noFill/>
          </a:ln>
        </p:spPr>
        <p:txBody>
          <a:bodyPr spcFirstLastPara="1" wrap="square" lIns="91425" tIns="45700" rIns="91425" bIns="45700" anchor="t" anchorCtr="0">
            <a:normAutofit/>
          </a:bodyPr>
          <a:lstStyle>
            <a:lvl1pPr marL="457200" lvl="0" indent="-381000" algn="l">
              <a:lnSpc>
                <a:spcPct val="110000"/>
              </a:lnSpc>
              <a:spcBef>
                <a:spcPts val="1000"/>
              </a:spcBef>
              <a:spcAft>
                <a:spcPts val="0"/>
              </a:spcAft>
              <a:buClr>
                <a:schemeClr val="dk1"/>
              </a:buClr>
              <a:buSzPts val="2400"/>
              <a:buChar char="•"/>
              <a:defRPr sz="2400"/>
            </a:lvl1pPr>
            <a:lvl2pPr marL="914400" lvl="1" indent="-355600" algn="l">
              <a:lnSpc>
                <a:spcPct val="110000"/>
              </a:lnSpc>
              <a:spcBef>
                <a:spcPts val="500"/>
              </a:spcBef>
              <a:spcAft>
                <a:spcPts val="0"/>
              </a:spcAft>
              <a:buClr>
                <a:schemeClr val="dk1"/>
              </a:buClr>
              <a:buSzPts val="2000"/>
              <a:buChar char="•"/>
              <a:defRPr sz="2000"/>
            </a:lvl2pPr>
            <a:lvl3pPr marL="1371600" lvl="2" indent="-342900" algn="l">
              <a:lnSpc>
                <a:spcPct val="110000"/>
              </a:lnSpc>
              <a:spcBef>
                <a:spcPts val="500"/>
              </a:spcBef>
              <a:spcAft>
                <a:spcPts val="0"/>
              </a:spcAft>
              <a:buClr>
                <a:schemeClr val="dk1"/>
              </a:buClr>
              <a:buSzPts val="1800"/>
              <a:buChar char="•"/>
              <a:defRPr sz="1800"/>
            </a:lvl3pPr>
            <a:lvl4pPr marL="1828800" lvl="3" indent="-342900" algn="l">
              <a:lnSpc>
                <a:spcPct val="110000"/>
              </a:lnSpc>
              <a:spcBef>
                <a:spcPts val="500"/>
              </a:spcBef>
              <a:spcAft>
                <a:spcPts val="0"/>
              </a:spcAft>
              <a:buClr>
                <a:schemeClr val="dk1"/>
              </a:buClr>
              <a:buSzPts val="1800"/>
              <a:buChar char="•"/>
              <a:defRPr/>
            </a:lvl4pPr>
            <a:lvl5pPr marL="2286000" lvl="4" indent="-342900" algn="l">
              <a:lnSpc>
                <a:spcPct val="11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57" name="Google Shape;57;p35"/>
          <p:cNvSpPr txBox="1">
            <a:spLocks noGrp="1"/>
          </p:cNvSpPr>
          <p:nvPr>
            <p:ph type="body" idx="3"/>
          </p:nvPr>
        </p:nvSpPr>
        <p:spPr>
          <a:xfrm>
            <a:off x="6345936" y="2372650"/>
            <a:ext cx="4937760" cy="823912"/>
          </a:xfrm>
          <a:prstGeom prst="rect">
            <a:avLst/>
          </a:prstGeom>
          <a:noFill/>
          <a:ln>
            <a:noFill/>
          </a:ln>
        </p:spPr>
        <p:txBody>
          <a:bodyPr spcFirstLastPara="1" wrap="square" lIns="91425" tIns="45700" rIns="91425" bIns="45700" anchor="b" anchorCtr="0">
            <a:normAutofit/>
          </a:bodyPr>
          <a:lstStyle>
            <a:lvl1pPr marL="457200" lvl="0" indent="-228600" algn="l">
              <a:lnSpc>
                <a:spcPct val="110000"/>
              </a:lnSpc>
              <a:spcBef>
                <a:spcPts val="1000"/>
              </a:spcBef>
              <a:spcAft>
                <a:spcPts val="0"/>
              </a:spcAft>
              <a:buClr>
                <a:schemeClr val="dk1"/>
              </a:buClr>
              <a:buSzPts val="2400"/>
              <a:buNone/>
              <a:defRPr sz="2400" b="1" cap="none"/>
            </a:lvl1pPr>
            <a:lvl2pPr marL="914400" lvl="1" indent="-228600" algn="l">
              <a:lnSpc>
                <a:spcPct val="110000"/>
              </a:lnSpc>
              <a:spcBef>
                <a:spcPts val="500"/>
              </a:spcBef>
              <a:spcAft>
                <a:spcPts val="0"/>
              </a:spcAft>
              <a:buClr>
                <a:schemeClr val="dk1"/>
              </a:buClr>
              <a:buSzPts val="2000"/>
              <a:buNone/>
              <a:defRPr sz="2000" b="1"/>
            </a:lvl2pPr>
            <a:lvl3pPr marL="1371600" lvl="2" indent="-228600" algn="l">
              <a:lnSpc>
                <a:spcPct val="110000"/>
              </a:lnSpc>
              <a:spcBef>
                <a:spcPts val="500"/>
              </a:spcBef>
              <a:spcAft>
                <a:spcPts val="0"/>
              </a:spcAft>
              <a:buClr>
                <a:schemeClr val="dk1"/>
              </a:buClr>
              <a:buSzPts val="1800"/>
              <a:buNone/>
              <a:defRPr sz="1800" b="1"/>
            </a:lvl3pPr>
            <a:lvl4pPr marL="1828800" lvl="3" indent="-228600" algn="l">
              <a:lnSpc>
                <a:spcPct val="110000"/>
              </a:lnSpc>
              <a:spcBef>
                <a:spcPts val="500"/>
              </a:spcBef>
              <a:spcAft>
                <a:spcPts val="0"/>
              </a:spcAft>
              <a:buClr>
                <a:schemeClr val="dk1"/>
              </a:buClr>
              <a:buSzPts val="1600"/>
              <a:buNone/>
              <a:defRPr sz="1600" b="1"/>
            </a:lvl4pPr>
            <a:lvl5pPr marL="2286000" lvl="4" indent="-228600" algn="l">
              <a:lnSpc>
                <a:spcPct val="11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58" name="Google Shape;58;p35"/>
          <p:cNvSpPr txBox="1">
            <a:spLocks noGrp="1"/>
          </p:cNvSpPr>
          <p:nvPr>
            <p:ph type="body" idx="4"/>
          </p:nvPr>
        </p:nvSpPr>
        <p:spPr>
          <a:xfrm>
            <a:off x="6345936" y="3203687"/>
            <a:ext cx="4937760" cy="2968511"/>
          </a:xfrm>
          <a:prstGeom prst="rect">
            <a:avLst/>
          </a:prstGeom>
          <a:noFill/>
          <a:ln>
            <a:noFill/>
          </a:ln>
        </p:spPr>
        <p:txBody>
          <a:bodyPr spcFirstLastPara="1" wrap="square" lIns="91425" tIns="45700" rIns="91425" bIns="45700" anchor="t" anchorCtr="0">
            <a:normAutofit/>
          </a:bodyPr>
          <a:lstStyle>
            <a:lvl1pPr marL="457200" lvl="0" indent="-381000" algn="l">
              <a:lnSpc>
                <a:spcPct val="110000"/>
              </a:lnSpc>
              <a:spcBef>
                <a:spcPts val="1000"/>
              </a:spcBef>
              <a:spcAft>
                <a:spcPts val="0"/>
              </a:spcAft>
              <a:buClr>
                <a:schemeClr val="dk1"/>
              </a:buClr>
              <a:buSzPts val="2400"/>
              <a:buChar char="•"/>
              <a:defRPr sz="2400"/>
            </a:lvl1pPr>
            <a:lvl2pPr marL="914400" lvl="1" indent="-355600" algn="l">
              <a:lnSpc>
                <a:spcPct val="110000"/>
              </a:lnSpc>
              <a:spcBef>
                <a:spcPts val="500"/>
              </a:spcBef>
              <a:spcAft>
                <a:spcPts val="0"/>
              </a:spcAft>
              <a:buClr>
                <a:schemeClr val="dk1"/>
              </a:buClr>
              <a:buSzPts val="2000"/>
              <a:buChar char="•"/>
              <a:defRPr sz="2000"/>
            </a:lvl2pPr>
            <a:lvl3pPr marL="1371600" lvl="2" indent="-342900" algn="l">
              <a:lnSpc>
                <a:spcPct val="110000"/>
              </a:lnSpc>
              <a:spcBef>
                <a:spcPts val="500"/>
              </a:spcBef>
              <a:spcAft>
                <a:spcPts val="0"/>
              </a:spcAft>
              <a:buClr>
                <a:schemeClr val="dk1"/>
              </a:buClr>
              <a:buSzPts val="1800"/>
              <a:buChar char="•"/>
              <a:defRPr sz="1800"/>
            </a:lvl3pPr>
            <a:lvl4pPr marL="1828800" lvl="3" indent="-342900" algn="l">
              <a:lnSpc>
                <a:spcPct val="110000"/>
              </a:lnSpc>
              <a:spcBef>
                <a:spcPts val="500"/>
              </a:spcBef>
              <a:spcAft>
                <a:spcPts val="0"/>
              </a:spcAft>
              <a:buClr>
                <a:schemeClr val="dk1"/>
              </a:buClr>
              <a:buSzPts val="1800"/>
              <a:buChar char="•"/>
              <a:defRPr/>
            </a:lvl4pPr>
            <a:lvl5pPr marL="2286000" lvl="4" indent="-342900" algn="l">
              <a:lnSpc>
                <a:spcPct val="11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59" name="Google Shape;59;p35"/>
          <p:cNvSpPr txBox="1">
            <a:spLocks noGrp="1"/>
          </p:cNvSpPr>
          <p:nvPr>
            <p:ph type="dt" idx="10"/>
          </p:nvPr>
        </p:nvSpPr>
        <p:spPr>
          <a:xfrm>
            <a:off x="1115568"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0" name="Google Shape;60;p3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1" name="Google Shape;61;p35"/>
          <p:cNvSpPr txBox="1">
            <a:spLocks noGrp="1"/>
          </p:cNvSpPr>
          <p:nvPr>
            <p:ph type="sldNum" idx="12"/>
          </p:nvPr>
        </p:nvSpPr>
        <p:spPr>
          <a:xfrm>
            <a:off x="8540496"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s-ES"/>
              <a:t>‹Nº›</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62"/>
        <p:cNvGrpSpPr/>
        <p:nvPr/>
      </p:nvGrpSpPr>
      <p:grpSpPr>
        <a:xfrm>
          <a:off x="0" y="0"/>
          <a:ext cx="0" cy="0"/>
          <a:chOff x="0" y="0"/>
          <a:chExt cx="0" cy="0"/>
        </a:xfrm>
      </p:grpSpPr>
      <p:sp>
        <p:nvSpPr>
          <p:cNvPr id="63" name="Google Shape;63;p36"/>
          <p:cNvSpPr/>
          <p:nvPr/>
        </p:nvSpPr>
        <p:spPr>
          <a:xfrm>
            <a:off x="665853" y="1533525"/>
            <a:ext cx="10917063" cy="3790950"/>
          </a:xfrm>
          <a:prstGeom prst="rect">
            <a:avLst/>
          </a:prstGeom>
          <a:solidFill>
            <a:schemeClr val="lt1"/>
          </a:solidFill>
          <a:ln w="12700" cap="flat" cmpd="sng">
            <a:solidFill>
              <a:srgbClr val="F1E7E3"/>
            </a:solidFill>
            <a:prstDash val="solid"/>
            <a:miter lim="800000"/>
            <a:headEnd type="none" w="sm" len="sm"/>
            <a:tailEnd type="none" w="sm" len="sm"/>
          </a:ln>
          <a:effectLst>
            <a:outerShdw blurRad="50800" dist="38100" dir="2700000" algn="tl" rotWithShape="0">
              <a:srgbClr val="BBC9C2">
                <a:alpha val="29803"/>
              </a:srgbClr>
            </a:outerShdw>
          </a:effectLst>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1"/>
              </a:buClr>
              <a:buSzPts val="1800"/>
              <a:buFont typeface="Avenir"/>
              <a:buNone/>
            </a:pPr>
            <a:endParaRPr sz="1800" b="0" i="0" u="none" strike="noStrike" cap="none">
              <a:solidFill>
                <a:srgbClr val="FFFFFF"/>
              </a:solidFill>
              <a:latin typeface="Calibri"/>
              <a:ea typeface="Calibri"/>
              <a:cs typeface="Calibri"/>
              <a:sym typeface="Calibri"/>
            </a:endParaRPr>
          </a:p>
        </p:txBody>
      </p:sp>
      <p:sp>
        <p:nvSpPr>
          <p:cNvPr id="64" name="Google Shape;64;p36"/>
          <p:cNvSpPr/>
          <p:nvPr/>
        </p:nvSpPr>
        <p:spPr>
          <a:xfrm>
            <a:off x="609084" y="2971798"/>
            <a:ext cx="128016" cy="914400"/>
          </a:xfrm>
          <a:prstGeom prst="rect">
            <a:avLst/>
          </a:prstGeom>
          <a:solidFill>
            <a:schemeClr val="accen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1"/>
              </a:buClr>
              <a:buSzPts val="1800"/>
              <a:buFont typeface="Avenir"/>
              <a:buNone/>
            </a:pPr>
            <a:endParaRPr sz="1800" b="0" i="0" u="none" strike="noStrike" cap="none">
              <a:solidFill>
                <a:srgbClr val="FFFFFF"/>
              </a:solidFill>
              <a:latin typeface="Calibri"/>
              <a:ea typeface="Calibri"/>
              <a:cs typeface="Calibri"/>
              <a:sym typeface="Calibri"/>
            </a:endParaRPr>
          </a:p>
        </p:txBody>
      </p:sp>
      <p:sp>
        <p:nvSpPr>
          <p:cNvPr id="65" name="Google Shape;65;p36"/>
          <p:cNvSpPr txBox="1">
            <a:spLocks noGrp="1"/>
          </p:cNvSpPr>
          <p:nvPr>
            <p:ph type="title"/>
          </p:nvPr>
        </p:nvSpPr>
        <p:spPr>
          <a:xfrm>
            <a:off x="1078992" y="1938528"/>
            <a:ext cx="10177272" cy="2990088"/>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5400"/>
              <a:buFont typeface="Avenir"/>
              <a:buNone/>
              <a:defRPr sz="54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6" name="Google Shape;66;p3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7" name="Google Shape;67;p3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8" name="Google Shape;68;p3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s-ES"/>
              <a:t>‹Nº›</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73"/>
        <p:cNvGrpSpPr/>
        <p:nvPr/>
      </p:nvGrpSpPr>
      <p:grpSpPr>
        <a:xfrm>
          <a:off x="0" y="0"/>
          <a:ext cx="0" cy="0"/>
          <a:chOff x="0" y="0"/>
          <a:chExt cx="0" cy="0"/>
        </a:xfrm>
      </p:grpSpPr>
      <p:sp>
        <p:nvSpPr>
          <p:cNvPr id="74" name="Google Shape;74;p38"/>
          <p:cNvSpPr/>
          <p:nvPr/>
        </p:nvSpPr>
        <p:spPr>
          <a:xfrm>
            <a:off x="558210" y="1162033"/>
            <a:ext cx="3740740" cy="4643344"/>
          </a:xfrm>
          <a:prstGeom prst="rect">
            <a:avLst/>
          </a:prstGeom>
          <a:solidFill>
            <a:schemeClr val="lt1"/>
          </a:solidFill>
          <a:ln w="12700" cap="flat" cmpd="sng">
            <a:solidFill>
              <a:srgbClr val="F1E7E3"/>
            </a:solidFill>
            <a:prstDash val="solid"/>
            <a:miter lim="800000"/>
            <a:headEnd type="none" w="sm" len="sm"/>
            <a:tailEnd type="none" w="sm" len="sm"/>
          </a:ln>
          <a:effectLst>
            <a:outerShdw blurRad="50800" dist="38100" dir="2700000" algn="tl" rotWithShape="0">
              <a:srgbClr val="D8D8D8">
                <a:alpha val="29803"/>
              </a:srgbClr>
            </a:outerShdw>
          </a:effectLst>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1"/>
              </a:buClr>
              <a:buSzPts val="1800"/>
              <a:buFont typeface="Avenir"/>
              <a:buNone/>
            </a:pPr>
            <a:endParaRPr sz="1800" b="0" i="0" u="none" strike="noStrike" cap="none">
              <a:solidFill>
                <a:srgbClr val="FFFFFF"/>
              </a:solidFill>
              <a:latin typeface="Calibri"/>
              <a:ea typeface="Calibri"/>
              <a:cs typeface="Calibri"/>
              <a:sym typeface="Calibri"/>
            </a:endParaRPr>
          </a:p>
        </p:txBody>
      </p:sp>
      <p:sp>
        <p:nvSpPr>
          <p:cNvPr id="75" name="Google Shape;75;p38"/>
          <p:cNvSpPr/>
          <p:nvPr/>
        </p:nvSpPr>
        <p:spPr>
          <a:xfrm>
            <a:off x="498834" y="1618375"/>
            <a:ext cx="146304" cy="822960"/>
          </a:xfrm>
          <a:prstGeom prst="rect">
            <a:avLst/>
          </a:prstGeom>
          <a:solidFill>
            <a:schemeClr val="accen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1"/>
              </a:buClr>
              <a:buSzPts val="1800"/>
              <a:buFont typeface="Avenir"/>
              <a:buNone/>
            </a:pPr>
            <a:endParaRPr sz="1800" b="0" i="0" u="none" strike="noStrike" cap="none">
              <a:solidFill>
                <a:srgbClr val="FFFFFF"/>
              </a:solidFill>
              <a:latin typeface="Calibri"/>
              <a:ea typeface="Calibri"/>
              <a:cs typeface="Calibri"/>
              <a:sym typeface="Calibri"/>
            </a:endParaRPr>
          </a:p>
        </p:txBody>
      </p:sp>
      <p:sp>
        <p:nvSpPr>
          <p:cNvPr id="76" name="Google Shape;76;p38"/>
          <p:cNvSpPr txBox="1">
            <a:spLocks noGrp="1"/>
          </p:cNvSpPr>
          <p:nvPr>
            <p:ph type="title"/>
          </p:nvPr>
        </p:nvSpPr>
        <p:spPr>
          <a:xfrm>
            <a:off x="868680" y="1709928"/>
            <a:ext cx="3099816" cy="1709928"/>
          </a:xfrm>
          <a:prstGeom prst="rect">
            <a:avLst/>
          </a:prstGeom>
          <a:noFill/>
          <a:ln>
            <a:noFill/>
          </a:ln>
        </p:spPr>
        <p:txBody>
          <a:bodyPr spcFirstLastPara="1" wrap="square" lIns="91425" tIns="45700" rIns="91425" bIns="45700" anchor="t" anchorCtr="0">
            <a:normAutofit/>
          </a:bodyPr>
          <a:lstStyle>
            <a:lvl1pPr lvl="0" algn="l">
              <a:lnSpc>
                <a:spcPct val="100000"/>
              </a:lnSpc>
              <a:spcBef>
                <a:spcPts val="0"/>
              </a:spcBef>
              <a:spcAft>
                <a:spcPts val="0"/>
              </a:spcAft>
              <a:buClr>
                <a:schemeClr val="dk1"/>
              </a:buClr>
              <a:buSzPts val="3400"/>
              <a:buFont typeface="Avenir"/>
              <a:buNone/>
              <a:defRPr sz="34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7" name="Google Shape;77;p38"/>
          <p:cNvSpPr txBox="1">
            <a:spLocks noGrp="1"/>
          </p:cNvSpPr>
          <p:nvPr>
            <p:ph type="body" idx="1"/>
          </p:nvPr>
        </p:nvSpPr>
        <p:spPr>
          <a:xfrm>
            <a:off x="4965192" y="1709928"/>
            <a:ext cx="6729984" cy="4096512"/>
          </a:xfrm>
          <a:prstGeom prst="rect">
            <a:avLst/>
          </a:prstGeom>
          <a:noFill/>
          <a:ln>
            <a:noFill/>
          </a:ln>
        </p:spPr>
        <p:txBody>
          <a:bodyPr spcFirstLastPara="1" wrap="square" lIns="91425" tIns="45700" rIns="91425" bIns="45700" anchor="t" anchorCtr="0">
            <a:normAutofit/>
          </a:bodyPr>
          <a:lstStyle>
            <a:lvl1pPr marL="457200" lvl="0" indent="-406400" algn="l">
              <a:lnSpc>
                <a:spcPct val="110000"/>
              </a:lnSpc>
              <a:spcBef>
                <a:spcPts val="1000"/>
              </a:spcBef>
              <a:spcAft>
                <a:spcPts val="0"/>
              </a:spcAft>
              <a:buClr>
                <a:schemeClr val="dk1"/>
              </a:buClr>
              <a:buSzPts val="2800"/>
              <a:buChar char="•"/>
              <a:defRPr sz="2800"/>
            </a:lvl1pPr>
            <a:lvl2pPr marL="914400" lvl="1" indent="-381000" algn="l">
              <a:lnSpc>
                <a:spcPct val="110000"/>
              </a:lnSpc>
              <a:spcBef>
                <a:spcPts val="500"/>
              </a:spcBef>
              <a:spcAft>
                <a:spcPts val="0"/>
              </a:spcAft>
              <a:buClr>
                <a:schemeClr val="dk1"/>
              </a:buClr>
              <a:buSzPts val="2400"/>
              <a:buChar char="•"/>
              <a:defRPr sz="2400"/>
            </a:lvl2pPr>
            <a:lvl3pPr marL="1371600" lvl="2" indent="-355600" algn="l">
              <a:lnSpc>
                <a:spcPct val="110000"/>
              </a:lnSpc>
              <a:spcBef>
                <a:spcPts val="500"/>
              </a:spcBef>
              <a:spcAft>
                <a:spcPts val="0"/>
              </a:spcAft>
              <a:buClr>
                <a:schemeClr val="dk1"/>
              </a:buClr>
              <a:buSzPts val="2000"/>
              <a:buChar char="•"/>
              <a:defRPr sz="2000"/>
            </a:lvl3pPr>
            <a:lvl4pPr marL="1828800" lvl="3" indent="-355600" algn="l">
              <a:lnSpc>
                <a:spcPct val="110000"/>
              </a:lnSpc>
              <a:spcBef>
                <a:spcPts val="500"/>
              </a:spcBef>
              <a:spcAft>
                <a:spcPts val="0"/>
              </a:spcAft>
              <a:buClr>
                <a:schemeClr val="dk1"/>
              </a:buClr>
              <a:buSzPts val="2000"/>
              <a:buChar char="•"/>
              <a:defRPr sz="2000"/>
            </a:lvl4pPr>
            <a:lvl5pPr marL="2286000" lvl="4" indent="-355600" algn="l">
              <a:lnSpc>
                <a:spcPct val="11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78" name="Google Shape;78;p38"/>
          <p:cNvSpPr txBox="1">
            <a:spLocks noGrp="1"/>
          </p:cNvSpPr>
          <p:nvPr>
            <p:ph type="body" idx="2"/>
          </p:nvPr>
        </p:nvSpPr>
        <p:spPr>
          <a:xfrm>
            <a:off x="868680" y="3429000"/>
            <a:ext cx="3099816" cy="2066544"/>
          </a:xfrm>
          <a:prstGeom prst="rect">
            <a:avLst/>
          </a:prstGeom>
          <a:noFill/>
          <a:ln>
            <a:noFill/>
          </a:ln>
        </p:spPr>
        <p:txBody>
          <a:bodyPr spcFirstLastPara="1" wrap="square" lIns="91425" tIns="45700" rIns="91425" bIns="45700" anchor="t" anchorCtr="0">
            <a:normAutofit/>
          </a:bodyPr>
          <a:lstStyle>
            <a:lvl1pPr marL="457200" lvl="0" indent="-228600" algn="l">
              <a:lnSpc>
                <a:spcPct val="110000"/>
              </a:lnSpc>
              <a:spcBef>
                <a:spcPts val="1000"/>
              </a:spcBef>
              <a:spcAft>
                <a:spcPts val="0"/>
              </a:spcAft>
              <a:buClr>
                <a:schemeClr val="dk1"/>
              </a:buClr>
              <a:buSzPts val="1800"/>
              <a:buNone/>
              <a:defRPr sz="1800"/>
            </a:lvl1pPr>
            <a:lvl2pPr marL="914400" lvl="1" indent="-228600" algn="l">
              <a:lnSpc>
                <a:spcPct val="110000"/>
              </a:lnSpc>
              <a:spcBef>
                <a:spcPts val="500"/>
              </a:spcBef>
              <a:spcAft>
                <a:spcPts val="0"/>
              </a:spcAft>
              <a:buClr>
                <a:schemeClr val="dk1"/>
              </a:buClr>
              <a:buSzPts val="1400"/>
              <a:buNone/>
              <a:defRPr sz="1400"/>
            </a:lvl2pPr>
            <a:lvl3pPr marL="1371600" lvl="2" indent="-228600" algn="l">
              <a:lnSpc>
                <a:spcPct val="110000"/>
              </a:lnSpc>
              <a:spcBef>
                <a:spcPts val="500"/>
              </a:spcBef>
              <a:spcAft>
                <a:spcPts val="0"/>
              </a:spcAft>
              <a:buClr>
                <a:schemeClr val="dk1"/>
              </a:buClr>
              <a:buSzPts val="1200"/>
              <a:buNone/>
              <a:defRPr sz="1200"/>
            </a:lvl3pPr>
            <a:lvl4pPr marL="1828800" lvl="3" indent="-228600" algn="l">
              <a:lnSpc>
                <a:spcPct val="110000"/>
              </a:lnSpc>
              <a:spcBef>
                <a:spcPts val="500"/>
              </a:spcBef>
              <a:spcAft>
                <a:spcPts val="0"/>
              </a:spcAft>
              <a:buClr>
                <a:schemeClr val="dk1"/>
              </a:buClr>
              <a:buSzPts val="1000"/>
              <a:buNone/>
              <a:defRPr sz="1000"/>
            </a:lvl4pPr>
            <a:lvl5pPr marL="2286000" lvl="4" indent="-228600" algn="l">
              <a:lnSpc>
                <a:spcPct val="11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79" name="Google Shape;79;p38"/>
          <p:cNvSpPr txBox="1">
            <a:spLocks noGrp="1"/>
          </p:cNvSpPr>
          <p:nvPr>
            <p:ph type="dt" idx="10"/>
          </p:nvPr>
        </p:nvSpPr>
        <p:spPr>
          <a:xfrm>
            <a:off x="86868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0" name="Google Shape;80;p3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1" name="Google Shape;81;p3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s-ES"/>
              <a:t>‹Nº›</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82"/>
        <p:cNvGrpSpPr/>
        <p:nvPr/>
      </p:nvGrpSpPr>
      <p:grpSpPr>
        <a:xfrm>
          <a:off x="0" y="0"/>
          <a:ext cx="0" cy="0"/>
          <a:chOff x="0" y="0"/>
          <a:chExt cx="0" cy="0"/>
        </a:xfrm>
      </p:grpSpPr>
      <p:sp>
        <p:nvSpPr>
          <p:cNvPr id="83" name="Google Shape;83;p39"/>
          <p:cNvSpPr/>
          <p:nvPr/>
        </p:nvSpPr>
        <p:spPr>
          <a:xfrm>
            <a:off x="558210" y="1162033"/>
            <a:ext cx="3740740" cy="4643344"/>
          </a:xfrm>
          <a:prstGeom prst="rect">
            <a:avLst/>
          </a:prstGeom>
          <a:solidFill>
            <a:schemeClr val="lt1"/>
          </a:solidFill>
          <a:ln w="12700" cap="flat" cmpd="sng">
            <a:solidFill>
              <a:srgbClr val="F1E7E3"/>
            </a:solidFill>
            <a:prstDash val="solid"/>
            <a:miter lim="800000"/>
            <a:headEnd type="none" w="sm" len="sm"/>
            <a:tailEnd type="none" w="sm" len="sm"/>
          </a:ln>
          <a:effectLst>
            <a:outerShdw blurRad="50800" dist="38100" dir="2700000" algn="tl" rotWithShape="0">
              <a:srgbClr val="D8D8D8">
                <a:alpha val="29803"/>
              </a:srgbClr>
            </a:outerShdw>
          </a:effectLst>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1"/>
              </a:buClr>
              <a:buSzPts val="1800"/>
              <a:buFont typeface="Avenir"/>
              <a:buNone/>
            </a:pPr>
            <a:endParaRPr sz="1800" b="0" i="0" u="none" strike="noStrike" cap="none">
              <a:solidFill>
                <a:srgbClr val="FFFFFF"/>
              </a:solidFill>
              <a:latin typeface="Calibri"/>
              <a:ea typeface="Calibri"/>
              <a:cs typeface="Calibri"/>
              <a:sym typeface="Calibri"/>
            </a:endParaRPr>
          </a:p>
        </p:txBody>
      </p:sp>
      <p:sp>
        <p:nvSpPr>
          <p:cNvPr id="84" name="Google Shape;84;p39"/>
          <p:cNvSpPr/>
          <p:nvPr/>
        </p:nvSpPr>
        <p:spPr>
          <a:xfrm>
            <a:off x="498834" y="1618375"/>
            <a:ext cx="146304" cy="822960"/>
          </a:xfrm>
          <a:prstGeom prst="rect">
            <a:avLst/>
          </a:prstGeom>
          <a:solidFill>
            <a:schemeClr val="accen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1"/>
              </a:buClr>
              <a:buSzPts val="1800"/>
              <a:buFont typeface="Avenir"/>
              <a:buNone/>
            </a:pPr>
            <a:endParaRPr sz="1800" b="0" i="0" u="none" strike="noStrike" cap="none">
              <a:solidFill>
                <a:srgbClr val="FFFFFF"/>
              </a:solidFill>
              <a:latin typeface="Calibri"/>
              <a:ea typeface="Calibri"/>
              <a:cs typeface="Calibri"/>
              <a:sym typeface="Calibri"/>
            </a:endParaRPr>
          </a:p>
        </p:txBody>
      </p:sp>
      <p:sp>
        <p:nvSpPr>
          <p:cNvPr id="85" name="Google Shape;85;p39"/>
          <p:cNvSpPr txBox="1">
            <a:spLocks noGrp="1"/>
          </p:cNvSpPr>
          <p:nvPr>
            <p:ph type="title"/>
          </p:nvPr>
        </p:nvSpPr>
        <p:spPr>
          <a:xfrm>
            <a:off x="868680" y="1709928"/>
            <a:ext cx="3099816" cy="1709928"/>
          </a:xfrm>
          <a:prstGeom prst="rect">
            <a:avLst/>
          </a:prstGeom>
          <a:noFill/>
          <a:ln>
            <a:noFill/>
          </a:ln>
        </p:spPr>
        <p:txBody>
          <a:bodyPr spcFirstLastPara="1" wrap="square" lIns="91425" tIns="45700" rIns="91425" bIns="45700" anchor="t" anchorCtr="0">
            <a:normAutofit/>
          </a:bodyPr>
          <a:lstStyle>
            <a:lvl1pPr lvl="0" algn="l">
              <a:lnSpc>
                <a:spcPct val="100000"/>
              </a:lnSpc>
              <a:spcBef>
                <a:spcPts val="0"/>
              </a:spcBef>
              <a:spcAft>
                <a:spcPts val="0"/>
              </a:spcAft>
              <a:buClr>
                <a:schemeClr val="dk1"/>
              </a:buClr>
              <a:buSzPts val="3400"/>
              <a:buFont typeface="Avenir"/>
              <a:buNone/>
              <a:defRPr sz="34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6" name="Google Shape;86;p39"/>
          <p:cNvSpPr>
            <a:spLocks noGrp="1"/>
          </p:cNvSpPr>
          <p:nvPr>
            <p:ph type="pic" idx="2"/>
          </p:nvPr>
        </p:nvSpPr>
        <p:spPr>
          <a:xfrm>
            <a:off x="4965192" y="1161288"/>
            <a:ext cx="6729984" cy="4645152"/>
          </a:xfrm>
          <a:prstGeom prst="rect">
            <a:avLst/>
          </a:prstGeom>
          <a:noFill/>
          <a:ln>
            <a:noFill/>
          </a:ln>
        </p:spPr>
      </p:sp>
      <p:sp>
        <p:nvSpPr>
          <p:cNvPr id="87" name="Google Shape;87;p39"/>
          <p:cNvSpPr txBox="1">
            <a:spLocks noGrp="1"/>
          </p:cNvSpPr>
          <p:nvPr>
            <p:ph type="body" idx="1"/>
          </p:nvPr>
        </p:nvSpPr>
        <p:spPr>
          <a:xfrm>
            <a:off x="868680" y="3438144"/>
            <a:ext cx="3099816" cy="2057400"/>
          </a:xfrm>
          <a:prstGeom prst="rect">
            <a:avLst/>
          </a:prstGeom>
          <a:noFill/>
          <a:ln>
            <a:noFill/>
          </a:ln>
        </p:spPr>
        <p:txBody>
          <a:bodyPr spcFirstLastPara="1" wrap="square" lIns="91425" tIns="45700" rIns="91425" bIns="45700" anchor="t" anchorCtr="0">
            <a:normAutofit/>
          </a:bodyPr>
          <a:lstStyle>
            <a:lvl1pPr marL="457200" lvl="0" indent="-228600" algn="l">
              <a:lnSpc>
                <a:spcPct val="110000"/>
              </a:lnSpc>
              <a:spcBef>
                <a:spcPts val="1000"/>
              </a:spcBef>
              <a:spcAft>
                <a:spcPts val="0"/>
              </a:spcAft>
              <a:buClr>
                <a:schemeClr val="dk1"/>
              </a:buClr>
              <a:buSzPts val="1800"/>
              <a:buNone/>
              <a:defRPr sz="1800"/>
            </a:lvl1pPr>
            <a:lvl2pPr marL="914400" lvl="1" indent="-228600" algn="l">
              <a:lnSpc>
                <a:spcPct val="110000"/>
              </a:lnSpc>
              <a:spcBef>
                <a:spcPts val="500"/>
              </a:spcBef>
              <a:spcAft>
                <a:spcPts val="0"/>
              </a:spcAft>
              <a:buClr>
                <a:schemeClr val="dk1"/>
              </a:buClr>
              <a:buSzPts val="1400"/>
              <a:buNone/>
              <a:defRPr sz="1400"/>
            </a:lvl2pPr>
            <a:lvl3pPr marL="1371600" lvl="2" indent="-228600" algn="l">
              <a:lnSpc>
                <a:spcPct val="110000"/>
              </a:lnSpc>
              <a:spcBef>
                <a:spcPts val="500"/>
              </a:spcBef>
              <a:spcAft>
                <a:spcPts val="0"/>
              </a:spcAft>
              <a:buClr>
                <a:schemeClr val="dk1"/>
              </a:buClr>
              <a:buSzPts val="1200"/>
              <a:buNone/>
              <a:defRPr sz="1200"/>
            </a:lvl3pPr>
            <a:lvl4pPr marL="1828800" lvl="3" indent="-228600" algn="l">
              <a:lnSpc>
                <a:spcPct val="110000"/>
              </a:lnSpc>
              <a:spcBef>
                <a:spcPts val="500"/>
              </a:spcBef>
              <a:spcAft>
                <a:spcPts val="0"/>
              </a:spcAft>
              <a:buClr>
                <a:schemeClr val="dk1"/>
              </a:buClr>
              <a:buSzPts val="1000"/>
              <a:buNone/>
              <a:defRPr sz="1000"/>
            </a:lvl4pPr>
            <a:lvl5pPr marL="2286000" lvl="4" indent="-228600" algn="l">
              <a:lnSpc>
                <a:spcPct val="11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88" name="Google Shape;88;p39"/>
          <p:cNvSpPr txBox="1">
            <a:spLocks noGrp="1"/>
          </p:cNvSpPr>
          <p:nvPr>
            <p:ph type="dt" idx="10"/>
          </p:nvPr>
        </p:nvSpPr>
        <p:spPr>
          <a:xfrm>
            <a:off x="86868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9" name="Google Shape;89;p3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0" name="Google Shape;90;p3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s-ES"/>
              <a:t>‹Nº›</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91"/>
        <p:cNvGrpSpPr/>
        <p:nvPr/>
      </p:nvGrpSpPr>
      <p:grpSpPr>
        <a:xfrm>
          <a:off x="0" y="0"/>
          <a:ext cx="0" cy="0"/>
          <a:chOff x="0" y="0"/>
          <a:chExt cx="0" cy="0"/>
        </a:xfrm>
      </p:grpSpPr>
      <p:sp>
        <p:nvSpPr>
          <p:cNvPr id="92" name="Google Shape;92;p40"/>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93" name="Google Shape;93;p40"/>
          <p:cNvSpPr txBox="1">
            <a:spLocks noGrp="1"/>
          </p:cNvSpPr>
          <p:nvPr>
            <p:ph type="body" idx="1"/>
          </p:nvPr>
        </p:nvSpPr>
        <p:spPr>
          <a:xfrm rot="5400000">
            <a:off x="3920331" y="-1256506"/>
            <a:ext cx="4351338" cy="10515600"/>
          </a:xfrm>
          <a:prstGeom prst="rect">
            <a:avLst/>
          </a:prstGeom>
          <a:noFill/>
          <a:ln>
            <a:noFill/>
          </a:ln>
        </p:spPr>
        <p:txBody>
          <a:bodyPr spcFirstLastPara="1" wrap="square" lIns="91425" tIns="45700" rIns="91425" bIns="45700" anchor="t" anchorCtr="0">
            <a:normAutofit/>
          </a:bodyPr>
          <a:lstStyle>
            <a:lvl1pPr marL="457200" lvl="0" indent="-342900" algn="l">
              <a:lnSpc>
                <a:spcPct val="110000"/>
              </a:lnSpc>
              <a:spcBef>
                <a:spcPts val="1000"/>
              </a:spcBef>
              <a:spcAft>
                <a:spcPts val="0"/>
              </a:spcAft>
              <a:buClr>
                <a:schemeClr val="dk1"/>
              </a:buClr>
              <a:buSzPts val="1800"/>
              <a:buChar char="•"/>
              <a:defRPr/>
            </a:lvl1pPr>
            <a:lvl2pPr marL="914400" lvl="1" indent="-342900" algn="l">
              <a:lnSpc>
                <a:spcPct val="110000"/>
              </a:lnSpc>
              <a:spcBef>
                <a:spcPts val="500"/>
              </a:spcBef>
              <a:spcAft>
                <a:spcPts val="0"/>
              </a:spcAft>
              <a:buClr>
                <a:schemeClr val="dk1"/>
              </a:buClr>
              <a:buSzPts val="1800"/>
              <a:buChar char="•"/>
              <a:defRPr/>
            </a:lvl2pPr>
            <a:lvl3pPr marL="1371600" lvl="2" indent="-342900" algn="l">
              <a:lnSpc>
                <a:spcPct val="110000"/>
              </a:lnSpc>
              <a:spcBef>
                <a:spcPts val="500"/>
              </a:spcBef>
              <a:spcAft>
                <a:spcPts val="0"/>
              </a:spcAft>
              <a:buClr>
                <a:schemeClr val="dk1"/>
              </a:buClr>
              <a:buSzPts val="1800"/>
              <a:buChar char="•"/>
              <a:defRPr/>
            </a:lvl3pPr>
            <a:lvl4pPr marL="1828800" lvl="3" indent="-342900" algn="l">
              <a:lnSpc>
                <a:spcPct val="110000"/>
              </a:lnSpc>
              <a:spcBef>
                <a:spcPts val="500"/>
              </a:spcBef>
              <a:spcAft>
                <a:spcPts val="0"/>
              </a:spcAft>
              <a:buClr>
                <a:schemeClr val="dk1"/>
              </a:buClr>
              <a:buSzPts val="1800"/>
              <a:buChar char="•"/>
              <a:defRPr/>
            </a:lvl4pPr>
            <a:lvl5pPr marL="2286000" lvl="4" indent="-342900" algn="l">
              <a:lnSpc>
                <a:spcPct val="11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94" name="Google Shape;94;p4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5" name="Google Shape;95;p4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6" name="Google Shape;96;p4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s-ES"/>
              <a:t>‹Nº›</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30"/>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Avenir"/>
              <a:buNone/>
              <a:defRPr sz="4400" b="0" i="0" u="none" strike="noStrike" cap="none">
                <a:solidFill>
                  <a:schemeClr val="dk1"/>
                </a:solidFill>
                <a:latin typeface="Avenir"/>
                <a:ea typeface="Avenir"/>
                <a:cs typeface="Avenir"/>
                <a:sym typeface="Avenir"/>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 name="Google Shape;11;p30"/>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110000"/>
              </a:lnSpc>
              <a:spcBef>
                <a:spcPts val="1000"/>
              </a:spcBef>
              <a:spcAft>
                <a:spcPts val="0"/>
              </a:spcAft>
              <a:buClr>
                <a:schemeClr val="dk1"/>
              </a:buClr>
              <a:buSzPts val="2800"/>
              <a:buFont typeface="Arial"/>
              <a:buChar char="•"/>
              <a:defRPr sz="2800" b="0" i="0" u="none" strike="noStrike" cap="none">
                <a:solidFill>
                  <a:schemeClr val="dk1"/>
                </a:solidFill>
                <a:latin typeface="Avenir"/>
                <a:ea typeface="Avenir"/>
                <a:cs typeface="Avenir"/>
                <a:sym typeface="Avenir"/>
              </a:defRPr>
            </a:lvl1pPr>
            <a:lvl2pPr marL="914400" marR="0" lvl="1" indent="-381000" algn="l" rtl="0">
              <a:lnSpc>
                <a:spcPct val="110000"/>
              </a:lnSpc>
              <a:spcBef>
                <a:spcPts val="500"/>
              </a:spcBef>
              <a:spcAft>
                <a:spcPts val="0"/>
              </a:spcAft>
              <a:buClr>
                <a:schemeClr val="dk1"/>
              </a:buClr>
              <a:buSzPts val="2400"/>
              <a:buFont typeface="Arial"/>
              <a:buChar char="•"/>
              <a:defRPr sz="2400" b="0" i="0" u="none" strike="noStrike" cap="none">
                <a:solidFill>
                  <a:schemeClr val="dk1"/>
                </a:solidFill>
                <a:latin typeface="Avenir"/>
                <a:ea typeface="Avenir"/>
                <a:cs typeface="Avenir"/>
                <a:sym typeface="Avenir"/>
              </a:defRPr>
            </a:lvl2pPr>
            <a:lvl3pPr marL="1371600" marR="0" lvl="2" indent="-355600" algn="l" rtl="0">
              <a:lnSpc>
                <a:spcPct val="110000"/>
              </a:lnSpc>
              <a:spcBef>
                <a:spcPts val="500"/>
              </a:spcBef>
              <a:spcAft>
                <a:spcPts val="0"/>
              </a:spcAft>
              <a:buClr>
                <a:schemeClr val="dk1"/>
              </a:buClr>
              <a:buSzPts val="2000"/>
              <a:buFont typeface="Arial"/>
              <a:buChar char="•"/>
              <a:defRPr sz="2000" b="0" i="0" u="none" strike="noStrike" cap="none">
                <a:solidFill>
                  <a:schemeClr val="dk1"/>
                </a:solidFill>
                <a:latin typeface="Avenir"/>
                <a:ea typeface="Avenir"/>
                <a:cs typeface="Avenir"/>
                <a:sym typeface="Avenir"/>
              </a:defRPr>
            </a:lvl3pPr>
            <a:lvl4pPr marL="1828800" marR="0" lvl="3" indent="-342900" algn="l" rtl="0">
              <a:lnSpc>
                <a:spcPct val="110000"/>
              </a:lnSpc>
              <a:spcBef>
                <a:spcPts val="500"/>
              </a:spcBef>
              <a:spcAft>
                <a:spcPts val="0"/>
              </a:spcAft>
              <a:buClr>
                <a:schemeClr val="dk1"/>
              </a:buClr>
              <a:buSzPts val="1800"/>
              <a:buFont typeface="Arial"/>
              <a:buChar char="•"/>
              <a:defRPr sz="1800" b="0" i="0" u="none" strike="noStrike" cap="none">
                <a:solidFill>
                  <a:schemeClr val="dk1"/>
                </a:solidFill>
                <a:latin typeface="Avenir"/>
                <a:ea typeface="Avenir"/>
                <a:cs typeface="Avenir"/>
                <a:sym typeface="Avenir"/>
              </a:defRPr>
            </a:lvl4pPr>
            <a:lvl5pPr marL="2286000" marR="0" lvl="4" indent="-342900" algn="l" rtl="0">
              <a:lnSpc>
                <a:spcPct val="110000"/>
              </a:lnSpc>
              <a:spcBef>
                <a:spcPts val="500"/>
              </a:spcBef>
              <a:spcAft>
                <a:spcPts val="0"/>
              </a:spcAft>
              <a:buClr>
                <a:schemeClr val="dk1"/>
              </a:buClr>
              <a:buSzPts val="1800"/>
              <a:buFont typeface="Arial"/>
              <a:buChar char="•"/>
              <a:defRPr sz="1800" b="0" i="0" u="none" strike="noStrike" cap="none">
                <a:solidFill>
                  <a:schemeClr val="dk1"/>
                </a:solidFill>
                <a:latin typeface="Avenir"/>
                <a:ea typeface="Avenir"/>
                <a:cs typeface="Avenir"/>
                <a:sym typeface="Avenir"/>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venir"/>
                <a:ea typeface="Avenir"/>
                <a:cs typeface="Avenir"/>
                <a:sym typeface="Avenir"/>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venir"/>
                <a:ea typeface="Avenir"/>
                <a:cs typeface="Avenir"/>
                <a:sym typeface="Avenir"/>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venir"/>
                <a:ea typeface="Avenir"/>
                <a:cs typeface="Avenir"/>
                <a:sym typeface="Avenir"/>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venir"/>
                <a:ea typeface="Avenir"/>
                <a:cs typeface="Avenir"/>
                <a:sym typeface="Avenir"/>
              </a:defRPr>
            </a:lvl9pPr>
          </a:lstStyle>
          <a:p>
            <a:endParaRPr/>
          </a:p>
        </p:txBody>
      </p:sp>
      <p:sp>
        <p:nvSpPr>
          <p:cNvPr id="12" name="Google Shape;12;p3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888888"/>
                </a:solidFill>
                <a:latin typeface="Avenir"/>
                <a:ea typeface="Avenir"/>
                <a:cs typeface="Avenir"/>
                <a:sym typeface="Avenir"/>
              </a:defRPr>
            </a:lvl1pPr>
            <a:lvl2pPr marR="0" lvl="1" algn="l" rtl="0">
              <a:spcBef>
                <a:spcPts val="0"/>
              </a:spcBef>
              <a:spcAft>
                <a:spcPts val="0"/>
              </a:spcAft>
              <a:buSzPts val="1400"/>
              <a:buNone/>
              <a:defRPr sz="1800" b="0" i="0" u="none" strike="noStrike" cap="none">
                <a:solidFill>
                  <a:schemeClr val="dk1"/>
                </a:solidFill>
                <a:latin typeface="Avenir"/>
                <a:ea typeface="Avenir"/>
                <a:cs typeface="Avenir"/>
                <a:sym typeface="Avenir"/>
              </a:defRPr>
            </a:lvl2pPr>
            <a:lvl3pPr marR="0" lvl="2" algn="l" rtl="0">
              <a:spcBef>
                <a:spcPts val="0"/>
              </a:spcBef>
              <a:spcAft>
                <a:spcPts val="0"/>
              </a:spcAft>
              <a:buSzPts val="1400"/>
              <a:buNone/>
              <a:defRPr sz="1800" b="0" i="0" u="none" strike="noStrike" cap="none">
                <a:solidFill>
                  <a:schemeClr val="dk1"/>
                </a:solidFill>
                <a:latin typeface="Avenir"/>
                <a:ea typeface="Avenir"/>
                <a:cs typeface="Avenir"/>
                <a:sym typeface="Avenir"/>
              </a:defRPr>
            </a:lvl3pPr>
            <a:lvl4pPr marR="0" lvl="3" algn="l" rtl="0">
              <a:spcBef>
                <a:spcPts val="0"/>
              </a:spcBef>
              <a:spcAft>
                <a:spcPts val="0"/>
              </a:spcAft>
              <a:buSzPts val="1400"/>
              <a:buNone/>
              <a:defRPr sz="1800" b="0" i="0" u="none" strike="noStrike" cap="none">
                <a:solidFill>
                  <a:schemeClr val="dk1"/>
                </a:solidFill>
                <a:latin typeface="Avenir"/>
                <a:ea typeface="Avenir"/>
                <a:cs typeface="Avenir"/>
                <a:sym typeface="Avenir"/>
              </a:defRPr>
            </a:lvl4pPr>
            <a:lvl5pPr marR="0" lvl="4" algn="l" rtl="0">
              <a:spcBef>
                <a:spcPts val="0"/>
              </a:spcBef>
              <a:spcAft>
                <a:spcPts val="0"/>
              </a:spcAft>
              <a:buSzPts val="1400"/>
              <a:buNone/>
              <a:defRPr sz="1800" b="0" i="0" u="none" strike="noStrike" cap="none">
                <a:solidFill>
                  <a:schemeClr val="dk1"/>
                </a:solidFill>
                <a:latin typeface="Avenir"/>
                <a:ea typeface="Avenir"/>
                <a:cs typeface="Avenir"/>
                <a:sym typeface="Avenir"/>
              </a:defRPr>
            </a:lvl5pPr>
            <a:lvl6pPr marR="0" lvl="5" algn="l" rtl="0">
              <a:spcBef>
                <a:spcPts val="0"/>
              </a:spcBef>
              <a:spcAft>
                <a:spcPts val="0"/>
              </a:spcAft>
              <a:buSzPts val="1400"/>
              <a:buNone/>
              <a:defRPr sz="1800" b="0" i="0" u="none" strike="noStrike" cap="none">
                <a:solidFill>
                  <a:schemeClr val="dk1"/>
                </a:solidFill>
                <a:latin typeface="Avenir"/>
                <a:ea typeface="Avenir"/>
                <a:cs typeface="Avenir"/>
                <a:sym typeface="Avenir"/>
              </a:defRPr>
            </a:lvl6pPr>
            <a:lvl7pPr marR="0" lvl="6" algn="l" rtl="0">
              <a:spcBef>
                <a:spcPts val="0"/>
              </a:spcBef>
              <a:spcAft>
                <a:spcPts val="0"/>
              </a:spcAft>
              <a:buSzPts val="1400"/>
              <a:buNone/>
              <a:defRPr sz="1800" b="0" i="0" u="none" strike="noStrike" cap="none">
                <a:solidFill>
                  <a:schemeClr val="dk1"/>
                </a:solidFill>
                <a:latin typeface="Avenir"/>
                <a:ea typeface="Avenir"/>
                <a:cs typeface="Avenir"/>
                <a:sym typeface="Avenir"/>
              </a:defRPr>
            </a:lvl7pPr>
            <a:lvl8pPr marR="0" lvl="7" algn="l" rtl="0">
              <a:spcBef>
                <a:spcPts val="0"/>
              </a:spcBef>
              <a:spcAft>
                <a:spcPts val="0"/>
              </a:spcAft>
              <a:buSzPts val="1400"/>
              <a:buNone/>
              <a:defRPr sz="1800" b="0" i="0" u="none" strike="noStrike" cap="none">
                <a:solidFill>
                  <a:schemeClr val="dk1"/>
                </a:solidFill>
                <a:latin typeface="Avenir"/>
                <a:ea typeface="Avenir"/>
                <a:cs typeface="Avenir"/>
                <a:sym typeface="Avenir"/>
              </a:defRPr>
            </a:lvl8pPr>
            <a:lvl9pPr marR="0" lvl="8" algn="l" rtl="0">
              <a:spcBef>
                <a:spcPts val="0"/>
              </a:spcBef>
              <a:spcAft>
                <a:spcPts val="0"/>
              </a:spcAft>
              <a:buSzPts val="1400"/>
              <a:buNone/>
              <a:defRPr sz="1800" b="0" i="0" u="none" strike="noStrike" cap="none">
                <a:solidFill>
                  <a:schemeClr val="dk1"/>
                </a:solidFill>
                <a:latin typeface="Avenir"/>
                <a:ea typeface="Avenir"/>
                <a:cs typeface="Avenir"/>
                <a:sym typeface="Avenir"/>
              </a:defRPr>
            </a:lvl9pPr>
          </a:lstStyle>
          <a:p>
            <a:endParaRPr/>
          </a:p>
        </p:txBody>
      </p:sp>
      <p:sp>
        <p:nvSpPr>
          <p:cNvPr id="13" name="Google Shape;13;p3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888888"/>
                </a:solidFill>
                <a:latin typeface="Avenir"/>
                <a:ea typeface="Avenir"/>
                <a:cs typeface="Avenir"/>
                <a:sym typeface="Avenir"/>
              </a:defRPr>
            </a:lvl1pPr>
            <a:lvl2pPr marR="0" lvl="1" algn="l" rtl="0">
              <a:spcBef>
                <a:spcPts val="0"/>
              </a:spcBef>
              <a:spcAft>
                <a:spcPts val="0"/>
              </a:spcAft>
              <a:buSzPts val="1400"/>
              <a:buNone/>
              <a:defRPr sz="1800" b="0" i="0" u="none" strike="noStrike" cap="none">
                <a:solidFill>
                  <a:schemeClr val="dk1"/>
                </a:solidFill>
                <a:latin typeface="Avenir"/>
                <a:ea typeface="Avenir"/>
                <a:cs typeface="Avenir"/>
                <a:sym typeface="Avenir"/>
              </a:defRPr>
            </a:lvl2pPr>
            <a:lvl3pPr marR="0" lvl="2" algn="l" rtl="0">
              <a:spcBef>
                <a:spcPts val="0"/>
              </a:spcBef>
              <a:spcAft>
                <a:spcPts val="0"/>
              </a:spcAft>
              <a:buSzPts val="1400"/>
              <a:buNone/>
              <a:defRPr sz="1800" b="0" i="0" u="none" strike="noStrike" cap="none">
                <a:solidFill>
                  <a:schemeClr val="dk1"/>
                </a:solidFill>
                <a:latin typeface="Avenir"/>
                <a:ea typeface="Avenir"/>
                <a:cs typeface="Avenir"/>
                <a:sym typeface="Avenir"/>
              </a:defRPr>
            </a:lvl3pPr>
            <a:lvl4pPr marR="0" lvl="3" algn="l" rtl="0">
              <a:spcBef>
                <a:spcPts val="0"/>
              </a:spcBef>
              <a:spcAft>
                <a:spcPts val="0"/>
              </a:spcAft>
              <a:buSzPts val="1400"/>
              <a:buNone/>
              <a:defRPr sz="1800" b="0" i="0" u="none" strike="noStrike" cap="none">
                <a:solidFill>
                  <a:schemeClr val="dk1"/>
                </a:solidFill>
                <a:latin typeface="Avenir"/>
                <a:ea typeface="Avenir"/>
                <a:cs typeface="Avenir"/>
                <a:sym typeface="Avenir"/>
              </a:defRPr>
            </a:lvl4pPr>
            <a:lvl5pPr marR="0" lvl="4" algn="l" rtl="0">
              <a:spcBef>
                <a:spcPts val="0"/>
              </a:spcBef>
              <a:spcAft>
                <a:spcPts val="0"/>
              </a:spcAft>
              <a:buSzPts val="1400"/>
              <a:buNone/>
              <a:defRPr sz="1800" b="0" i="0" u="none" strike="noStrike" cap="none">
                <a:solidFill>
                  <a:schemeClr val="dk1"/>
                </a:solidFill>
                <a:latin typeface="Avenir"/>
                <a:ea typeface="Avenir"/>
                <a:cs typeface="Avenir"/>
                <a:sym typeface="Avenir"/>
              </a:defRPr>
            </a:lvl5pPr>
            <a:lvl6pPr marR="0" lvl="5" algn="l" rtl="0">
              <a:spcBef>
                <a:spcPts val="0"/>
              </a:spcBef>
              <a:spcAft>
                <a:spcPts val="0"/>
              </a:spcAft>
              <a:buSzPts val="1400"/>
              <a:buNone/>
              <a:defRPr sz="1800" b="0" i="0" u="none" strike="noStrike" cap="none">
                <a:solidFill>
                  <a:schemeClr val="dk1"/>
                </a:solidFill>
                <a:latin typeface="Avenir"/>
                <a:ea typeface="Avenir"/>
                <a:cs typeface="Avenir"/>
                <a:sym typeface="Avenir"/>
              </a:defRPr>
            </a:lvl6pPr>
            <a:lvl7pPr marR="0" lvl="6" algn="l" rtl="0">
              <a:spcBef>
                <a:spcPts val="0"/>
              </a:spcBef>
              <a:spcAft>
                <a:spcPts val="0"/>
              </a:spcAft>
              <a:buSzPts val="1400"/>
              <a:buNone/>
              <a:defRPr sz="1800" b="0" i="0" u="none" strike="noStrike" cap="none">
                <a:solidFill>
                  <a:schemeClr val="dk1"/>
                </a:solidFill>
                <a:latin typeface="Avenir"/>
                <a:ea typeface="Avenir"/>
                <a:cs typeface="Avenir"/>
                <a:sym typeface="Avenir"/>
              </a:defRPr>
            </a:lvl7pPr>
            <a:lvl8pPr marR="0" lvl="7" algn="l" rtl="0">
              <a:spcBef>
                <a:spcPts val="0"/>
              </a:spcBef>
              <a:spcAft>
                <a:spcPts val="0"/>
              </a:spcAft>
              <a:buSzPts val="1400"/>
              <a:buNone/>
              <a:defRPr sz="1800" b="0" i="0" u="none" strike="noStrike" cap="none">
                <a:solidFill>
                  <a:schemeClr val="dk1"/>
                </a:solidFill>
                <a:latin typeface="Avenir"/>
                <a:ea typeface="Avenir"/>
                <a:cs typeface="Avenir"/>
                <a:sym typeface="Avenir"/>
              </a:defRPr>
            </a:lvl8pPr>
            <a:lvl9pPr marR="0" lvl="8" algn="l" rtl="0">
              <a:spcBef>
                <a:spcPts val="0"/>
              </a:spcBef>
              <a:spcAft>
                <a:spcPts val="0"/>
              </a:spcAft>
              <a:buSzPts val="1400"/>
              <a:buNone/>
              <a:defRPr sz="1800" b="0" i="0" u="none" strike="noStrike" cap="none">
                <a:solidFill>
                  <a:schemeClr val="dk1"/>
                </a:solidFill>
                <a:latin typeface="Avenir"/>
                <a:ea typeface="Avenir"/>
                <a:cs typeface="Avenir"/>
                <a:sym typeface="Avenir"/>
              </a:defRPr>
            </a:lvl9pPr>
          </a:lstStyle>
          <a:p>
            <a:endParaRPr/>
          </a:p>
        </p:txBody>
      </p:sp>
      <p:sp>
        <p:nvSpPr>
          <p:cNvPr id="14" name="Google Shape;14;p3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Avenir"/>
                <a:ea typeface="Avenir"/>
                <a:cs typeface="Avenir"/>
                <a:sym typeface="Avenir"/>
              </a:defRPr>
            </a:lvl1pPr>
            <a:lvl2pPr marL="0" marR="0" lvl="1" indent="0" algn="r" rtl="0">
              <a:spcBef>
                <a:spcPts val="0"/>
              </a:spcBef>
              <a:buNone/>
              <a:defRPr sz="1200" b="0" i="0" u="none" strike="noStrike" cap="none">
                <a:solidFill>
                  <a:srgbClr val="888888"/>
                </a:solidFill>
                <a:latin typeface="Avenir"/>
                <a:ea typeface="Avenir"/>
                <a:cs typeface="Avenir"/>
                <a:sym typeface="Avenir"/>
              </a:defRPr>
            </a:lvl2pPr>
            <a:lvl3pPr marL="0" marR="0" lvl="2" indent="0" algn="r" rtl="0">
              <a:spcBef>
                <a:spcPts val="0"/>
              </a:spcBef>
              <a:buNone/>
              <a:defRPr sz="1200" b="0" i="0" u="none" strike="noStrike" cap="none">
                <a:solidFill>
                  <a:srgbClr val="888888"/>
                </a:solidFill>
                <a:latin typeface="Avenir"/>
                <a:ea typeface="Avenir"/>
                <a:cs typeface="Avenir"/>
                <a:sym typeface="Avenir"/>
              </a:defRPr>
            </a:lvl3pPr>
            <a:lvl4pPr marL="0" marR="0" lvl="3" indent="0" algn="r" rtl="0">
              <a:spcBef>
                <a:spcPts val="0"/>
              </a:spcBef>
              <a:buNone/>
              <a:defRPr sz="1200" b="0" i="0" u="none" strike="noStrike" cap="none">
                <a:solidFill>
                  <a:srgbClr val="888888"/>
                </a:solidFill>
                <a:latin typeface="Avenir"/>
                <a:ea typeface="Avenir"/>
                <a:cs typeface="Avenir"/>
                <a:sym typeface="Avenir"/>
              </a:defRPr>
            </a:lvl4pPr>
            <a:lvl5pPr marL="0" marR="0" lvl="4" indent="0" algn="r" rtl="0">
              <a:spcBef>
                <a:spcPts val="0"/>
              </a:spcBef>
              <a:buNone/>
              <a:defRPr sz="1200" b="0" i="0" u="none" strike="noStrike" cap="none">
                <a:solidFill>
                  <a:srgbClr val="888888"/>
                </a:solidFill>
                <a:latin typeface="Avenir"/>
                <a:ea typeface="Avenir"/>
                <a:cs typeface="Avenir"/>
                <a:sym typeface="Avenir"/>
              </a:defRPr>
            </a:lvl5pPr>
            <a:lvl6pPr marL="0" marR="0" lvl="5" indent="0" algn="r" rtl="0">
              <a:spcBef>
                <a:spcPts val="0"/>
              </a:spcBef>
              <a:buNone/>
              <a:defRPr sz="1200" b="0" i="0" u="none" strike="noStrike" cap="none">
                <a:solidFill>
                  <a:srgbClr val="888888"/>
                </a:solidFill>
                <a:latin typeface="Avenir"/>
                <a:ea typeface="Avenir"/>
                <a:cs typeface="Avenir"/>
                <a:sym typeface="Avenir"/>
              </a:defRPr>
            </a:lvl6pPr>
            <a:lvl7pPr marL="0" marR="0" lvl="6" indent="0" algn="r" rtl="0">
              <a:spcBef>
                <a:spcPts val="0"/>
              </a:spcBef>
              <a:buNone/>
              <a:defRPr sz="1200" b="0" i="0" u="none" strike="noStrike" cap="none">
                <a:solidFill>
                  <a:srgbClr val="888888"/>
                </a:solidFill>
                <a:latin typeface="Avenir"/>
                <a:ea typeface="Avenir"/>
                <a:cs typeface="Avenir"/>
                <a:sym typeface="Avenir"/>
              </a:defRPr>
            </a:lvl7pPr>
            <a:lvl8pPr marL="0" marR="0" lvl="7" indent="0" algn="r" rtl="0">
              <a:spcBef>
                <a:spcPts val="0"/>
              </a:spcBef>
              <a:buNone/>
              <a:defRPr sz="1200" b="0" i="0" u="none" strike="noStrike" cap="none">
                <a:solidFill>
                  <a:srgbClr val="888888"/>
                </a:solidFill>
                <a:latin typeface="Avenir"/>
                <a:ea typeface="Avenir"/>
                <a:cs typeface="Avenir"/>
                <a:sym typeface="Avenir"/>
              </a:defRPr>
            </a:lvl8pPr>
            <a:lvl9pPr marL="0" marR="0" lvl="8" indent="0" algn="r" rtl="0">
              <a:spcBef>
                <a:spcPts val="0"/>
              </a:spcBef>
              <a:buNone/>
              <a:defRPr sz="1200" b="0" i="0" u="none" strike="noStrike" cap="none">
                <a:solidFill>
                  <a:srgbClr val="888888"/>
                </a:solidFill>
                <a:latin typeface="Avenir"/>
                <a:ea typeface="Avenir"/>
                <a:cs typeface="Avenir"/>
                <a:sym typeface="Avenir"/>
              </a:defRPr>
            </a:lvl9pPr>
          </a:lstStyle>
          <a:p>
            <a:pPr marL="0" lvl="0" indent="0" algn="r" rtl="0">
              <a:spcBef>
                <a:spcPts val="0"/>
              </a:spcBef>
              <a:spcAft>
                <a:spcPts val="0"/>
              </a:spcAft>
              <a:buNone/>
            </a:pPr>
            <a:fld id="{00000000-1234-1234-1234-123412341234}" type="slidenum">
              <a:rPr lang="es-ES"/>
              <a:t>‹Nº›</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6" r:id="rId7"/>
    <p:sldLayoutId id="2147483657" r:id="rId8"/>
    <p:sldLayoutId id="2147483658" r:id="rId9"/>
    <p:sldLayoutId id="2147483659" r:id="rId10"/>
    <p:sldLayoutId id="2147483660" r:id="rId11"/>
    <p:sldLayoutId id="2147483661" r:id="rId12"/>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3" Type="http://schemas.openxmlformats.org/officeDocument/2006/relationships/hyperlink" Target="https://www.juntadeandalucia.es/economiaconocimientoempresasyuniversidad/sguit/?q=grados&amp;d=g_b_parametros_top.php"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hyperlink" Target="https://www.juntadeandalucia.es/economiaconocimientoempresasyuniversidad/sguit/?q=grados&amp;d=g_not_cor_anteriores_top.php" TargetMode="External"/><Relationship Id="rId5" Type="http://schemas.openxmlformats.org/officeDocument/2006/relationships/hyperlink" Target="https://www.juntadeandalucia.es/economiaconocimientoempresasyuniversidad/sguit/?q=grados&amp;d=g_catalogo_top.php" TargetMode="External"/><Relationship Id="rId4" Type="http://schemas.openxmlformats.org/officeDocument/2006/relationships/hyperlink" Target="https://www.us.es/estudiar/que-estudiar/grados-por-orden-alfabetico" TargetMode="Externa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www.juntadeandalucia.es/educacion/portals/web/formacion-profesional-andaluza/quiero-formarme/ensenanzas/fp-grado-medio/catalogo"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5" Type="http://schemas.openxmlformats.org/officeDocument/2006/relationships/hyperlink" Target="https://www.juntadeandalucia.es/educacion/portals/web/formacion-profesional-andaluza/quiero-formarme/necesito-orientacion" TargetMode="External"/><Relationship Id="rId4" Type="http://schemas.openxmlformats.org/officeDocument/2006/relationships/hyperlink" Target="https://www.juntadeandalucia.es/economiaconocimientoempresasyuniversidad/sguit/?q=grados&amp;d=g_acceso_titulacion_top.php" TargetMode="External"/></Relationships>
</file>

<file path=ppt/slides/_rels/slide1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12.xml"/><Relationship Id="rId1" Type="http://schemas.openxmlformats.org/officeDocument/2006/relationships/slideLayout" Target="../slideLayouts/slideLayout1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www.juntadeandalucia.es/educacion/portals/web/formacion-profesional-andaluza/quiero-formarme/ensenanzas/fp-basica"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hyperlink" Target="https://www.juntadeandalucia.es/educacion/portals/web/formacion-profesional-andaluza/quiero-formarme/ensenanzas/fp-basica/catalogo" TargetMode="External"/><Relationship Id="rId4" Type="http://schemas.openxmlformats.org/officeDocument/2006/relationships/hyperlink" Target="https://www.juntadeandalucia.es/educacion/portals/web/formacion-profesional-andaluza/quiero-formarme/ensenanzas/fp-basica" TargetMode="Externa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https://www.juntadeandalucia.es/educacion/portals/web/formacion-profesional-andaluza/quiero-formarme/ensenanzas/fp-grado-medio/curso-acceso"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hyperlink" Target="http://www.juntadeandalucia.es/educacion/portals/web/formacion-profesional-andaluza/quiero-formarme/ensenanzas/fp-grado-medio/curso-acceso" TargetMode="External"/></Relationships>
</file>

<file path=ppt/slides/_rels/slide29.xml.rels><?xml version="1.0" encoding="UTF-8" standalone="yes"?>
<Relationships xmlns="http://schemas.openxmlformats.org/package/2006/relationships"><Relationship Id="rId3" Type="http://schemas.openxmlformats.org/officeDocument/2006/relationships/hyperlink" Target="http://www.juntadeandalucia.es/educacion/portals/web/formacion-profesional-andaluza/quiero-formarme/pruebas-y-procedimientos/pruebas-acceso"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30.xml.rels><?xml version="1.0" encoding="UTF-8" standalone="yes"?>
<Relationships xmlns="http://schemas.openxmlformats.org/package/2006/relationships"><Relationship Id="rId3" Type="http://schemas.openxmlformats.org/officeDocument/2006/relationships/hyperlink" Target="http://ceperbujalmoro.blogspot.com/p/oferta-educativa.html"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hyperlink" Target="https://www.juntadeandalucia.es/educacion/portals/web/educacion-permanente/eso/modalidades" TargetMode="Externa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hyperlink" Target="https://www.juntadeandalucia.es/organismos/empleoformacionytrabajoautonomo/sae/servicios.html"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6.gif"/><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hyperlink" Target="https://blogsaverroes.juntadeandalucia.es/iesgranpoder/"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06"/>
        <p:cNvGrpSpPr/>
        <p:nvPr/>
      </p:nvGrpSpPr>
      <p:grpSpPr>
        <a:xfrm>
          <a:off x="0" y="0"/>
          <a:ext cx="0" cy="0"/>
          <a:chOff x="0" y="0"/>
          <a:chExt cx="0" cy="0"/>
        </a:xfrm>
      </p:grpSpPr>
      <p:sp>
        <p:nvSpPr>
          <p:cNvPr id="107" name="Google Shape;107;p1"/>
          <p:cNvSpPr/>
          <p:nvPr/>
        </p:nvSpPr>
        <p:spPr>
          <a:xfrm>
            <a:off x="467876" y="59508"/>
            <a:ext cx="12192000" cy="6858000"/>
          </a:xfrm>
          <a:prstGeom prst="rect">
            <a:avLst/>
          </a:prstGeom>
          <a:solidFill>
            <a:schemeClr val="accent2">
              <a:lumMod val="40000"/>
              <a:lumOff val="60000"/>
            </a:scheme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Avenir"/>
              <a:ea typeface="Avenir"/>
              <a:cs typeface="Avenir"/>
              <a:sym typeface="Avenir"/>
            </a:endParaRPr>
          </a:p>
        </p:txBody>
      </p:sp>
      <p:sp>
        <p:nvSpPr>
          <p:cNvPr id="108" name="Google Shape;108;p1"/>
          <p:cNvSpPr/>
          <p:nvPr/>
        </p:nvSpPr>
        <p:spPr>
          <a:xfrm>
            <a:off x="5054800" y="59225"/>
            <a:ext cx="7035300" cy="6858000"/>
          </a:xfrm>
          <a:prstGeom prst="rect">
            <a:avLst/>
          </a:prstGeom>
          <a:gradFill>
            <a:gsLst>
              <a:gs pos="0">
                <a:srgbClr val="FFFFFF">
                  <a:alpha val="0"/>
                </a:srgbClr>
              </a:gs>
              <a:gs pos="19000">
                <a:srgbClr val="FFFFFF">
                  <a:alpha val="37647"/>
                </a:srgbClr>
              </a:gs>
              <a:gs pos="35000">
                <a:srgbClr val="FFFFFF">
                  <a:alpha val="78823"/>
                </a:srgbClr>
              </a:gs>
              <a:gs pos="58000">
                <a:schemeClr val="lt1"/>
              </a:gs>
              <a:gs pos="100000">
                <a:schemeClr val="lt1"/>
              </a:gs>
            </a:gsLst>
            <a:lin ang="1080000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Avenir"/>
              <a:ea typeface="Avenir"/>
              <a:cs typeface="Avenir"/>
              <a:sym typeface="Avenir"/>
            </a:endParaRPr>
          </a:p>
        </p:txBody>
      </p:sp>
      <p:sp>
        <p:nvSpPr>
          <p:cNvPr id="109" name="Google Shape;109;p1"/>
          <p:cNvSpPr txBox="1">
            <a:spLocks noGrp="1"/>
          </p:cNvSpPr>
          <p:nvPr>
            <p:ph type="ctrTitle"/>
          </p:nvPr>
        </p:nvSpPr>
        <p:spPr>
          <a:xfrm>
            <a:off x="477981" y="1122363"/>
            <a:ext cx="4023360" cy="3204134"/>
          </a:xfrm>
          <a:prstGeom prst="rect">
            <a:avLst/>
          </a:prstGeom>
          <a:noFill/>
          <a:ln>
            <a:noFill/>
          </a:ln>
        </p:spPr>
        <p:txBody>
          <a:bodyPr spcFirstLastPara="1" wrap="square" lIns="91425" tIns="45700" rIns="91425" bIns="45700" anchor="b" anchorCtr="0">
            <a:normAutofit/>
          </a:bodyPr>
          <a:lstStyle/>
          <a:p>
            <a:pPr marL="0" lvl="0" indent="0" algn="l" rtl="0">
              <a:lnSpc>
                <a:spcPct val="90000"/>
              </a:lnSpc>
              <a:spcBef>
                <a:spcPts val="0"/>
              </a:spcBef>
              <a:spcAft>
                <a:spcPts val="0"/>
              </a:spcAft>
              <a:buClr>
                <a:schemeClr val="dk1"/>
              </a:buClr>
              <a:buSzPts val="4800"/>
              <a:buFont typeface="Avenir"/>
              <a:buNone/>
            </a:pPr>
            <a:r>
              <a:rPr lang="es-ES" sz="4800" dirty="0"/>
              <a:t>Orientación Académica </a:t>
            </a:r>
            <a:r>
              <a:rPr lang="es-ES" sz="4800" dirty="0" smtClean="0"/>
              <a:t>Profesional</a:t>
            </a:r>
            <a:br>
              <a:rPr lang="es-ES" sz="4800" dirty="0" smtClean="0"/>
            </a:br>
            <a:r>
              <a:rPr lang="es-ES" sz="4800" dirty="0" smtClean="0"/>
              <a:t>3º ESO</a:t>
            </a:r>
            <a:endParaRPr dirty="0"/>
          </a:p>
        </p:txBody>
      </p:sp>
      <p:sp>
        <p:nvSpPr>
          <p:cNvPr id="110" name="Google Shape;110;p1"/>
          <p:cNvSpPr txBox="1">
            <a:spLocks noGrp="1"/>
          </p:cNvSpPr>
          <p:nvPr>
            <p:ph type="subTitle" idx="1"/>
          </p:nvPr>
        </p:nvSpPr>
        <p:spPr>
          <a:xfrm>
            <a:off x="477980" y="4872922"/>
            <a:ext cx="4023360" cy="1591315"/>
          </a:xfrm>
          <a:prstGeom prst="rect">
            <a:avLst/>
          </a:prstGeom>
          <a:noFill/>
          <a:ln>
            <a:noFill/>
          </a:ln>
        </p:spPr>
        <p:txBody>
          <a:bodyPr spcFirstLastPara="1" wrap="square" lIns="91425" tIns="45700" rIns="91425" bIns="45700" anchor="t" anchorCtr="0">
            <a:normAutofit fontScale="92500" lnSpcReduction="20000"/>
          </a:bodyPr>
          <a:lstStyle/>
          <a:p>
            <a:pPr marL="0" lvl="0" indent="0" algn="l" rtl="0">
              <a:lnSpc>
                <a:spcPct val="110000"/>
              </a:lnSpc>
              <a:spcBef>
                <a:spcPts val="0"/>
              </a:spcBef>
              <a:spcAft>
                <a:spcPts val="0"/>
              </a:spcAft>
              <a:buClr>
                <a:schemeClr val="dk1"/>
              </a:buClr>
              <a:buSzPct val="100000"/>
              <a:buNone/>
            </a:pPr>
            <a:r>
              <a:rPr lang="es-ES" sz="2000" dirty="0"/>
              <a:t>IES JESUS DEL GRAN PODER</a:t>
            </a:r>
            <a:endParaRPr dirty="0"/>
          </a:p>
          <a:p>
            <a:pPr marL="0" lvl="0" indent="0" algn="l" rtl="0">
              <a:lnSpc>
                <a:spcPct val="110000"/>
              </a:lnSpc>
              <a:spcBef>
                <a:spcPts val="1000"/>
              </a:spcBef>
              <a:spcAft>
                <a:spcPts val="0"/>
              </a:spcAft>
              <a:buClr>
                <a:schemeClr val="dk1"/>
              </a:buClr>
              <a:buSzPct val="100000"/>
              <a:buNone/>
            </a:pPr>
            <a:r>
              <a:rPr lang="es-ES" sz="2000" dirty="0"/>
              <a:t>Dos Hermanas</a:t>
            </a:r>
            <a:endParaRPr dirty="0"/>
          </a:p>
          <a:p>
            <a:pPr marL="0" lvl="0" indent="0" algn="l" rtl="0">
              <a:lnSpc>
                <a:spcPct val="110000"/>
              </a:lnSpc>
              <a:spcBef>
                <a:spcPts val="1000"/>
              </a:spcBef>
              <a:spcAft>
                <a:spcPts val="0"/>
              </a:spcAft>
              <a:buClr>
                <a:schemeClr val="dk1"/>
              </a:buClr>
              <a:buSzPct val="100000"/>
              <a:buNone/>
            </a:pPr>
            <a:r>
              <a:rPr lang="es-ES" sz="2000" dirty="0" smtClean="0"/>
              <a:t>Dpto. </a:t>
            </a:r>
            <a:r>
              <a:rPr lang="es-ES" sz="2000" dirty="0"/>
              <a:t>Orientación</a:t>
            </a:r>
            <a:endParaRPr dirty="0"/>
          </a:p>
          <a:p>
            <a:pPr marL="0" lvl="0" indent="0" algn="l" rtl="0">
              <a:lnSpc>
                <a:spcPct val="110000"/>
              </a:lnSpc>
              <a:spcBef>
                <a:spcPts val="1000"/>
              </a:spcBef>
              <a:spcAft>
                <a:spcPts val="0"/>
              </a:spcAft>
              <a:buClr>
                <a:schemeClr val="dk1"/>
              </a:buClr>
              <a:buSzPct val="100000"/>
              <a:buNone/>
            </a:pPr>
            <a:r>
              <a:rPr lang="es-ES" sz="2000" dirty="0"/>
              <a:t>Curso 2021/22</a:t>
            </a:r>
            <a:endParaRPr dirty="0"/>
          </a:p>
        </p:txBody>
      </p:sp>
      <p:sp>
        <p:nvSpPr>
          <p:cNvPr id="111" name="Google Shape;111;p1"/>
          <p:cNvSpPr/>
          <p:nvPr/>
        </p:nvSpPr>
        <p:spPr>
          <a:xfrm rot="5400000">
            <a:off x="759921" y="346791"/>
            <a:ext cx="146304" cy="704088"/>
          </a:xfrm>
          <a:prstGeom prst="rect">
            <a:avLst/>
          </a:prstGeom>
          <a:solidFill>
            <a:schemeClr val="accen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1"/>
              </a:buClr>
              <a:buSzPts val="1800"/>
              <a:buFont typeface="Avenir"/>
              <a:buNone/>
            </a:pPr>
            <a:endParaRPr sz="1800" b="0" i="0" u="none" strike="noStrike" cap="none">
              <a:solidFill>
                <a:srgbClr val="FFFFFF"/>
              </a:solidFill>
              <a:latin typeface="Calibri"/>
              <a:ea typeface="Calibri"/>
              <a:cs typeface="Calibri"/>
              <a:sym typeface="Calibri"/>
            </a:endParaRPr>
          </a:p>
        </p:txBody>
      </p:sp>
      <p:sp>
        <p:nvSpPr>
          <p:cNvPr id="112" name="Google Shape;112;p1"/>
          <p:cNvSpPr/>
          <p:nvPr/>
        </p:nvSpPr>
        <p:spPr>
          <a:xfrm>
            <a:off x="481029" y="4546920"/>
            <a:ext cx="3977640" cy="18288"/>
          </a:xfrm>
          <a:prstGeom prst="rect">
            <a:avLst/>
          </a:prstGeom>
          <a:solidFill>
            <a:schemeClr val="dk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1"/>
              </a:buClr>
              <a:buSzPts val="1800"/>
              <a:buFont typeface="Avenir"/>
              <a:buNone/>
            </a:pPr>
            <a:endParaRPr sz="1800" b="0" i="0" u="none" strike="noStrike" cap="none">
              <a:solidFill>
                <a:srgbClr val="FFFFFF"/>
              </a:solidFill>
              <a:latin typeface="Calibri"/>
              <a:ea typeface="Calibri"/>
              <a:cs typeface="Calibri"/>
              <a:sym typeface="Calibri"/>
            </a:endParaRPr>
          </a:p>
        </p:txBody>
      </p:sp>
      <p:sp>
        <p:nvSpPr>
          <p:cNvPr id="113" name="Google Shape;113;p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endParaRPr dirty="0"/>
          </a:p>
        </p:txBody>
      </p:sp>
      <p:sp>
        <p:nvSpPr>
          <p:cNvPr id="114" name="Google Shape;114;p1"/>
          <p:cNvSpPr txBox="1">
            <a:spLocks noGrp="1"/>
          </p:cNvSpPr>
          <p:nvPr>
            <p:ph type="sldNum" idx="12"/>
          </p:nvPr>
        </p:nvSpPr>
        <p:spPr>
          <a:xfrm>
            <a:off x="8869680" y="6356350"/>
            <a:ext cx="274320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s-ES"/>
              <a:t>1</a:t>
            </a:fld>
            <a:endParaRPr/>
          </a:p>
        </p:txBody>
      </p:sp>
      <p:pic>
        <p:nvPicPr>
          <p:cNvPr id="115" name="Google Shape;115;p1"/>
          <p:cNvPicPr preferRelativeResize="0"/>
          <p:nvPr/>
        </p:nvPicPr>
        <p:blipFill>
          <a:blip r:embed="rId3">
            <a:alphaModFix/>
          </a:blip>
          <a:stretch>
            <a:fillRect/>
          </a:stretch>
        </p:blipFill>
        <p:spPr>
          <a:xfrm>
            <a:off x="6645175" y="980728"/>
            <a:ext cx="3333750" cy="4714875"/>
          </a:xfrm>
          <a:prstGeom prst="rect">
            <a:avLst/>
          </a:prstGeom>
          <a:noFill/>
          <a:ln>
            <a:noFill/>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style>
          <a:lnRef idx="1">
            <a:schemeClr val="accent5"/>
          </a:lnRef>
          <a:fillRef idx="3">
            <a:schemeClr val="accent5"/>
          </a:fillRef>
          <a:effectRef idx="2">
            <a:schemeClr val="accent5"/>
          </a:effectRef>
          <a:fontRef idx="minor">
            <a:schemeClr val="lt1"/>
          </a:fontRef>
        </p:style>
        <p:txBody>
          <a:bodyPr>
            <a:normAutofit fontScale="90000"/>
          </a:bodyPr>
          <a:lstStyle/>
          <a:p>
            <a:pPr algn="ctr"/>
            <a:r>
              <a:rPr lang="es-ES" b="1" dirty="0" smtClean="0"/>
              <a:t>MODALIDAD </a:t>
            </a:r>
            <a:r>
              <a:rPr lang="es-ES" b="1" u="sng" dirty="0" smtClean="0">
                <a:solidFill>
                  <a:srgbClr val="C00000"/>
                </a:solidFill>
              </a:rPr>
              <a:t>GENERAL</a:t>
            </a:r>
            <a:r>
              <a:rPr lang="es-ES" b="1" dirty="0" smtClean="0"/>
              <a:t> </a:t>
            </a:r>
            <a:br>
              <a:rPr lang="es-ES" b="1" dirty="0" smtClean="0"/>
            </a:br>
            <a:r>
              <a:rPr lang="es-ES" b="1" dirty="0" smtClean="0"/>
              <a:t>MATERIAS ESPECÍFICAS</a:t>
            </a:r>
            <a:endParaRPr lang="es-ES" b="1" dirty="0"/>
          </a:p>
        </p:txBody>
      </p:sp>
      <p:sp>
        <p:nvSpPr>
          <p:cNvPr id="3" name="2 Marcador de texto"/>
          <p:cNvSpPr>
            <a:spLocks noGrp="1"/>
          </p:cNvSpPr>
          <p:nvPr>
            <p:ph type="body" idx="1"/>
          </p:nvPr>
        </p:nvSpPr>
        <p:spPr>
          <a:xfrm>
            <a:off x="1115568" y="1988840"/>
            <a:ext cx="4937760" cy="504056"/>
          </a:xfrm>
        </p:spPr>
        <p:style>
          <a:lnRef idx="0">
            <a:schemeClr val="accent5"/>
          </a:lnRef>
          <a:fillRef idx="3">
            <a:schemeClr val="accent5"/>
          </a:fillRef>
          <a:effectRef idx="3">
            <a:schemeClr val="accent5"/>
          </a:effectRef>
          <a:fontRef idx="minor">
            <a:schemeClr val="lt1"/>
          </a:fontRef>
        </p:style>
        <p:txBody>
          <a:bodyPr>
            <a:normAutofit/>
          </a:bodyPr>
          <a:lstStyle/>
          <a:p>
            <a:pPr algn="ctr"/>
            <a:r>
              <a:rPr lang="es-ES" sz="1600" dirty="0" smtClean="0">
                <a:solidFill>
                  <a:schemeClr val="tx1">
                    <a:lumMod val="85000"/>
                    <a:lumOff val="15000"/>
                  </a:schemeClr>
                </a:solidFill>
              </a:rPr>
              <a:t>1º BACHILLERATO (4 h)</a:t>
            </a:r>
            <a:endParaRPr lang="es-ES" sz="1600" dirty="0">
              <a:solidFill>
                <a:schemeClr val="tx1">
                  <a:lumMod val="85000"/>
                  <a:lumOff val="15000"/>
                </a:schemeClr>
              </a:solidFill>
            </a:endParaRPr>
          </a:p>
        </p:txBody>
      </p:sp>
      <p:sp>
        <p:nvSpPr>
          <p:cNvPr id="4" name="3 Marcador de texto"/>
          <p:cNvSpPr>
            <a:spLocks noGrp="1"/>
          </p:cNvSpPr>
          <p:nvPr>
            <p:ph type="body" idx="2"/>
          </p:nvPr>
        </p:nvSpPr>
        <p:spPr>
          <a:xfrm>
            <a:off x="1115568" y="2708920"/>
            <a:ext cx="4937760" cy="3463280"/>
          </a:xfrm>
        </p:spPr>
        <p:style>
          <a:lnRef idx="1">
            <a:schemeClr val="accent5"/>
          </a:lnRef>
          <a:fillRef idx="3">
            <a:schemeClr val="accent5"/>
          </a:fillRef>
          <a:effectRef idx="2">
            <a:schemeClr val="accent5"/>
          </a:effectRef>
          <a:fontRef idx="minor">
            <a:schemeClr val="lt1"/>
          </a:fontRef>
        </p:style>
        <p:txBody>
          <a:bodyPr>
            <a:normAutofit/>
          </a:bodyPr>
          <a:lstStyle/>
          <a:p>
            <a:r>
              <a:rPr lang="es-ES" sz="1800" dirty="0" smtClean="0"/>
              <a:t>Matemáticas Generales</a:t>
            </a:r>
          </a:p>
          <a:p>
            <a:r>
              <a:rPr lang="es-ES" sz="1800" dirty="0" smtClean="0"/>
              <a:t>Elegir </a:t>
            </a:r>
            <a:r>
              <a:rPr lang="es-ES" sz="1800" u="sng" dirty="0" smtClean="0"/>
              <a:t>dos materias </a:t>
            </a:r>
            <a:r>
              <a:rPr lang="es-ES" sz="1800" dirty="0" smtClean="0"/>
              <a:t>entre todas las materias de modalidad de primer curso que se oferten en el centro.</a:t>
            </a:r>
          </a:p>
          <a:p>
            <a:r>
              <a:rPr lang="es-ES" sz="1800" dirty="0" smtClean="0"/>
              <a:t>Obligatoriamente también se ofertarán como materias específicas de esta modalidad:</a:t>
            </a:r>
          </a:p>
          <a:p>
            <a:pPr lvl="1"/>
            <a:r>
              <a:rPr lang="es-ES" sz="1400" dirty="0" smtClean="0"/>
              <a:t>Economía</a:t>
            </a:r>
          </a:p>
          <a:p>
            <a:pPr lvl="1"/>
            <a:r>
              <a:rPr lang="es-ES" sz="1400" dirty="0" smtClean="0"/>
              <a:t>Emprendimiento y Actividad Empresarial</a:t>
            </a:r>
          </a:p>
          <a:p>
            <a:pPr lvl="1"/>
            <a:endParaRPr lang="es-ES" sz="1400" dirty="0" smtClean="0"/>
          </a:p>
          <a:p>
            <a:endParaRPr lang="es-ES" sz="1800" dirty="0" smtClean="0"/>
          </a:p>
          <a:p>
            <a:pPr lvl="1"/>
            <a:endParaRPr lang="es-ES" sz="1400" dirty="0"/>
          </a:p>
        </p:txBody>
      </p:sp>
      <p:sp>
        <p:nvSpPr>
          <p:cNvPr id="5" name="4 Marcador de texto"/>
          <p:cNvSpPr>
            <a:spLocks noGrp="1"/>
          </p:cNvSpPr>
          <p:nvPr>
            <p:ph type="body" idx="3"/>
          </p:nvPr>
        </p:nvSpPr>
        <p:spPr>
          <a:xfrm>
            <a:off x="6312024" y="1988840"/>
            <a:ext cx="4937760" cy="504056"/>
          </a:xfrm>
        </p:spPr>
        <p:style>
          <a:lnRef idx="0">
            <a:schemeClr val="accent5"/>
          </a:lnRef>
          <a:fillRef idx="3">
            <a:schemeClr val="accent5"/>
          </a:fillRef>
          <a:effectRef idx="3">
            <a:schemeClr val="accent5"/>
          </a:effectRef>
          <a:fontRef idx="minor">
            <a:schemeClr val="lt1"/>
          </a:fontRef>
        </p:style>
        <p:txBody>
          <a:bodyPr>
            <a:normAutofit/>
          </a:bodyPr>
          <a:lstStyle/>
          <a:p>
            <a:pPr algn="ctr"/>
            <a:r>
              <a:rPr lang="es-ES" sz="1600" dirty="0" smtClean="0">
                <a:solidFill>
                  <a:schemeClr val="tx1">
                    <a:lumMod val="85000"/>
                    <a:lumOff val="15000"/>
                  </a:schemeClr>
                </a:solidFill>
              </a:rPr>
              <a:t>2º BACHILLERATO (4 h)</a:t>
            </a:r>
            <a:endParaRPr lang="es-ES" sz="1600" dirty="0">
              <a:solidFill>
                <a:schemeClr val="tx1">
                  <a:lumMod val="85000"/>
                  <a:lumOff val="15000"/>
                </a:schemeClr>
              </a:solidFill>
            </a:endParaRPr>
          </a:p>
        </p:txBody>
      </p:sp>
      <p:sp>
        <p:nvSpPr>
          <p:cNvPr id="6" name="5 Marcador de texto"/>
          <p:cNvSpPr>
            <a:spLocks noGrp="1"/>
          </p:cNvSpPr>
          <p:nvPr>
            <p:ph type="body" idx="4"/>
          </p:nvPr>
        </p:nvSpPr>
        <p:spPr>
          <a:xfrm>
            <a:off x="6345936" y="2708921"/>
            <a:ext cx="4937760" cy="3463278"/>
          </a:xfrm>
        </p:spPr>
        <p:style>
          <a:lnRef idx="1">
            <a:schemeClr val="accent5"/>
          </a:lnRef>
          <a:fillRef idx="3">
            <a:schemeClr val="accent5"/>
          </a:fillRef>
          <a:effectRef idx="2">
            <a:schemeClr val="accent5"/>
          </a:effectRef>
          <a:fontRef idx="minor">
            <a:schemeClr val="lt1"/>
          </a:fontRef>
        </p:style>
        <p:txBody>
          <a:bodyPr>
            <a:normAutofit/>
          </a:bodyPr>
          <a:lstStyle/>
          <a:p>
            <a:r>
              <a:rPr lang="es-ES" dirty="0" smtClean="0"/>
              <a:t>Ciencias Generales</a:t>
            </a:r>
          </a:p>
          <a:p>
            <a:r>
              <a:rPr lang="es-ES" sz="1800" dirty="0"/>
              <a:t>Elegir </a:t>
            </a:r>
            <a:r>
              <a:rPr lang="es-ES" sz="1800" u="sng" dirty="0"/>
              <a:t>dos materias </a:t>
            </a:r>
            <a:r>
              <a:rPr lang="es-ES" sz="1800" dirty="0"/>
              <a:t>entre todas las materias de modalidad de </a:t>
            </a:r>
            <a:r>
              <a:rPr lang="es-ES" sz="1800" dirty="0" smtClean="0"/>
              <a:t>segundo </a:t>
            </a:r>
            <a:r>
              <a:rPr lang="es-ES" sz="1800" dirty="0"/>
              <a:t>curso que se oferten en el centro.</a:t>
            </a:r>
          </a:p>
          <a:p>
            <a:r>
              <a:rPr lang="es-ES" sz="1800" dirty="0"/>
              <a:t>Obligatoriamente también se </a:t>
            </a:r>
            <a:r>
              <a:rPr lang="es-ES" sz="1800" dirty="0" smtClean="0"/>
              <a:t>ofertará como materia específica de esta modalidad: </a:t>
            </a:r>
          </a:p>
          <a:p>
            <a:pPr lvl="1"/>
            <a:r>
              <a:rPr lang="es-ES" sz="1600" dirty="0" smtClean="0"/>
              <a:t>Movimientos Culturales y Artísticos</a:t>
            </a:r>
            <a:endParaRPr lang="es-ES" sz="1600" dirty="0"/>
          </a:p>
          <a:p>
            <a:endParaRPr lang="es-ES" dirty="0" smtClean="0"/>
          </a:p>
          <a:p>
            <a:endParaRPr lang="es-ES" dirty="0"/>
          </a:p>
          <a:p>
            <a:pPr marL="101600" indent="0">
              <a:buNone/>
            </a:pPr>
            <a:endParaRPr lang="es-ES" dirty="0" smtClean="0"/>
          </a:p>
          <a:p>
            <a:pPr marL="101600" indent="0">
              <a:buNone/>
            </a:pPr>
            <a:endParaRPr lang="es-ES" dirty="0"/>
          </a:p>
        </p:txBody>
      </p:sp>
      <p:sp>
        <p:nvSpPr>
          <p:cNvPr id="7" name="6 Marcador de número de diapositiva"/>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s-ES" smtClean="0"/>
              <a:t>10</a:t>
            </a:fld>
            <a:endParaRPr lang="es-ES"/>
          </a:p>
        </p:txBody>
      </p:sp>
    </p:spTree>
    <p:extLst>
      <p:ext uri="{BB962C8B-B14F-4D97-AF65-F5344CB8AC3E}">
        <p14:creationId xmlns:p14="http://schemas.microsoft.com/office/powerpoint/2010/main" val="10493407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115568" y="476672"/>
            <a:ext cx="10168128" cy="1251544"/>
          </a:xfrm>
        </p:spPr>
        <p:style>
          <a:lnRef idx="1">
            <a:schemeClr val="accent2"/>
          </a:lnRef>
          <a:fillRef idx="3">
            <a:schemeClr val="accent2"/>
          </a:fillRef>
          <a:effectRef idx="2">
            <a:schemeClr val="accent2"/>
          </a:effectRef>
          <a:fontRef idx="minor">
            <a:schemeClr val="lt1"/>
          </a:fontRef>
        </p:style>
        <p:txBody>
          <a:bodyPr>
            <a:noAutofit/>
          </a:bodyPr>
          <a:lstStyle/>
          <a:p>
            <a:pPr algn="ctr"/>
            <a:r>
              <a:rPr lang="es-ES" sz="3200" b="1" dirty="0" smtClean="0"/>
              <a:t>MODALIDAD </a:t>
            </a:r>
            <a:r>
              <a:rPr lang="es-ES" sz="3200" b="1" u="sng" dirty="0" smtClean="0">
                <a:solidFill>
                  <a:schemeClr val="tx1"/>
                </a:solidFill>
              </a:rPr>
              <a:t>HUMANIDADES Y CIENCIAS SOCIALES</a:t>
            </a:r>
            <a:br>
              <a:rPr lang="es-ES" sz="3200" b="1" u="sng" dirty="0" smtClean="0">
                <a:solidFill>
                  <a:schemeClr val="tx1"/>
                </a:solidFill>
              </a:rPr>
            </a:br>
            <a:r>
              <a:rPr lang="es-ES" sz="3200" b="1" dirty="0" smtClean="0"/>
              <a:t>MATERIAS ESPECÍFICAS</a:t>
            </a:r>
            <a:endParaRPr lang="es-ES" sz="3200" b="1" dirty="0"/>
          </a:p>
        </p:txBody>
      </p:sp>
      <p:sp>
        <p:nvSpPr>
          <p:cNvPr id="3" name="2 Marcador de texto"/>
          <p:cNvSpPr>
            <a:spLocks noGrp="1"/>
          </p:cNvSpPr>
          <p:nvPr>
            <p:ph type="body" idx="1"/>
          </p:nvPr>
        </p:nvSpPr>
        <p:spPr>
          <a:xfrm>
            <a:off x="1055440" y="1988840"/>
            <a:ext cx="4937760" cy="504056"/>
          </a:xfrm>
        </p:spPr>
        <p:style>
          <a:lnRef idx="0">
            <a:schemeClr val="accent2"/>
          </a:lnRef>
          <a:fillRef idx="3">
            <a:schemeClr val="accent2"/>
          </a:fillRef>
          <a:effectRef idx="3">
            <a:schemeClr val="accent2"/>
          </a:effectRef>
          <a:fontRef idx="minor">
            <a:schemeClr val="lt1"/>
          </a:fontRef>
        </p:style>
        <p:txBody>
          <a:bodyPr>
            <a:normAutofit/>
          </a:bodyPr>
          <a:lstStyle/>
          <a:p>
            <a:pPr algn="ctr"/>
            <a:r>
              <a:rPr lang="es-ES" sz="1600" dirty="0" smtClean="0">
                <a:solidFill>
                  <a:schemeClr val="bg1"/>
                </a:solidFill>
              </a:rPr>
              <a:t>1º BACHILLERATO</a:t>
            </a:r>
            <a:endParaRPr lang="es-ES" sz="1600" dirty="0">
              <a:solidFill>
                <a:schemeClr val="bg1"/>
              </a:solidFill>
            </a:endParaRPr>
          </a:p>
        </p:txBody>
      </p:sp>
      <p:sp>
        <p:nvSpPr>
          <p:cNvPr id="4" name="3 Marcador de texto"/>
          <p:cNvSpPr>
            <a:spLocks noGrp="1"/>
          </p:cNvSpPr>
          <p:nvPr>
            <p:ph type="body" idx="2"/>
          </p:nvPr>
        </p:nvSpPr>
        <p:spPr>
          <a:xfrm>
            <a:off x="1115568" y="2708920"/>
            <a:ext cx="4937760" cy="3463280"/>
          </a:xfrm>
        </p:spPr>
        <p:style>
          <a:lnRef idx="0">
            <a:schemeClr val="accent2"/>
          </a:lnRef>
          <a:fillRef idx="3">
            <a:schemeClr val="accent2"/>
          </a:fillRef>
          <a:effectRef idx="3">
            <a:schemeClr val="accent2"/>
          </a:effectRef>
          <a:fontRef idx="minor">
            <a:schemeClr val="lt1"/>
          </a:fontRef>
        </p:style>
        <p:txBody>
          <a:bodyPr>
            <a:normAutofit/>
          </a:bodyPr>
          <a:lstStyle/>
          <a:p>
            <a:r>
              <a:rPr lang="es-ES" sz="1800" dirty="0" smtClean="0"/>
              <a:t>Latín I o Matemáticas Aplicadas a CC Sociales I</a:t>
            </a:r>
          </a:p>
          <a:p>
            <a:r>
              <a:rPr lang="es-ES" sz="1800" dirty="0" smtClean="0"/>
              <a:t>Elegir </a:t>
            </a:r>
            <a:r>
              <a:rPr lang="es-ES" sz="1800" u="sng" dirty="0" smtClean="0"/>
              <a:t>dos materias </a:t>
            </a:r>
            <a:r>
              <a:rPr lang="es-ES" sz="1800" dirty="0" smtClean="0"/>
              <a:t>entre:</a:t>
            </a:r>
          </a:p>
          <a:p>
            <a:pPr lvl="1"/>
            <a:r>
              <a:rPr lang="es-ES" sz="1400" dirty="0" smtClean="0"/>
              <a:t>Economía</a:t>
            </a:r>
          </a:p>
          <a:p>
            <a:pPr lvl="1"/>
            <a:r>
              <a:rPr lang="es-ES" sz="1400" dirty="0" smtClean="0"/>
              <a:t>Griego I</a:t>
            </a:r>
          </a:p>
          <a:p>
            <a:pPr lvl="1"/>
            <a:r>
              <a:rPr lang="es-ES" sz="1400" dirty="0" smtClean="0"/>
              <a:t>Historia del Mundo Contemporáneo</a:t>
            </a:r>
          </a:p>
          <a:p>
            <a:pPr lvl="1"/>
            <a:r>
              <a:rPr lang="es-ES" sz="1400" dirty="0" smtClean="0"/>
              <a:t>Latín I</a:t>
            </a:r>
          </a:p>
          <a:p>
            <a:pPr lvl="1"/>
            <a:r>
              <a:rPr lang="es-ES" sz="1400" dirty="0" smtClean="0"/>
              <a:t>Literatura Universal</a:t>
            </a:r>
          </a:p>
          <a:p>
            <a:pPr lvl="1"/>
            <a:r>
              <a:rPr lang="es-ES" sz="1400" dirty="0" smtClean="0"/>
              <a:t>Matemáticas Aplicadas a las CC. Sociales I</a:t>
            </a:r>
          </a:p>
          <a:p>
            <a:endParaRPr lang="es-ES" sz="1800" dirty="0" smtClean="0"/>
          </a:p>
          <a:p>
            <a:pPr lvl="1"/>
            <a:endParaRPr lang="es-ES" sz="1400" dirty="0"/>
          </a:p>
        </p:txBody>
      </p:sp>
      <p:sp>
        <p:nvSpPr>
          <p:cNvPr id="5" name="4 Marcador de texto"/>
          <p:cNvSpPr>
            <a:spLocks noGrp="1"/>
          </p:cNvSpPr>
          <p:nvPr>
            <p:ph type="body" idx="3"/>
          </p:nvPr>
        </p:nvSpPr>
        <p:spPr>
          <a:xfrm>
            <a:off x="6312024" y="1988840"/>
            <a:ext cx="4937760" cy="504056"/>
          </a:xfrm>
        </p:spPr>
        <p:style>
          <a:lnRef idx="0">
            <a:schemeClr val="accent2"/>
          </a:lnRef>
          <a:fillRef idx="3">
            <a:schemeClr val="accent2"/>
          </a:fillRef>
          <a:effectRef idx="3">
            <a:schemeClr val="accent2"/>
          </a:effectRef>
          <a:fontRef idx="minor">
            <a:schemeClr val="lt1"/>
          </a:fontRef>
        </p:style>
        <p:txBody>
          <a:bodyPr>
            <a:normAutofit/>
          </a:bodyPr>
          <a:lstStyle/>
          <a:p>
            <a:pPr algn="ctr"/>
            <a:r>
              <a:rPr lang="es-ES" sz="1600" dirty="0" smtClean="0">
                <a:solidFill>
                  <a:schemeClr val="bg1"/>
                </a:solidFill>
              </a:rPr>
              <a:t>2º BACHILLERATO</a:t>
            </a:r>
            <a:endParaRPr lang="es-ES" sz="1600" dirty="0">
              <a:solidFill>
                <a:schemeClr val="bg1"/>
              </a:solidFill>
            </a:endParaRPr>
          </a:p>
        </p:txBody>
      </p:sp>
      <p:sp>
        <p:nvSpPr>
          <p:cNvPr id="6" name="5 Marcador de texto"/>
          <p:cNvSpPr>
            <a:spLocks noGrp="1"/>
          </p:cNvSpPr>
          <p:nvPr>
            <p:ph type="body" idx="4"/>
          </p:nvPr>
        </p:nvSpPr>
        <p:spPr>
          <a:xfrm>
            <a:off x="6345936" y="2708921"/>
            <a:ext cx="4937760" cy="3463278"/>
          </a:xfrm>
        </p:spPr>
        <p:style>
          <a:lnRef idx="0">
            <a:schemeClr val="accent2"/>
          </a:lnRef>
          <a:fillRef idx="3">
            <a:schemeClr val="accent2"/>
          </a:fillRef>
          <a:effectRef idx="3">
            <a:schemeClr val="accent2"/>
          </a:effectRef>
          <a:fontRef idx="minor">
            <a:schemeClr val="lt1"/>
          </a:fontRef>
        </p:style>
        <p:txBody>
          <a:bodyPr>
            <a:normAutofit/>
          </a:bodyPr>
          <a:lstStyle/>
          <a:p>
            <a:r>
              <a:rPr lang="es-ES" dirty="0"/>
              <a:t>Latín </a:t>
            </a:r>
            <a:r>
              <a:rPr lang="es-ES" dirty="0" smtClean="0"/>
              <a:t>II </a:t>
            </a:r>
            <a:r>
              <a:rPr lang="es-ES" dirty="0"/>
              <a:t>o Matemáticas Aplicadas a </a:t>
            </a:r>
            <a:r>
              <a:rPr lang="es-ES" dirty="0" smtClean="0"/>
              <a:t>CC. </a:t>
            </a:r>
            <a:r>
              <a:rPr lang="es-ES" dirty="0"/>
              <a:t>Sociales </a:t>
            </a:r>
            <a:r>
              <a:rPr lang="es-ES" dirty="0" smtClean="0"/>
              <a:t>II</a:t>
            </a:r>
            <a:endParaRPr lang="es-ES" dirty="0"/>
          </a:p>
          <a:p>
            <a:r>
              <a:rPr lang="es-ES" sz="1800" dirty="0" smtClean="0"/>
              <a:t>Elegir </a:t>
            </a:r>
            <a:r>
              <a:rPr lang="es-ES" sz="1800" u="sng" dirty="0"/>
              <a:t>dos materias </a:t>
            </a:r>
            <a:r>
              <a:rPr lang="es-ES" sz="1800" dirty="0" smtClean="0"/>
              <a:t>entre:</a:t>
            </a:r>
          </a:p>
          <a:p>
            <a:pPr lvl="1"/>
            <a:r>
              <a:rPr lang="es-ES" sz="1400" dirty="0" smtClean="0"/>
              <a:t>Empresa y Diseño de Modelos de Negocio</a:t>
            </a:r>
          </a:p>
          <a:p>
            <a:pPr lvl="1"/>
            <a:r>
              <a:rPr lang="es-ES" sz="1400" dirty="0" smtClean="0"/>
              <a:t>Geografía</a:t>
            </a:r>
          </a:p>
          <a:p>
            <a:pPr lvl="1"/>
            <a:r>
              <a:rPr lang="es-ES" sz="1400" dirty="0" smtClean="0"/>
              <a:t>Griego II</a:t>
            </a:r>
          </a:p>
          <a:p>
            <a:pPr lvl="1"/>
            <a:r>
              <a:rPr lang="es-ES" sz="1400" dirty="0" smtClean="0"/>
              <a:t>Historia del Arte</a:t>
            </a:r>
          </a:p>
          <a:p>
            <a:pPr lvl="1"/>
            <a:r>
              <a:rPr lang="es-ES" sz="1400" dirty="0" smtClean="0"/>
              <a:t>Latín II</a:t>
            </a:r>
          </a:p>
          <a:p>
            <a:pPr lvl="1"/>
            <a:r>
              <a:rPr lang="es-ES" sz="1400" dirty="0" smtClean="0"/>
              <a:t>Matemáticas Aplicadas a las CC. Sociales II</a:t>
            </a:r>
            <a:endParaRPr lang="es-ES" dirty="0"/>
          </a:p>
        </p:txBody>
      </p:sp>
      <p:sp>
        <p:nvSpPr>
          <p:cNvPr id="7" name="6 Marcador de número de diapositiva"/>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s-ES" smtClean="0"/>
              <a:t>11</a:t>
            </a:fld>
            <a:endParaRPr lang="es-ES"/>
          </a:p>
        </p:txBody>
      </p:sp>
    </p:spTree>
    <p:extLst>
      <p:ext uri="{BB962C8B-B14F-4D97-AF65-F5344CB8AC3E}">
        <p14:creationId xmlns:p14="http://schemas.microsoft.com/office/powerpoint/2010/main" val="205158244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style>
          <a:lnRef idx="1">
            <a:schemeClr val="accent6"/>
          </a:lnRef>
          <a:fillRef idx="2">
            <a:schemeClr val="accent6"/>
          </a:fillRef>
          <a:effectRef idx="1">
            <a:schemeClr val="accent6"/>
          </a:effectRef>
          <a:fontRef idx="minor">
            <a:schemeClr val="dk1"/>
          </a:fontRef>
        </p:style>
        <p:txBody>
          <a:bodyPr>
            <a:normAutofit/>
          </a:bodyPr>
          <a:lstStyle/>
          <a:p>
            <a:pPr algn="ctr"/>
            <a:r>
              <a:rPr lang="es-ES" sz="3200" b="1" dirty="0" smtClean="0"/>
              <a:t>MATERIAS </a:t>
            </a:r>
            <a:r>
              <a:rPr lang="es-ES" sz="3200" b="1" u="sng" dirty="0" smtClean="0"/>
              <a:t>OPTATIVAS</a:t>
            </a:r>
            <a:r>
              <a:rPr lang="es-ES" sz="3200" b="1" dirty="0" smtClean="0"/>
              <a:t> </a:t>
            </a:r>
            <a:endParaRPr lang="es-ES" sz="3200" b="1" dirty="0"/>
          </a:p>
        </p:txBody>
      </p:sp>
      <p:sp>
        <p:nvSpPr>
          <p:cNvPr id="3" name="2 Marcador de texto"/>
          <p:cNvSpPr>
            <a:spLocks noGrp="1"/>
          </p:cNvSpPr>
          <p:nvPr>
            <p:ph type="body" idx="1"/>
          </p:nvPr>
        </p:nvSpPr>
        <p:spPr>
          <a:xfrm>
            <a:off x="1115568" y="2276872"/>
            <a:ext cx="4937760" cy="504056"/>
          </a:xfrm>
        </p:spPr>
        <p:style>
          <a:lnRef idx="1">
            <a:schemeClr val="accent6"/>
          </a:lnRef>
          <a:fillRef idx="3">
            <a:schemeClr val="accent6"/>
          </a:fillRef>
          <a:effectRef idx="2">
            <a:schemeClr val="accent6"/>
          </a:effectRef>
          <a:fontRef idx="minor">
            <a:schemeClr val="lt1"/>
          </a:fontRef>
        </p:style>
        <p:txBody>
          <a:bodyPr>
            <a:noAutofit/>
          </a:bodyPr>
          <a:lstStyle/>
          <a:p>
            <a:pPr algn="ctr"/>
            <a:r>
              <a:rPr lang="es-ES" dirty="0" smtClean="0"/>
              <a:t>1º BACHILLERATO</a:t>
            </a:r>
            <a:endParaRPr lang="es-ES" dirty="0"/>
          </a:p>
        </p:txBody>
      </p:sp>
      <p:sp>
        <p:nvSpPr>
          <p:cNvPr id="4" name="3 Marcador de texto"/>
          <p:cNvSpPr>
            <a:spLocks noGrp="1"/>
          </p:cNvSpPr>
          <p:nvPr>
            <p:ph type="body" idx="2"/>
          </p:nvPr>
        </p:nvSpPr>
        <p:spPr>
          <a:xfrm>
            <a:off x="1115568" y="2996952"/>
            <a:ext cx="4937760" cy="3175248"/>
          </a:xfrm>
        </p:spPr>
        <p:style>
          <a:lnRef idx="0">
            <a:schemeClr val="accent6"/>
          </a:lnRef>
          <a:fillRef idx="3">
            <a:schemeClr val="accent6"/>
          </a:fillRef>
          <a:effectRef idx="3">
            <a:schemeClr val="accent6"/>
          </a:effectRef>
          <a:fontRef idx="minor">
            <a:schemeClr val="lt1"/>
          </a:fontRef>
        </p:style>
        <p:txBody>
          <a:bodyPr>
            <a:normAutofit fontScale="55000" lnSpcReduction="20000"/>
          </a:bodyPr>
          <a:lstStyle/>
          <a:p>
            <a:r>
              <a:rPr lang="es-ES" dirty="0" smtClean="0"/>
              <a:t>Elegir 3 optativas de 2 h o bien una de 4h y otra de 2</a:t>
            </a:r>
          </a:p>
          <a:p>
            <a:r>
              <a:rPr lang="es-ES" dirty="0" smtClean="0"/>
              <a:t>Oferta de optativas (2 h)</a:t>
            </a:r>
          </a:p>
          <a:p>
            <a:pPr lvl="1"/>
            <a:r>
              <a:rPr lang="es-ES" dirty="0" smtClean="0"/>
              <a:t>Anatomía Aplicada</a:t>
            </a:r>
          </a:p>
          <a:p>
            <a:pPr lvl="1"/>
            <a:r>
              <a:rPr lang="es-ES" dirty="0" smtClean="0"/>
              <a:t>Antropología y Sociología</a:t>
            </a:r>
          </a:p>
          <a:p>
            <a:pPr lvl="1"/>
            <a:r>
              <a:rPr lang="es-ES" dirty="0" smtClean="0"/>
              <a:t>Creación Digital y Pensamiento computacional</a:t>
            </a:r>
          </a:p>
          <a:p>
            <a:pPr lvl="1"/>
            <a:r>
              <a:rPr lang="es-ES" dirty="0" smtClean="0"/>
              <a:t>Patrimonio Cultural de Andalucía</a:t>
            </a:r>
          </a:p>
          <a:p>
            <a:pPr lvl="1"/>
            <a:r>
              <a:rPr lang="es-ES" dirty="0" smtClean="0"/>
              <a:t>2ª </a:t>
            </a:r>
            <a:r>
              <a:rPr lang="es-ES" dirty="0" err="1" smtClean="0"/>
              <a:t>Leng</a:t>
            </a:r>
            <a:r>
              <a:rPr lang="es-ES" dirty="0" smtClean="0"/>
              <a:t>. </a:t>
            </a:r>
            <a:r>
              <a:rPr lang="es-ES" dirty="0" err="1" smtClean="0"/>
              <a:t>Exrtanjera</a:t>
            </a:r>
            <a:r>
              <a:rPr lang="es-ES" dirty="0" smtClean="0"/>
              <a:t> (Oferta obligada)</a:t>
            </a:r>
          </a:p>
          <a:p>
            <a:pPr lvl="1"/>
            <a:r>
              <a:rPr lang="es-ES" dirty="0" smtClean="0"/>
              <a:t>Tecnologías de la Información y la Comunicación I</a:t>
            </a:r>
          </a:p>
          <a:p>
            <a:pPr lvl="1"/>
            <a:r>
              <a:rPr lang="es-ES" dirty="0" smtClean="0"/>
              <a:t>Materia de diseño propio</a:t>
            </a:r>
          </a:p>
          <a:p>
            <a:pPr lvl="1"/>
            <a:r>
              <a:rPr lang="es-ES" dirty="0" smtClean="0"/>
              <a:t>Otras materias autorizadas por la Administración</a:t>
            </a:r>
          </a:p>
          <a:p>
            <a:r>
              <a:rPr lang="es-ES" dirty="0" smtClean="0"/>
              <a:t>Materia de la misma o cualquier modalidad de 1º que se oferte en el centro no cursada (4 h)</a:t>
            </a:r>
            <a:endParaRPr lang="es-ES" dirty="0"/>
          </a:p>
        </p:txBody>
      </p:sp>
      <p:sp>
        <p:nvSpPr>
          <p:cNvPr id="5" name="4 Marcador de texto"/>
          <p:cNvSpPr>
            <a:spLocks noGrp="1"/>
          </p:cNvSpPr>
          <p:nvPr>
            <p:ph type="body" idx="3"/>
          </p:nvPr>
        </p:nvSpPr>
        <p:spPr>
          <a:xfrm>
            <a:off x="6345936" y="2276872"/>
            <a:ext cx="4937760" cy="504056"/>
          </a:xfrm>
        </p:spPr>
        <p:style>
          <a:lnRef idx="1">
            <a:schemeClr val="accent6"/>
          </a:lnRef>
          <a:fillRef idx="3">
            <a:schemeClr val="accent6"/>
          </a:fillRef>
          <a:effectRef idx="2">
            <a:schemeClr val="accent6"/>
          </a:effectRef>
          <a:fontRef idx="minor">
            <a:schemeClr val="lt1"/>
          </a:fontRef>
        </p:style>
        <p:txBody>
          <a:bodyPr>
            <a:noAutofit/>
          </a:bodyPr>
          <a:lstStyle/>
          <a:p>
            <a:pPr algn="ctr"/>
            <a:r>
              <a:rPr lang="es-ES" dirty="0" smtClean="0"/>
              <a:t>2º BACHILLERATO</a:t>
            </a:r>
            <a:endParaRPr lang="es-ES" dirty="0"/>
          </a:p>
        </p:txBody>
      </p:sp>
      <p:sp>
        <p:nvSpPr>
          <p:cNvPr id="6" name="5 Marcador de texto"/>
          <p:cNvSpPr>
            <a:spLocks noGrp="1"/>
          </p:cNvSpPr>
          <p:nvPr>
            <p:ph type="body" idx="4"/>
          </p:nvPr>
        </p:nvSpPr>
        <p:spPr>
          <a:xfrm>
            <a:off x="6345936" y="2996953"/>
            <a:ext cx="4937760" cy="3175246"/>
          </a:xfrm>
        </p:spPr>
        <p:style>
          <a:lnRef idx="0">
            <a:schemeClr val="accent6"/>
          </a:lnRef>
          <a:fillRef idx="3">
            <a:schemeClr val="accent6"/>
          </a:fillRef>
          <a:effectRef idx="3">
            <a:schemeClr val="accent6"/>
          </a:effectRef>
          <a:fontRef idx="minor">
            <a:schemeClr val="lt1"/>
          </a:fontRef>
        </p:style>
        <p:txBody>
          <a:bodyPr>
            <a:normAutofit fontScale="40000" lnSpcReduction="20000"/>
          </a:bodyPr>
          <a:lstStyle/>
          <a:p>
            <a:r>
              <a:rPr lang="es-ES" dirty="0" smtClean="0"/>
              <a:t>Elegir 3 optativas de 2 h o una de 4 más otra de 2</a:t>
            </a:r>
          </a:p>
          <a:p>
            <a:r>
              <a:rPr lang="es-ES" dirty="0" smtClean="0"/>
              <a:t>Oferta </a:t>
            </a:r>
            <a:r>
              <a:rPr lang="es-ES" dirty="0"/>
              <a:t>de optativas (2 h</a:t>
            </a:r>
            <a:r>
              <a:rPr lang="es-ES" dirty="0" smtClean="0"/>
              <a:t>):</a:t>
            </a:r>
          </a:p>
          <a:p>
            <a:pPr lvl="1"/>
            <a:r>
              <a:rPr lang="es-ES" dirty="0" smtClean="0"/>
              <a:t>Actividad Física, Salud y Sociedad</a:t>
            </a:r>
          </a:p>
          <a:p>
            <a:pPr lvl="1"/>
            <a:r>
              <a:rPr lang="es-ES" dirty="0" smtClean="0"/>
              <a:t>CC. De la Tierra y del Medio Ambiente</a:t>
            </a:r>
          </a:p>
          <a:p>
            <a:pPr lvl="1"/>
            <a:r>
              <a:rPr lang="es-ES" dirty="0" smtClean="0"/>
              <a:t>Electrotecnia</a:t>
            </a:r>
          </a:p>
          <a:p>
            <a:pPr lvl="1"/>
            <a:r>
              <a:rPr lang="es-ES" dirty="0" smtClean="0"/>
              <a:t>Finanzas y Economía</a:t>
            </a:r>
          </a:p>
          <a:p>
            <a:pPr lvl="1"/>
            <a:r>
              <a:rPr lang="es-ES" dirty="0" smtClean="0"/>
              <a:t>Imagen y Sonido</a:t>
            </a:r>
          </a:p>
          <a:p>
            <a:pPr lvl="1"/>
            <a:r>
              <a:rPr lang="es-ES" dirty="0" smtClean="0"/>
              <a:t>Mitología Clásica</a:t>
            </a:r>
          </a:p>
          <a:p>
            <a:pPr lvl="1"/>
            <a:r>
              <a:rPr lang="es-ES" dirty="0" smtClean="0"/>
              <a:t>Programación y Computación </a:t>
            </a:r>
          </a:p>
          <a:p>
            <a:pPr lvl="1"/>
            <a:r>
              <a:rPr lang="es-ES" dirty="0" smtClean="0"/>
              <a:t>Psicología</a:t>
            </a:r>
          </a:p>
          <a:p>
            <a:pPr lvl="1"/>
            <a:r>
              <a:rPr lang="es-ES" dirty="0" smtClean="0"/>
              <a:t>2ª Lengua Extranjera (Oferta obligada)</a:t>
            </a:r>
          </a:p>
          <a:p>
            <a:pPr lvl="1"/>
            <a:r>
              <a:rPr lang="es-ES" dirty="0" smtClean="0"/>
              <a:t>Tecnologías de la Información y la Comunicación II</a:t>
            </a:r>
          </a:p>
          <a:p>
            <a:pPr lvl="1"/>
            <a:r>
              <a:rPr lang="es-ES" dirty="0" smtClean="0"/>
              <a:t>Materia de diseño propio</a:t>
            </a:r>
          </a:p>
          <a:p>
            <a:pPr lvl="1"/>
            <a:r>
              <a:rPr lang="es-ES" dirty="0" smtClean="0"/>
              <a:t>Otras materias autorizadas por la administración</a:t>
            </a:r>
          </a:p>
          <a:p>
            <a:r>
              <a:rPr lang="es-ES" dirty="0"/>
              <a:t>Materia de la misma o cualquier modalidad de </a:t>
            </a:r>
            <a:r>
              <a:rPr lang="es-ES" dirty="0" smtClean="0"/>
              <a:t>2º </a:t>
            </a:r>
            <a:r>
              <a:rPr lang="es-ES" dirty="0"/>
              <a:t>que se oferte en el centro no cursada (4 h)</a:t>
            </a:r>
          </a:p>
          <a:p>
            <a:endParaRPr lang="es-ES" dirty="0"/>
          </a:p>
          <a:p>
            <a:endParaRPr lang="es-ES" dirty="0" smtClean="0"/>
          </a:p>
        </p:txBody>
      </p:sp>
      <p:sp>
        <p:nvSpPr>
          <p:cNvPr id="7" name="6 Marcador de número de diapositiva"/>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s-ES" smtClean="0"/>
              <a:t>12</a:t>
            </a:fld>
            <a:endParaRPr lang="es-ES" dirty="0"/>
          </a:p>
        </p:txBody>
      </p:sp>
    </p:spTree>
    <p:extLst>
      <p:ext uri="{BB962C8B-B14F-4D97-AF65-F5344CB8AC3E}">
        <p14:creationId xmlns:p14="http://schemas.microsoft.com/office/powerpoint/2010/main" val="92201994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260"/>
        <p:cNvGrpSpPr/>
        <p:nvPr/>
      </p:nvGrpSpPr>
      <p:grpSpPr>
        <a:xfrm>
          <a:off x="0" y="0"/>
          <a:ext cx="0" cy="0"/>
          <a:chOff x="0" y="0"/>
          <a:chExt cx="0" cy="0"/>
        </a:xfrm>
      </p:grpSpPr>
      <p:sp>
        <p:nvSpPr>
          <p:cNvPr id="261" name="Google Shape;261;p14"/>
          <p:cNvSpPr txBox="1">
            <a:spLocks noGrp="1"/>
          </p:cNvSpPr>
          <p:nvPr>
            <p:ph type="title"/>
          </p:nvPr>
        </p:nvSpPr>
        <p:spPr>
          <a:xfrm>
            <a:off x="1115568" y="548640"/>
            <a:ext cx="10168128" cy="1179576"/>
          </a:xfrm>
          <a:prstGeom prst="rect">
            <a:avLst/>
          </a:prstGeom>
          <a:solidFill>
            <a:schemeClr val="accent4">
              <a:lumMod val="40000"/>
              <a:lumOff val="60000"/>
            </a:schemeClr>
          </a:solidFill>
          <a:ln>
            <a:noFill/>
          </a:ln>
        </p:spPr>
        <p:txBody>
          <a:bodyPr spcFirstLastPara="1" wrap="square" lIns="91425" tIns="45700" rIns="91425" bIns="45700" anchor="ctr" anchorCtr="0">
            <a:normAutofit/>
          </a:bodyPr>
          <a:lstStyle/>
          <a:p>
            <a:pPr algn="ctr"/>
            <a:r>
              <a:rPr lang="es-ES" b="1" dirty="0">
                <a:solidFill>
                  <a:srgbClr val="FF0000"/>
                </a:solidFill>
              </a:rPr>
              <a:t>Bachillerato</a:t>
            </a:r>
            <a:endParaRPr b="1" dirty="0">
              <a:solidFill>
                <a:srgbClr val="FF0000"/>
              </a:solidFill>
            </a:endParaRPr>
          </a:p>
        </p:txBody>
      </p:sp>
      <p:sp>
        <p:nvSpPr>
          <p:cNvPr id="262" name="Google Shape;262;p14"/>
          <p:cNvSpPr txBox="1">
            <a:spLocks noGrp="1"/>
          </p:cNvSpPr>
          <p:nvPr>
            <p:ph type="body" idx="1"/>
          </p:nvPr>
        </p:nvSpPr>
        <p:spPr>
          <a:xfrm>
            <a:off x="331076" y="2071687"/>
            <a:ext cx="11627562" cy="4959733"/>
          </a:xfrm>
          <a:prstGeom prst="rect">
            <a:avLst/>
          </a:prstGeom>
          <a:noFill/>
          <a:ln>
            <a:noFill/>
          </a:ln>
        </p:spPr>
        <p:txBody>
          <a:bodyPr spcFirstLastPara="1" wrap="square" lIns="91425" tIns="45700" rIns="91425" bIns="45700" anchor="t" anchorCtr="0">
            <a:normAutofit fontScale="77500" lnSpcReduction="20000"/>
          </a:bodyPr>
          <a:lstStyle/>
          <a:p>
            <a:pPr marL="228600" lvl="0" indent="-228600" algn="l" rtl="0">
              <a:lnSpc>
                <a:spcPct val="110000"/>
              </a:lnSpc>
              <a:spcBef>
                <a:spcPts val="0"/>
              </a:spcBef>
              <a:spcAft>
                <a:spcPts val="0"/>
              </a:spcAft>
              <a:buClr>
                <a:schemeClr val="dk1"/>
              </a:buClr>
              <a:buSzPct val="100000"/>
              <a:buChar char="•"/>
            </a:pPr>
            <a:r>
              <a:rPr lang="es-ES" sz="3500" b="1" dirty="0"/>
              <a:t>¿Qué itinerarios es el mejor?</a:t>
            </a:r>
            <a:endParaRPr b="1" dirty="0"/>
          </a:p>
          <a:p>
            <a:pPr marL="228600" lvl="0" indent="-228600" algn="l" rtl="0">
              <a:lnSpc>
                <a:spcPct val="110000"/>
              </a:lnSpc>
              <a:spcBef>
                <a:spcPts val="1000"/>
              </a:spcBef>
              <a:spcAft>
                <a:spcPts val="0"/>
              </a:spcAft>
              <a:buClr>
                <a:schemeClr val="dk1"/>
              </a:buClr>
              <a:buSzPct val="100000"/>
              <a:buChar char="•"/>
            </a:pPr>
            <a:r>
              <a:rPr lang="es-ES" sz="3500" dirty="0"/>
              <a:t>Si voy hacia la Universidad, tengo que mirar: </a:t>
            </a:r>
            <a:endParaRPr dirty="0"/>
          </a:p>
          <a:p>
            <a:pPr marL="685800" lvl="1" indent="-228600" algn="l" rtl="0">
              <a:lnSpc>
                <a:spcPct val="110000"/>
              </a:lnSpc>
              <a:spcBef>
                <a:spcPts val="500"/>
              </a:spcBef>
              <a:spcAft>
                <a:spcPts val="0"/>
              </a:spcAft>
              <a:buClr>
                <a:schemeClr val="dk1"/>
              </a:buClr>
              <a:buSzPct val="100000"/>
              <a:buFont typeface="Avenir"/>
              <a:buChar char="-"/>
            </a:pPr>
            <a:r>
              <a:rPr lang="es-ES" sz="2900" b="1" dirty="0"/>
              <a:t>¿Qué asignaturas en Bachillerato?: </a:t>
            </a:r>
            <a:r>
              <a:rPr lang="es-ES" sz="2900" dirty="0"/>
              <a:t>Mirar las que tienen las </a:t>
            </a:r>
            <a:r>
              <a:rPr lang="es-ES" sz="2900" b="1" dirty="0"/>
              <a:t>Ponderaciones</a:t>
            </a:r>
            <a:r>
              <a:rPr lang="es-ES" sz="2900" dirty="0"/>
              <a:t> más altas en el sistema de acceso a la Universidad. Web: </a:t>
            </a:r>
            <a:r>
              <a:rPr lang="es-ES" sz="2900" u="sng" dirty="0" smtClean="0">
                <a:solidFill>
                  <a:schemeClr val="hlink"/>
                </a:solidFill>
                <a:hlinkClick r:id="rId3"/>
              </a:rPr>
              <a:t>https</a:t>
            </a:r>
            <a:r>
              <a:rPr lang="es-ES" sz="2900" u="sng" dirty="0">
                <a:solidFill>
                  <a:schemeClr val="hlink"/>
                </a:solidFill>
                <a:hlinkClick r:id="rId3"/>
              </a:rPr>
              <a:t>://www.juntadeandalucia.es/economiaconocimientoempresasyuniversidad/sguit/?</a:t>
            </a:r>
            <a:r>
              <a:rPr lang="es-ES" sz="2900" u="sng" dirty="0" smtClean="0">
                <a:solidFill>
                  <a:schemeClr val="hlink"/>
                </a:solidFill>
                <a:hlinkClick r:id="rId3"/>
              </a:rPr>
              <a:t>q=grados&amp;d=g_b_parametros_top.php</a:t>
            </a:r>
            <a:endParaRPr lang="es-ES" sz="2900" u="sng" dirty="0">
              <a:solidFill>
                <a:schemeClr val="hlink"/>
              </a:solidFill>
            </a:endParaRPr>
          </a:p>
          <a:p>
            <a:pPr indent="-457200">
              <a:buSzPct val="100000"/>
              <a:buFont typeface="Arial" pitchFamily="34" charset="0"/>
              <a:buChar char="•"/>
            </a:pPr>
            <a:r>
              <a:rPr lang="es-ES" sz="3300" b="1" dirty="0" smtClean="0"/>
              <a:t>Para </a:t>
            </a:r>
            <a:r>
              <a:rPr lang="es-ES" sz="3300" b="1" dirty="0"/>
              <a:t>mirar qué grados existen: </a:t>
            </a:r>
            <a:endParaRPr lang="es-ES" sz="3300" b="1" dirty="0" smtClean="0"/>
          </a:p>
          <a:p>
            <a:pPr marL="685800" lvl="1" indent="-228600">
              <a:buSzPct val="100000"/>
              <a:buFont typeface="Avenir"/>
              <a:buChar char="-"/>
            </a:pPr>
            <a:r>
              <a:rPr lang="es-ES" sz="2900" dirty="0">
                <a:hlinkClick r:id="rId4"/>
              </a:rPr>
              <a:t>https://</a:t>
            </a:r>
            <a:r>
              <a:rPr lang="es-ES" sz="2900" dirty="0" smtClean="0">
                <a:hlinkClick r:id="rId4"/>
              </a:rPr>
              <a:t>www.us.es/estudiar/que-estudiar/grados-por-orden-alfabetico</a:t>
            </a:r>
            <a:endParaRPr lang="es-ES" sz="2900" dirty="0"/>
          </a:p>
          <a:p>
            <a:pPr marL="685800" lvl="1" indent="-228600">
              <a:buSzPct val="100000"/>
              <a:buFont typeface="Avenir"/>
              <a:buChar char="-"/>
            </a:pPr>
            <a:r>
              <a:rPr lang="es-ES" sz="2900" u="sng" dirty="0" smtClean="0">
                <a:solidFill>
                  <a:schemeClr val="hlink"/>
                </a:solidFill>
                <a:hlinkClick r:id="rId5"/>
              </a:rPr>
              <a:t>https</a:t>
            </a:r>
            <a:r>
              <a:rPr lang="es-ES" sz="2900" u="sng" dirty="0">
                <a:solidFill>
                  <a:schemeClr val="hlink"/>
                </a:solidFill>
                <a:hlinkClick r:id="rId5"/>
              </a:rPr>
              <a:t>://www.juntadeandalucia.es/economiaconocimientoempresasyuniversidad/sguit/?q=grados&amp;d=g_catalogo_top.php</a:t>
            </a:r>
            <a:endParaRPr sz="2900" dirty="0"/>
          </a:p>
          <a:p>
            <a:pPr marL="685800" lvl="1" indent="-228600" algn="l" rtl="0">
              <a:lnSpc>
                <a:spcPct val="110000"/>
              </a:lnSpc>
              <a:spcBef>
                <a:spcPts val="500"/>
              </a:spcBef>
              <a:spcAft>
                <a:spcPts val="0"/>
              </a:spcAft>
              <a:buClr>
                <a:schemeClr val="dk1"/>
              </a:buClr>
              <a:buSzPct val="100000"/>
              <a:buFont typeface="Avenir"/>
              <a:buChar char="-"/>
            </a:pPr>
            <a:r>
              <a:rPr lang="es-ES" sz="2900" dirty="0"/>
              <a:t>Para mirar las </a:t>
            </a:r>
            <a:r>
              <a:rPr lang="es-ES" sz="2900" dirty="0" smtClean="0"/>
              <a:t>notas de corte de </a:t>
            </a:r>
            <a:r>
              <a:rPr lang="es-ES" sz="2900" dirty="0"/>
              <a:t>cada </a:t>
            </a:r>
            <a:r>
              <a:rPr lang="es-ES" sz="2900" dirty="0" smtClean="0"/>
              <a:t>grado:</a:t>
            </a:r>
          </a:p>
          <a:p>
            <a:pPr marL="457200" lvl="1" indent="0">
              <a:buSzPct val="100000"/>
              <a:buNone/>
            </a:pPr>
            <a:r>
              <a:rPr lang="es-ES" dirty="0">
                <a:hlinkClick r:id="rId6"/>
              </a:rPr>
              <a:t>https://www.juntadeandalucia.es/economiaconocimientoempresasyuniversidad/sguit/?</a:t>
            </a:r>
            <a:r>
              <a:rPr lang="es-ES" dirty="0" smtClean="0">
                <a:hlinkClick r:id="rId6"/>
              </a:rPr>
              <a:t>q=grados&amp;d=g_not_cor_anteriores_top.php</a:t>
            </a:r>
            <a:endParaRPr lang="es-ES" dirty="0" smtClean="0"/>
          </a:p>
          <a:p>
            <a:pPr marL="685800" lvl="1" indent="-228600">
              <a:buSzPct val="100000"/>
              <a:buFont typeface="Avenir"/>
              <a:buChar char="-"/>
            </a:pPr>
            <a:endParaRPr dirty="0"/>
          </a:p>
        </p:txBody>
      </p:sp>
      <p:sp>
        <p:nvSpPr>
          <p:cNvPr id="263" name="Google Shape;263;p14"/>
          <p:cNvSpPr txBox="1">
            <a:spLocks noGrp="1"/>
          </p:cNvSpPr>
          <p:nvPr>
            <p:ph type="sldNum" idx="12"/>
          </p:nvPr>
        </p:nvSpPr>
        <p:spPr>
          <a:xfrm>
            <a:off x="8540496" y="6356350"/>
            <a:ext cx="274320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s-ES"/>
              <a:t>13</a:t>
            </a:fld>
            <a:endParaRPr/>
          </a:p>
        </p:txBody>
      </p:sp>
      <p:sp>
        <p:nvSpPr>
          <p:cNvPr id="264" name="Google Shape;264;p14"/>
          <p:cNvSpPr txBox="1"/>
          <p:nvPr/>
        </p:nvSpPr>
        <p:spPr>
          <a:xfrm>
            <a:off x="9458326" y="136525"/>
            <a:ext cx="2044446" cy="369332"/>
          </a:xfrm>
          <a:prstGeom prst="rect">
            <a:avLst/>
          </a:prstGeom>
          <a:solidFill>
            <a:schemeClr val="lt1"/>
          </a:solidFill>
          <a:ln w="76200" cap="flat" cmpd="sng">
            <a:solidFill>
              <a:schemeClr val="accent6"/>
            </a:solidFill>
            <a:prstDash val="solid"/>
            <a:miter lim="800000"/>
            <a:headEnd type="none" w="sm" len="sm"/>
            <a:tailEnd type="none" w="sm" len="sm"/>
          </a:ln>
        </p:spPr>
        <p:txBody>
          <a:bodyPr spcFirstLastPara="1" wrap="square" lIns="91425" tIns="45700" rIns="91425" bIns="45700" anchor="t" anchorCtr="0">
            <a:spAutoFit/>
          </a:bodyPr>
          <a:lstStyle/>
          <a:p>
            <a:pPr marL="0" marR="0" lvl="0" indent="0" algn="l" rtl="0">
              <a:spcBef>
                <a:spcPts val="0"/>
              </a:spcBef>
              <a:spcAft>
                <a:spcPts val="0"/>
              </a:spcAft>
              <a:buNone/>
            </a:pPr>
            <a:r>
              <a:rPr lang="es-ES" sz="1800">
                <a:solidFill>
                  <a:schemeClr val="dk1"/>
                </a:solidFill>
                <a:latin typeface="Avenir"/>
                <a:ea typeface="Avenir"/>
                <a:cs typeface="Avenir"/>
                <a:sym typeface="Avenir"/>
              </a:rPr>
              <a:t>Con titulación</a:t>
            </a:r>
            <a:endParaRPr/>
          </a:p>
        </p:txBody>
      </p:sp>
    </p:spTree>
    <p:extLst>
      <p:ext uri="{BB962C8B-B14F-4D97-AF65-F5344CB8AC3E}">
        <p14:creationId xmlns:p14="http://schemas.microsoft.com/office/powerpoint/2010/main" val="146900215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301"/>
        <p:cNvGrpSpPr/>
        <p:nvPr/>
      </p:nvGrpSpPr>
      <p:grpSpPr>
        <a:xfrm>
          <a:off x="0" y="0"/>
          <a:ext cx="0" cy="0"/>
          <a:chOff x="0" y="0"/>
          <a:chExt cx="0" cy="0"/>
        </a:xfrm>
      </p:grpSpPr>
      <p:sp>
        <p:nvSpPr>
          <p:cNvPr id="302" name="Google Shape;302;p18"/>
          <p:cNvSpPr txBox="1">
            <a:spLocks noGrp="1"/>
          </p:cNvSpPr>
          <p:nvPr>
            <p:ph type="body" idx="1"/>
          </p:nvPr>
        </p:nvSpPr>
        <p:spPr>
          <a:xfrm>
            <a:off x="553720" y="2075253"/>
            <a:ext cx="10168128" cy="3694176"/>
          </a:xfrm>
          <a:prstGeom prst="rect">
            <a:avLst/>
          </a:prstGeom>
          <a:noFill/>
          <a:ln>
            <a:noFill/>
          </a:ln>
        </p:spPr>
        <p:txBody>
          <a:bodyPr spcFirstLastPara="1" wrap="square" lIns="91425" tIns="45700" rIns="91425" bIns="45700" anchor="t" anchorCtr="0">
            <a:normAutofit/>
          </a:bodyPr>
          <a:lstStyle/>
          <a:p>
            <a:pPr marL="228600" lvl="0" indent="-228600" algn="l" rtl="0">
              <a:lnSpc>
                <a:spcPct val="110000"/>
              </a:lnSpc>
              <a:spcBef>
                <a:spcPts val="0"/>
              </a:spcBef>
              <a:spcAft>
                <a:spcPts val="0"/>
              </a:spcAft>
              <a:buClr>
                <a:schemeClr val="dk1"/>
              </a:buClr>
              <a:buSzPts val="2800"/>
              <a:buChar char="•"/>
            </a:pPr>
            <a:r>
              <a:rPr lang="es-ES"/>
              <a:t>Si </a:t>
            </a:r>
            <a:r>
              <a:rPr lang="es-ES" b="1"/>
              <a:t>TITULARA…</a:t>
            </a:r>
            <a:endParaRPr/>
          </a:p>
          <a:p>
            <a:pPr marL="228600" lvl="0" indent="-50800" algn="l" rtl="0">
              <a:lnSpc>
                <a:spcPct val="110000"/>
              </a:lnSpc>
              <a:spcBef>
                <a:spcPts val="1000"/>
              </a:spcBef>
              <a:spcAft>
                <a:spcPts val="0"/>
              </a:spcAft>
              <a:buClr>
                <a:schemeClr val="dk1"/>
              </a:buClr>
              <a:buSzPts val="2800"/>
              <a:buNone/>
            </a:pPr>
            <a:endParaRPr b="1"/>
          </a:p>
        </p:txBody>
      </p:sp>
      <p:sp>
        <p:nvSpPr>
          <p:cNvPr id="303" name="Google Shape;303;p18"/>
          <p:cNvSpPr txBox="1">
            <a:spLocks noGrp="1"/>
          </p:cNvSpPr>
          <p:nvPr>
            <p:ph type="sldNum" idx="12"/>
          </p:nvPr>
        </p:nvSpPr>
        <p:spPr>
          <a:xfrm>
            <a:off x="8540496" y="6356350"/>
            <a:ext cx="274320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s-ES"/>
              <a:t>14</a:t>
            </a:fld>
            <a:endParaRPr/>
          </a:p>
        </p:txBody>
      </p:sp>
      <p:sp>
        <p:nvSpPr>
          <p:cNvPr id="304" name="Google Shape;304;p18"/>
          <p:cNvSpPr txBox="1"/>
          <p:nvPr/>
        </p:nvSpPr>
        <p:spPr>
          <a:xfrm>
            <a:off x="1115568" y="548640"/>
            <a:ext cx="10168128" cy="1179576"/>
          </a:xfrm>
          <a:prstGeom prst="rect">
            <a:avLst/>
          </a:prstGeom>
          <a:solidFill>
            <a:schemeClr val="accent4">
              <a:lumMod val="40000"/>
              <a:lumOff val="60000"/>
            </a:schemeClr>
          </a:solidFill>
          <a:ln>
            <a:noFill/>
          </a:ln>
        </p:spPr>
        <p:txBody>
          <a:bodyPr spcFirstLastPara="1" wrap="square" lIns="91425" tIns="45700" rIns="91425" bIns="45700" anchor="ctr" anchorCtr="0">
            <a:normAutofit/>
          </a:bodyPr>
          <a:lstStyle/>
          <a:p>
            <a:pPr marL="0" marR="0" lvl="0" indent="0" algn="l" rtl="0">
              <a:lnSpc>
                <a:spcPct val="90000"/>
              </a:lnSpc>
              <a:spcBef>
                <a:spcPts val="0"/>
              </a:spcBef>
              <a:spcAft>
                <a:spcPts val="0"/>
              </a:spcAft>
              <a:buClr>
                <a:schemeClr val="dk1"/>
              </a:buClr>
              <a:buSzPts val="4000"/>
              <a:buFont typeface="Avenir"/>
              <a:buNone/>
            </a:pPr>
            <a:r>
              <a:rPr lang="es-ES" sz="4000">
                <a:solidFill>
                  <a:schemeClr val="dk1"/>
                </a:solidFill>
                <a:latin typeface="Avenir"/>
                <a:ea typeface="Avenir"/>
                <a:cs typeface="Avenir"/>
                <a:sym typeface="Avenir"/>
              </a:rPr>
              <a:t>AL ACABAR 4º DE ESO…</a:t>
            </a:r>
            <a:endParaRPr/>
          </a:p>
        </p:txBody>
      </p:sp>
      <p:grpSp>
        <p:nvGrpSpPr>
          <p:cNvPr id="305" name="Google Shape;305;p18"/>
          <p:cNvGrpSpPr/>
          <p:nvPr/>
        </p:nvGrpSpPr>
        <p:grpSpPr>
          <a:xfrm>
            <a:off x="1115568" y="2774255"/>
            <a:ext cx="10385870" cy="2089063"/>
            <a:chOff x="0" y="75887"/>
            <a:chExt cx="10385870" cy="2089063"/>
          </a:xfrm>
        </p:grpSpPr>
        <p:sp>
          <p:nvSpPr>
            <p:cNvPr id="306" name="Google Shape;306;p18"/>
            <p:cNvSpPr/>
            <p:nvPr/>
          </p:nvSpPr>
          <p:spPr>
            <a:xfrm>
              <a:off x="0" y="312047"/>
              <a:ext cx="10385870" cy="403200"/>
            </a:xfrm>
            <a:prstGeom prst="rect">
              <a:avLst/>
            </a:prstGeom>
            <a:solidFill>
              <a:schemeClr val="lt1">
                <a:alpha val="89803"/>
              </a:schemeClr>
            </a:solidFill>
            <a:ln w="12700" cap="flat" cmpd="sng">
              <a:solidFill>
                <a:schemeClr val="accent5"/>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7" name="Google Shape;307;p18"/>
            <p:cNvSpPr/>
            <p:nvPr/>
          </p:nvSpPr>
          <p:spPr>
            <a:xfrm>
              <a:off x="519293" y="75887"/>
              <a:ext cx="7270109" cy="472320"/>
            </a:xfrm>
            <a:prstGeom prst="roundRect">
              <a:avLst>
                <a:gd name="adj" fmla="val 16667"/>
              </a:avLst>
            </a:prstGeom>
            <a:solidFill>
              <a:schemeClr val="accent5"/>
            </a:solidFill>
            <a:ln w="12700" cap="flat" cmpd="sng">
              <a:solidFill>
                <a:schemeClr val="lt1"/>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8" name="Google Shape;308;p18"/>
            <p:cNvSpPr txBox="1"/>
            <p:nvPr/>
          </p:nvSpPr>
          <p:spPr>
            <a:xfrm>
              <a:off x="542350" y="98944"/>
              <a:ext cx="7223995" cy="426206"/>
            </a:xfrm>
            <a:prstGeom prst="rect">
              <a:avLst/>
            </a:prstGeom>
            <a:noFill/>
            <a:ln>
              <a:noFill/>
            </a:ln>
          </p:spPr>
          <p:txBody>
            <a:bodyPr spcFirstLastPara="1" wrap="square" lIns="274775" tIns="0" rIns="274775" bIns="0" anchor="ctr" anchorCtr="0">
              <a:noAutofit/>
            </a:bodyPr>
            <a:lstStyle/>
            <a:p>
              <a:pPr marL="0" marR="0" lvl="0" indent="0" algn="l" rtl="0">
                <a:lnSpc>
                  <a:spcPct val="90000"/>
                </a:lnSpc>
                <a:spcBef>
                  <a:spcPts val="0"/>
                </a:spcBef>
                <a:spcAft>
                  <a:spcPts val="0"/>
                </a:spcAft>
                <a:buClr>
                  <a:schemeClr val="lt1"/>
                </a:buClr>
                <a:buSzPts val="1600"/>
                <a:buFont typeface="Avenir"/>
                <a:buNone/>
              </a:pPr>
              <a:r>
                <a:rPr lang="es-ES" sz="1600">
                  <a:solidFill>
                    <a:schemeClr val="lt1"/>
                  </a:solidFill>
                  <a:latin typeface="Avenir"/>
                  <a:ea typeface="Avenir"/>
                  <a:cs typeface="Avenir"/>
                  <a:sym typeface="Avenir"/>
                </a:rPr>
                <a:t>Bachillerato</a:t>
              </a:r>
              <a:endParaRPr/>
            </a:p>
          </p:txBody>
        </p:sp>
        <p:sp>
          <p:nvSpPr>
            <p:cNvPr id="309" name="Google Shape;309;p18"/>
            <p:cNvSpPr/>
            <p:nvPr/>
          </p:nvSpPr>
          <p:spPr>
            <a:xfrm>
              <a:off x="0" y="1037807"/>
              <a:ext cx="10385870" cy="403200"/>
            </a:xfrm>
            <a:prstGeom prst="rect">
              <a:avLst/>
            </a:prstGeom>
            <a:solidFill>
              <a:schemeClr val="lt1">
                <a:alpha val="89803"/>
              </a:schemeClr>
            </a:solidFill>
            <a:ln w="12700" cap="flat" cmpd="sng">
              <a:solidFill>
                <a:srgbClr val="8FAB40"/>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0" name="Google Shape;310;p18"/>
            <p:cNvSpPr/>
            <p:nvPr/>
          </p:nvSpPr>
          <p:spPr>
            <a:xfrm>
              <a:off x="519293" y="801648"/>
              <a:ext cx="7270109" cy="472320"/>
            </a:xfrm>
            <a:prstGeom prst="roundRect">
              <a:avLst>
                <a:gd name="adj" fmla="val 16667"/>
              </a:avLst>
            </a:prstGeom>
            <a:solidFill>
              <a:srgbClr val="8FAB40"/>
            </a:solidFill>
            <a:ln w="12700" cap="flat" cmpd="sng">
              <a:solidFill>
                <a:schemeClr val="lt1"/>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1" name="Google Shape;311;p18"/>
            <p:cNvSpPr txBox="1"/>
            <p:nvPr/>
          </p:nvSpPr>
          <p:spPr>
            <a:xfrm>
              <a:off x="542350" y="824705"/>
              <a:ext cx="7223995" cy="426206"/>
            </a:xfrm>
            <a:prstGeom prst="rect">
              <a:avLst/>
            </a:prstGeom>
            <a:noFill/>
            <a:ln>
              <a:noFill/>
            </a:ln>
          </p:spPr>
          <p:txBody>
            <a:bodyPr spcFirstLastPara="1" wrap="square" lIns="274775" tIns="0" rIns="274775" bIns="0" anchor="ctr" anchorCtr="0">
              <a:noAutofit/>
            </a:bodyPr>
            <a:lstStyle/>
            <a:p>
              <a:pPr marL="0" marR="0" lvl="0" indent="0" algn="l" rtl="0">
                <a:lnSpc>
                  <a:spcPct val="90000"/>
                </a:lnSpc>
                <a:spcBef>
                  <a:spcPts val="0"/>
                </a:spcBef>
                <a:spcAft>
                  <a:spcPts val="0"/>
                </a:spcAft>
                <a:buClr>
                  <a:schemeClr val="lt1"/>
                </a:buClr>
                <a:buSzPts val="1600"/>
                <a:buFont typeface="Avenir"/>
                <a:buNone/>
              </a:pPr>
              <a:r>
                <a:rPr lang="es-ES" sz="1600">
                  <a:solidFill>
                    <a:schemeClr val="lt1"/>
                  </a:solidFill>
                  <a:latin typeface="Avenir"/>
                  <a:ea typeface="Avenir"/>
                  <a:cs typeface="Avenir"/>
                  <a:sym typeface="Avenir"/>
                </a:rPr>
                <a:t>FP Grado Medio</a:t>
              </a:r>
              <a:endParaRPr/>
            </a:p>
          </p:txBody>
        </p:sp>
        <p:sp>
          <p:nvSpPr>
            <p:cNvPr id="320" name="Google Shape;320;p18"/>
            <p:cNvSpPr txBox="1"/>
            <p:nvPr/>
          </p:nvSpPr>
          <p:spPr>
            <a:xfrm>
              <a:off x="501271" y="1738744"/>
              <a:ext cx="7223995" cy="426206"/>
            </a:xfrm>
            <a:prstGeom prst="rect">
              <a:avLst/>
            </a:prstGeom>
            <a:noFill/>
            <a:ln>
              <a:noFill/>
            </a:ln>
          </p:spPr>
          <p:txBody>
            <a:bodyPr spcFirstLastPara="1" wrap="square" lIns="274775" tIns="0" rIns="274775" bIns="0" anchor="ctr" anchorCtr="0">
              <a:noAutofit/>
            </a:bodyPr>
            <a:lstStyle/>
            <a:p>
              <a:pPr marL="0" marR="0" lvl="0" indent="0" algn="l" rtl="0">
                <a:lnSpc>
                  <a:spcPct val="90000"/>
                </a:lnSpc>
                <a:spcBef>
                  <a:spcPts val="0"/>
                </a:spcBef>
                <a:spcAft>
                  <a:spcPts val="0"/>
                </a:spcAft>
                <a:buClr>
                  <a:schemeClr val="lt1"/>
                </a:buClr>
                <a:buSzPts val="1600"/>
                <a:buFont typeface="Avenir"/>
                <a:buNone/>
              </a:pPr>
              <a:r>
                <a:rPr lang="es-ES" sz="1600" dirty="0" smtClean="0">
                  <a:solidFill>
                    <a:schemeClr val="lt1"/>
                  </a:solidFill>
                  <a:latin typeface="Avenir"/>
                  <a:ea typeface="Avenir"/>
                  <a:cs typeface="Avenir"/>
                  <a:sym typeface="Avenir"/>
                </a:rPr>
                <a:t>Otra: </a:t>
              </a:r>
              <a:r>
                <a:rPr lang="es-ES" sz="1600" dirty="0">
                  <a:solidFill>
                    <a:schemeClr val="lt1"/>
                  </a:solidFill>
                  <a:latin typeface="Avenir"/>
                  <a:ea typeface="Avenir"/>
                  <a:cs typeface="Avenir"/>
                  <a:sym typeface="Avenir"/>
                </a:rPr>
                <a:t>Enseñanzas Artísticas y Deportivas</a:t>
              </a:r>
              <a:endParaRPr dirty="0"/>
            </a:p>
          </p:txBody>
        </p:sp>
      </p:grpSp>
      <p:sp>
        <p:nvSpPr>
          <p:cNvPr id="321" name="Google Shape;321;p18"/>
          <p:cNvSpPr/>
          <p:nvPr/>
        </p:nvSpPr>
        <p:spPr>
          <a:xfrm>
            <a:off x="1470152" y="3357564"/>
            <a:ext cx="7729538" cy="628649"/>
          </a:xfrm>
          <a:prstGeom prst="frame">
            <a:avLst>
              <a:gd name="adj1" fmla="val 12500"/>
            </a:avLst>
          </a:prstGeom>
          <a:solidFill>
            <a:srgbClr val="FF0000"/>
          </a:solidFill>
          <a:ln w="12700" cap="flat" cmpd="sng">
            <a:solidFill>
              <a:srgbClr val="8E3863"/>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dk1"/>
              </a:solidFill>
              <a:latin typeface="Avenir"/>
              <a:ea typeface="Avenir"/>
              <a:cs typeface="Avenir"/>
              <a:sym typeface="Avenir"/>
            </a:endParaRPr>
          </a:p>
        </p:txBody>
      </p:sp>
    </p:spTree>
    <p:extLst>
      <p:ext uri="{BB962C8B-B14F-4D97-AF65-F5344CB8AC3E}">
        <p14:creationId xmlns:p14="http://schemas.microsoft.com/office/powerpoint/2010/main" val="425574806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325"/>
        <p:cNvGrpSpPr/>
        <p:nvPr/>
      </p:nvGrpSpPr>
      <p:grpSpPr>
        <a:xfrm>
          <a:off x="0" y="0"/>
          <a:ext cx="0" cy="0"/>
          <a:chOff x="0" y="0"/>
          <a:chExt cx="0" cy="0"/>
        </a:xfrm>
      </p:grpSpPr>
      <p:sp>
        <p:nvSpPr>
          <p:cNvPr id="326" name="Google Shape;326;p19"/>
          <p:cNvSpPr txBox="1">
            <a:spLocks noGrp="1"/>
          </p:cNvSpPr>
          <p:nvPr>
            <p:ph type="title"/>
          </p:nvPr>
        </p:nvSpPr>
        <p:spPr>
          <a:xfrm>
            <a:off x="1055440" y="534675"/>
            <a:ext cx="10168128" cy="870376"/>
          </a:xfrm>
          <a:prstGeom prst="rect">
            <a:avLst/>
          </a:prstGeom>
          <a:solidFill>
            <a:schemeClr val="accent4">
              <a:lumMod val="40000"/>
              <a:lumOff val="60000"/>
            </a:schemeClr>
          </a:solid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dk1"/>
              </a:buClr>
              <a:buSzPts val="4000"/>
              <a:buFont typeface="Avenir"/>
              <a:buNone/>
            </a:pPr>
            <a:r>
              <a:rPr lang="es-ES" b="1" dirty="0">
                <a:solidFill>
                  <a:srgbClr val="FF0000"/>
                </a:solidFill>
              </a:rPr>
              <a:t>Ciclo Formativo Grado Medio</a:t>
            </a:r>
            <a:endParaRPr b="1" dirty="0">
              <a:solidFill>
                <a:srgbClr val="FF0000"/>
              </a:solidFill>
            </a:endParaRPr>
          </a:p>
        </p:txBody>
      </p:sp>
      <p:sp>
        <p:nvSpPr>
          <p:cNvPr id="327" name="Google Shape;327;p19"/>
          <p:cNvSpPr txBox="1">
            <a:spLocks noGrp="1"/>
          </p:cNvSpPr>
          <p:nvPr>
            <p:ph type="body" idx="1"/>
          </p:nvPr>
        </p:nvSpPr>
        <p:spPr>
          <a:xfrm>
            <a:off x="623392" y="1589695"/>
            <a:ext cx="10660304" cy="5131781"/>
          </a:xfrm>
          <a:prstGeom prst="rect">
            <a:avLst/>
          </a:prstGeom>
          <a:solidFill>
            <a:schemeClr val="accent5">
              <a:lumMod val="40000"/>
              <a:lumOff val="60000"/>
            </a:schemeClr>
          </a:solidFill>
          <a:ln>
            <a:noFill/>
          </a:ln>
        </p:spPr>
        <p:txBody>
          <a:bodyPr spcFirstLastPara="1" wrap="square" lIns="91425" tIns="45700" rIns="91425" bIns="45700" anchor="t" anchorCtr="0">
            <a:normAutofit/>
          </a:bodyPr>
          <a:lstStyle/>
          <a:p>
            <a:pPr marL="365760" lvl="0" indent="-256032" algn="l" rtl="0">
              <a:lnSpc>
                <a:spcPct val="90000"/>
              </a:lnSpc>
              <a:spcBef>
                <a:spcPts val="0"/>
              </a:spcBef>
              <a:spcAft>
                <a:spcPts val="0"/>
              </a:spcAft>
              <a:buClr>
                <a:schemeClr val="dk1"/>
              </a:buClr>
              <a:buSzPct val="98280"/>
              <a:buChar char="•"/>
            </a:pPr>
            <a:r>
              <a:rPr lang="es-ES" sz="2200" b="1" u="sng" dirty="0" smtClean="0"/>
              <a:t>Finalidad:</a:t>
            </a:r>
            <a:r>
              <a:rPr lang="es-ES" sz="2200" dirty="0" smtClean="0"/>
              <a:t> preparar al alumnado para la actividad profesional en un campo profesional y facilitar su adaptación a las modificaciones laborales que pueden producirse a lo largo de su vida. </a:t>
            </a:r>
            <a:endParaRPr dirty="0" smtClean="0"/>
          </a:p>
          <a:p>
            <a:pPr marL="365760" lvl="0" indent="-256032" algn="l" rtl="0">
              <a:lnSpc>
                <a:spcPct val="90000"/>
              </a:lnSpc>
              <a:spcBef>
                <a:spcPts val="300"/>
              </a:spcBef>
              <a:spcAft>
                <a:spcPts val="0"/>
              </a:spcAft>
              <a:buClr>
                <a:schemeClr val="dk1"/>
              </a:buClr>
              <a:buSzPct val="98280"/>
              <a:buChar char="•"/>
            </a:pPr>
            <a:r>
              <a:rPr lang="es-ES" sz="2200" b="1" u="sng" dirty="0" smtClean="0"/>
              <a:t>Duración</a:t>
            </a:r>
            <a:r>
              <a:rPr lang="es-ES" sz="2200" dirty="0" smtClean="0"/>
              <a:t>: </a:t>
            </a:r>
            <a:r>
              <a:rPr lang="es-ES" sz="2200" b="1" dirty="0" smtClean="0"/>
              <a:t>dos cursos académicos (2.000 horas)</a:t>
            </a:r>
            <a:r>
              <a:rPr lang="es-ES" sz="2200" dirty="0" smtClean="0"/>
              <a:t>. En segundo curso cursaré el módulo profesional de </a:t>
            </a:r>
            <a:r>
              <a:rPr lang="es-ES" sz="2200" b="1" dirty="0" smtClean="0"/>
              <a:t>Formación en Centros de Trabajo</a:t>
            </a:r>
            <a:r>
              <a:rPr lang="es-ES" sz="2200" dirty="0" smtClean="0"/>
              <a:t> (FCT) donde podré poner en práctica los conocimientos que he adquirido en un entorno real.</a:t>
            </a:r>
            <a:endParaRPr dirty="0" smtClean="0"/>
          </a:p>
          <a:p>
            <a:pPr marL="365760" lvl="0" indent="-256032" algn="l" rtl="0">
              <a:lnSpc>
                <a:spcPct val="90000"/>
              </a:lnSpc>
              <a:spcBef>
                <a:spcPts val="300"/>
              </a:spcBef>
              <a:spcAft>
                <a:spcPts val="0"/>
              </a:spcAft>
              <a:buClr>
                <a:schemeClr val="dk1"/>
              </a:buClr>
              <a:buSzPct val="98280"/>
              <a:buChar char="•"/>
            </a:pPr>
            <a:r>
              <a:rPr lang="es-ES" sz="2200" b="1" u="sng" dirty="0" smtClean="0"/>
              <a:t>Titulación</a:t>
            </a:r>
            <a:r>
              <a:rPr lang="es-ES" sz="2200" dirty="0" smtClean="0"/>
              <a:t>: </a:t>
            </a:r>
            <a:r>
              <a:rPr lang="es-ES" sz="2200" b="1" dirty="0" smtClean="0"/>
              <a:t>Técnico/a</a:t>
            </a:r>
            <a:r>
              <a:rPr lang="es-ES" sz="2200" dirty="0" smtClean="0"/>
              <a:t> de la profesión correspondiente al ciclo formativo cursado.</a:t>
            </a:r>
            <a:endParaRPr dirty="0" smtClean="0"/>
          </a:p>
          <a:p>
            <a:pPr marL="365760" lvl="0" indent="-256032" algn="l" rtl="0">
              <a:lnSpc>
                <a:spcPct val="90000"/>
              </a:lnSpc>
              <a:spcBef>
                <a:spcPts val="300"/>
              </a:spcBef>
              <a:spcAft>
                <a:spcPts val="0"/>
              </a:spcAft>
              <a:buClr>
                <a:schemeClr val="dk1"/>
              </a:buClr>
              <a:buSzPct val="77220"/>
              <a:buChar char="•"/>
            </a:pPr>
            <a:r>
              <a:rPr lang="es-ES" sz="2200" b="1" u="sng" dirty="0" smtClean="0"/>
              <a:t>Modalidades:</a:t>
            </a:r>
          </a:p>
          <a:p>
            <a:pPr marL="822960" lvl="1" indent="-256032">
              <a:lnSpc>
                <a:spcPct val="90000"/>
              </a:lnSpc>
              <a:spcBef>
                <a:spcPts val="300"/>
              </a:spcBef>
              <a:buSzPct val="77220"/>
            </a:pPr>
            <a:r>
              <a:rPr lang="es-ES" sz="1800" b="1" dirty="0" smtClean="0"/>
              <a:t>Presencial</a:t>
            </a:r>
            <a:endParaRPr lang="es-ES" sz="1800" dirty="0" smtClean="0"/>
          </a:p>
          <a:p>
            <a:pPr marL="822960" lvl="1" indent="-256032">
              <a:lnSpc>
                <a:spcPct val="90000"/>
              </a:lnSpc>
              <a:spcBef>
                <a:spcPts val="300"/>
              </a:spcBef>
              <a:buSzPct val="77220"/>
            </a:pPr>
            <a:r>
              <a:rPr lang="es-ES" sz="1800" b="1" dirty="0" err="1" smtClean="0"/>
              <a:t>Semiresencial</a:t>
            </a:r>
            <a:r>
              <a:rPr lang="es-ES" sz="1800" b="1" dirty="0" smtClean="0"/>
              <a:t> </a:t>
            </a:r>
            <a:r>
              <a:rPr lang="es-ES" sz="1800" dirty="0" smtClean="0"/>
              <a:t>(&gt;18 años)</a:t>
            </a:r>
          </a:p>
          <a:p>
            <a:pPr marL="822960" lvl="1" indent="-256032">
              <a:lnSpc>
                <a:spcPct val="90000"/>
              </a:lnSpc>
              <a:spcBef>
                <a:spcPts val="300"/>
              </a:spcBef>
              <a:buSzPct val="77220"/>
            </a:pPr>
            <a:r>
              <a:rPr lang="es-ES" sz="1800" b="1" dirty="0" smtClean="0"/>
              <a:t>A distancia </a:t>
            </a:r>
            <a:r>
              <a:rPr lang="es-ES" sz="1800" dirty="0" smtClean="0"/>
              <a:t>(&gt;18 años)</a:t>
            </a:r>
          </a:p>
          <a:p>
            <a:pPr marL="365760" lvl="0" indent="-256032" algn="l" rtl="0">
              <a:lnSpc>
                <a:spcPct val="90000"/>
              </a:lnSpc>
              <a:spcBef>
                <a:spcPts val="300"/>
              </a:spcBef>
              <a:spcAft>
                <a:spcPts val="0"/>
              </a:spcAft>
              <a:buClr>
                <a:schemeClr val="dk1"/>
              </a:buClr>
              <a:buSzPct val="77220"/>
              <a:buChar char="•"/>
            </a:pPr>
            <a:r>
              <a:rPr lang="es-ES" sz="1800" b="1" dirty="0" smtClean="0"/>
              <a:t>DUAL: </a:t>
            </a:r>
            <a:r>
              <a:rPr lang="es-ES" sz="1800" dirty="0" smtClean="0"/>
              <a:t>combina la actividad laboral en una empresa con la actividad formativa en los IES</a:t>
            </a:r>
            <a:endParaRPr sz="1800" dirty="0" smtClean="0"/>
          </a:p>
          <a:p>
            <a:pPr marL="365760" lvl="0" indent="-256032">
              <a:lnSpc>
                <a:spcPct val="90000"/>
              </a:lnSpc>
              <a:spcBef>
                <a:spcPts val="300"/>
              </a:spcBef>
              <a:buSzPct val="77220"/>
            </a:pPr>
            <a:r>
              <a:rPr lang="es-ES" sz="2200" dirty="0"/>
              <a:t>23 </a:t>
            </a:r>
            <a:r>
              <a:rPr lang="es-ES" sz="2200" b="1" dirty="0"/>
              <a:t>familias profesionales</a:t>
            </a:r>
            <a:r>
              <a:rPr lang="es-ES" sz="2200" dirty="0"/>
              <a:t>: incluyen ciclos de grado medio y de grado superior</a:t>
            </a:r>
            <a:endParaRPr sz="2200" dirty="0"/>
          </a:p>
        </p:txBody>
      </p:sp>
      <p:sp>
        <p:nvSpPr>
          <p:cNvPr id="328" name="Google Shape;328;p19"/>
          <p:cNvSpPr txBox="1">
            <a:spLocks noGrp="1"/>
          </p:cNvSpPr>
          <p:nvPr>
            <p:ph type="sldNum" idx="12"/>
          </p:nvPr>
        </p:nvSpPr>
        <p:spPr>
          <a:xfrm>
            <a:off x="8540496" y="6356350"/>
            <a:ext cx="274320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s-ES"/>
              <a:t>15</a:t>
            </a:fld>
            <a:endParaRPr/>
          </a:p>
        </p:txBody>
      </p:sp>
      <p:sp>
        <p:nvSpPr>
          <p:cNvPr id="329" name="Google Shape;329;p19"/>
          <p:cNvSpPr txBox="1"/>
          <p:nvPr/>
        </p:nvSpPr>
        <p:spPr>
          <a:xfrm>
            <a:off x="9458326" y="136525"/>
            <a:ext cx="2044446" cy="369332"/>
          </a:xfrm>
          <a:prstGeom prst="rect">
            <a:avLst/>
          </a:prstGeom>
          <a:solidFill>
            <a:schemeClr val="lt1"/>
          </a:solidFill>
          <a:ln w="76200" cap="flat" cmpd="sng">
            <a:solidFill>
              <a:schemeClr val="accent6"/>
            </a:solidFill>
            <a:prstDash val="solid"/>
            <a:miter lim="800000"/>
            <a:headEnd type="none" w="sm" len="sm"/>
            <a:tailEnd type="none" w="sm" len="sm"/>
          </a:ln>
        </p:spPr>
        <p:txBody>
          <a:bodyPr spcFirstLastPara="1" wrap="square" lIns="91425" tIns="45700" rIns="91425" bIns="45700" anchor="t" anchorCtr="0">
            <a:spAutoFit/>
          </a:bodyPr>
          <a:lstStyle/>
          <a:p>
            <a:pPr marL="0" marR="0" lvl="0" indent="0" algn="l" rtl="0">
              <a:spcBef>
                <a:spcPts val="0"/>
              </a:spcBef>
              <a:spcAft>
                <a:spcPts val="0"/>
              </a:spcAft>
              <a:buNone/>
            </a:pPr>
            <a:r>
              <a:rPr lang="es-ES" sz="1800">
                <a:solidFill>
                  <a:schemeClr val="dk1"/>
                </a:solidFill>
                <a:latin typeface="Avenir"/>
                <a:ea typeface="Avenir"/>
                <a:cs typeface="Avenir"/>
                <a:sym typeface="Avenir"/>
              </a:rPr>
              <a:t>Con titulación</a:t>
            </a:r>
            <a:endParaRPr/>
          </a:p>
        </p:txBody>
      </p:sp>
      <p:sp>
        <p:nvSpPr>
          <p:cNvPr id="330" name="Google Shape;330;p19"/>
          <p:cNvSpPr/>
          <p:nvPr/>
        </p:nvSpPr>
        <p:spPr>
          <a:xfrm>
            <a:off x="3086100" y="1405050"/>
            <a:ext cx="8643937" cy="369291"/>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endParaRPr sz="1800" dirty="0">
              <a:solidFill>
                <a:schemeClr val="dk1"/>
              </a:solidFill>
              <a:latin typeface="Avenir"/>
              <a:ea typeface="Avenir"/>
              <a:cs typeface="Avenir"/>
              <a:sym typeface="Avenir"/>
            </a:endParaRPr>
          </a:p>
        </p:txBody>
      </p:sp>
    </p:spTree>
    <p:extLst>
      <p:ext uri="{BB962C8B-B14F-4D97-AF65-F5344CB8AC3E}">
        <p14:creationId xmlns:p14="http://schemas.microsoft.com/office/powerpoint/2010/main" val="415287608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347"/>
        <p:cNvGrpSpPr/>
        <p:nvPr/>
      </p:nvGrpSpPr>
      <p:grpSpPr>
        <a:xfrm>
          <a:off x="0" y="0"/>
          <a:ext cx="0" cy="0"/>
          <a:chOff x="0" y="0"/>
          <a:chExt cx="0" cy="0"/>
        </a:xfrm>
      </p:grpSpPr>
      <p:sp>
        <p:nvSpPr>
          <p:cNvPr id="348" name="Google Shape;348;p21"/>
          <p:cNvSpPr txBox="1">
            <a:spLocks noGrp="1"/>
          </p:cNvSpPr>
          <p:nvPr>
            <p:ph type="title"/>
          </p:nvPr>
        </p:nvSpPr>
        <p:spPr>
          <a:xfrm>
            <a:off x="1115568" y="548640"/>
            <a:ext cx="10168128" cy="1179576"/>
          </a:xfrm>
          <a:prstGeom prst="rect">
            <a:avLst/>
          </a:prstGeom>
          <a:solidFill>
            <a:schemeClr val="accent4">
              <a:lumMod val="40000"/>
              <a:lumOff val="60000"/>
            </a:schemeClr>
          </a:solid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dk1"/>
              </a:buClr>
              <a:buSzPts val="4000"/>
              <a:buFont typeface="Avenir"/>
              <a:buNone/>
            </a:pPr>
            <a:r>
              <a:rPr lang="es-ES" b="1" dirty="0">
                <a:solidFill>
                  <a:srgbClr val="FF0000"/>
                </a:solidFill>
              </a:rPr>
              <a:t>Ciclo Formativo Grado Medio</a:t>
            </a:r>
            <a:endParaRPr b="1" dirty="0">
              <a:solidFill>
                <a:srgbClr val="FF0000"/>
              </a:solidFill>
            </a:endParaRPr>
          </a:p>
        </p:txBody>
      </p:sp>
      <p:sp>
        <p:nvSpPr>
          <p:cNvPr id="349" name="Google Shape;349;p21"/>
          <p:cNvSpPr txBox="1">
            <a:spLocks noGrp="1"/>
          </p:cNvSpPr>
          <p:nvPr>
            <p:ph type="body" idx="1"/>
          </p:nvPr>
        </p:nvSpPr>
        <p:spPr>
          <a:xfrm>
            <a:off x="461963" y="2051382"/>
            <a:ext cx="10821733" cy="4670094"/>
          </a:xfrm>
          <a:prstGeom prst="rect">
            <a:avLst/>
          </a:prstGeom>
          <a:solidFill>
            <a:schemeClr val="accent6">
              <a:lumMod val="40000"/>
              <a:lumOff val="60000"/>
            </a:schemeClr>
          </a:solidFill>
          <a:ln>
            <a:noFill/>
          </a:ln>
        </p:spPr>
        <p:txBody>
          <a:bodyPr spcFirstLastPara="1" wrap="square" lIns="91425" tIns="45700" rIns="91425" bIns="45700" anchor="t" anchorCtr="0">
            <a:normAutofit fontScale="77500" lnSpcReduction="20000"/>
          </a:bodyPr>
          <a:lstStyle/>
          <a:p>
            <a:pPr marL="109728" lvl="0" indent="0" algn="l" rtl="0">
              <a:lnSpc>
                <a:spcPct val="90000"/>
              </a:lnSpc>
              <a:spcBef>
                <a:spcPts val="0"/>
              </a:spcBef>
              <a:spcAft>
                <a:spcPts val="0"/>
              </a:spcAft>
              <a:buClr>
                <a:schemeClr val="dk1"/>
              </a:buClr>
              <a:buSzPct val="77220"/>
              <a:buNone/>
            </a:pPr>
            <a:r>
              <a:rPr lang="es-ES" b="1" dirty="0" smtClean="0"/>
              <a:t>OFERTA:</a:t>
            </a:r>
          </a:p>
          <a:p>
            <a:pPr marL="109728" lvl="0" indent="0" algn="l" rtl="0">
              <a:lnSpc>
                <a:spcPct val="90000"/>
              </a:lnSpc>
              <a:spcBef>
                <a:spcPts val="300"/>
              </a:spcBef>
              <a:spcAft>
                <a:spcPts val="0"/>
              </a:spcAft>
              <a:buClr>
                <a:schemeClr val="dk1"/>
              </a:buClr>
              <a:buSzPct val="77220"/>
              <a:buNone/>
            </a:pPr>
            <a:r>
              <a:rPr lang="es-ES" u="sng" dirty="0" smtClean="0">
                <a:solidFill>
                  <a:schemeClr val="hlink"/>
                </a:solidFill>
                <a:hlinkClick r:id="rId3"/>
              </a:rPr>
              <a:t>https</a:t>
            </a:r>
            <a:r>
              <a:rPr lang="es-ES" u="sng" dirty="0">
                <a:solidFill>
                  <a:schemeClr val="hlink"/>
                </a:solidFill>
                <a:hlinkClick r:id="rId3"/>
              </a:rPr>
              <a:t>://</a:t>
            </a:r>
            <a:r>
              <a:rPr lang="es-ES" u="sng" dirty="0" smtClean="0">
                <a:solidFill>
                  <a:schemeClr val="hlink"/>
                </a:solidFill>
                <a:hlinkClick r:id="rId3"/>
              </a:rPr>
              <a:t>www.juntadeandalucia.es/educacion/portals/web/formacion-profesional-andaluza/quiero-formarme/ensenanzas/fp-grado-medio/catalogo</a:t>
            </a:r>
            <a:endParaRPr dirty="0"/>
          </a:p>
          <a:p>
            <a:pPr marL="109728" lvl="0" indent="0" algn="l" rtl="0">
              <a:lnSpc>
                <a:spcPct val="90000"/>
              </a:lnSpc>
              <a:spcBef>
                <a:spcPts val="300"/>
              </a:spcBef>
              <a:spcAft>
                <a:spcPts val="0"/>
              </a:spcAft>
              <a:buClr>
                <a:schemeClr val="dk1"/>
              </a:buClr>
              <a:buSzPct val="77220"/>
              <a:buNone/>
            </a:pPr>
            <a:r>
              <a:rPr lang="es-ES" dirty="0"/>
              <a:t>Si </a:t>
            </a:r>
            <a:r>
              <a:rPr lang="es-ES" dirty="0" err="1"/>
              <a:t>clicko</a:t>
            </a:r>
            <a:r>
              <a:rPr lang="es-ES" dirty="0"/>
              <a:t> en uno me aparecen: Profesiones, asignaturas (módulos) de 1er y 2º curso y abajo, poniendo la provincia y dándole a consultar: los IES de esa provincia donde hay ese ciclo de FP. </a:t>
            </a:r>
            <a:r>
              <a:rPr lang="es-ES" dirty="0" err="1"/>
              <a:t>Clicko</a:t>
            </a:r>
            <a:r>
              <a:rPr lang="es-ES" dirty="0"/>
              <a:t> en nota de corte y tengo que mirar la que aparece en 1º lugar de la tabla. Si aparece admitidos significa que todas las personas que intentaron entrar habiendo titulado en 4º el año anterior, entraron</a:t>
            </a:r>
            <a:r>
              <a:rPr lang="es-ES" dirty="0" smtClean="0"/>
              <a:t>.</a:t>
            </a:r>
          </a:p>
          <a:p>
            <a:pPr marL="365760" lvl="0" indent="-256032">
              <a:lnSpc>
                <a:spcPct val="90000"/>
              </a:lnSpc>
              <a:spcBef>
                <a:spcPts val="300"/>
              </a:spcBef>
              <a:buSzPct val="90090"/>
            </a:pPr>
            <a:endParaRPr lang="es-ES" dirty="0"/>
          </a:p>
          <a:p>
            <a:pPr marL="109728" lvl="0" indent="0">
              <a:lnSpc>
                <a:spcPct val="90000"/>
              </a:lnSpc>
              <a:spcBef>
                <a:spcPts val="0"/>
              </a:spcBef>
              <a:buSzPct val="77220"/>
              <a:buNone/>
            </a:pPr>
            <a:r>
              <a:rPr lang="es-ES" dirty="0"/>
              <a:t>*Las notas de corte son orientativas pero no decisivas (corresponde a la de la primera adjudicación)</a:t>
            </a:r>
          </a:p>
          <a:p>
            <a:pPr marL="109728" lvl="0" indent="0">
              <a:lnSpc>
                <a:spcPct val="90000"/>
              </a:lnSpc>
              <a:spcBef>
                <a:spcPts val="0"/>
              </a:spcBef>
              <a:buSzPct val="77220"/>
              <a:buNone/>
            </a:pPr>
            <a:endParaRPr lang="es-ES" dirty="0"/>
          </a:p>
          <a:p>
            <a:pPr marL="109728" lvl="0" indent="0">
              <a:lnSpc>
                <a:spcPct val="90000"/>
              </a:lnSpc>
              <a:spcBef>
                <a:spcPts val="0"/>
              </a:spcBef>
              <a:buSzPct val="77220"/>
              <a:buNone/>
            </a:pPr>
            <a:r>
              <a:rPr lang="es-ES" dirty="0" smtClean="0"/>
              <a:t>VINCULACIÓN CFGS Y GRADOS UNIVERSITARIOS</a:t>
            </a:r>
            <a:endParaRPr lang="es-ES" dirty="0"/>
          </a:p>
          <a:p>
            <a:pPr marL="109728" lvl="0" indent="0">
              <a:lnSpc>
                <a:spcPct val="90000"/>
              </a:lnSpc>
              <a:spcBef>
                <a:spcPts val="300"/>
              </a:spcBef>
              <a:buSzPct val="77220"/>
              <a:buNone/>
            </a:pPr>
            <a:r>
              <a:rPr lang="es-ES" dirty="0">
                <a:hlinkClick r:id="rId4"/>
              </a:rPr>
              <a:t>https://www.juntadeandalucia.es/economiaconocimientoempresasyuniversidad/sguit/?</a:t>
            </a:r>
            <a:r>
              <a:rPr lang="es-ES" dirty="0" smtClean="0">
                <a:hlinkClick r:id="rId4"/>
              </a:rPr>
              <a:t>q=grados&amp;d=g_acceso_titulacion_top.php</a:t>
            </a:r>
            <a:endParaRPr lang="es-ES" dirty="0" smtClean="0"/>
          </a:p>
          <a:p>
            <a:pPr marL="109728" lvl="0" indent="0">
              <a:lnSpc>
                <a:spcPct val="90000"/>
              </a:lnSpc>
              <a:spcBef>
                <a:spcPts val="300"/>
              </a:spcBef>
              <a:buSzPct val="77220"/>
              <a:buNone/>
            </a:pPr>
            <a:endParaRPr lang="es-ES" dirty="0" smtClean="0"/>
          </a:p>
          <a:p>
            <a:pPr marL="109728" lvl="0" indent="0">
              <a:lnSpc>
                <a:spcPct val="90000"/>
              </a:lnSpc>
              <a:spcBef>
                <a:spcPts val="300"/>
              </a:spcBef>
              <a:buSzPct val="77220"/>
              <a:buNone/>
            </a:pPr>
            <a:r>
              <a:rPr lang="es-ES" dirty="0"/>
              <a:t>VÍDEOS: </a:t>
            </a:r>
            <a:r>
              <a:rPr lang="es-ES" dirty="0">
                <a:hlinkClick r:id="rId5"/>
              </a:rPr>
              <a:t>https://</a:t>
            </a:r>
            <a:r>
              <a:rPr lang="es-ES" dirty="0" smtClean="0">
                <a:hlinkClick r:id="rId5"/>
              </a:rPr>
              <a:t>www.juntadeandalucia.es/educacion/portals/web/formacion-profesional-andaluza/quiero-formarme/necesito-orientacion</a:t>
            </a:r>
            <a:endParaRPr lang="es-ES" dirty="0" smtClean="0"/>
          </a:p>
          <a:p>
            <a:pPr marL="109728" lvl="0" indent="0">
              <a:lnSpc>
                <a:spcPct val="90000"/>
              </a:lnSpc>
              <a:spcBef>
                <a:spcPts val="300"/>
              </a:spcBef>
              <a:buSzPct val="77220"/>
              <a:buNone/>
            </a:pPr>
            <a:endParaRPr lang="es-ES" dirty="0" smtClean="0"/>
          </a:p>
          <a:p>
            <a:pPr marL="109728" lvl="0" indent="0">
              <a:lnSpc>
                <a:spcPct val="90000"/>
              </a:lnSpc>
              <a:spcBef>
                <a:spcPts val="300"/>
              </a:spcBef>
              <a:buSzPct val="77220"/>
              <a:buNone/>
            </a:pPr>
            <a:endParaRPr lang="es-ES" dirty="0" smtClean="0"/>
          </a:p>
          <a:p>
            <a:pPr marL="109728" indent="0">
              <a:lnSpc>
                <a:spcPct val="90000"/>
              </a:lnSpc>
              <a:spcBef>
                <a:spcPts val="300"/>
              </a:spcBef>
              <a:buSzPct val="77220"/>
              <a:buNone/>
            </a:pPr>
            <a:endParaRPr dirty="0"/>
          </a:p>
          <a:p>
            <a:pPr marL="109728" lvl="0" indent="0" algn="l" rtl="0">
              <a:lnSpc>
                <a:spcPct val="90000"/>
              </a:lnSpc>
              <a:spcBef>
                <a:spcPts val="300"/>
              </a:spcBef>
              <a:spcAft>
                <a:spcPts val="0"/>
              </a:spcAft>
              <a:buClr>
                <a:schemeClr val="dk1"/>
              </a:buClr>
              <a:buSzPct val="77220"/>
              <a:buNone/>
            </a:pPr>
            <a:endParaRPr dirty="0"/>
          </a:p>
        </p:txBody>
      </p:sp>
      <p:sp>
        <p:nvSpPr>
          <p:cNvPr id="350" name="Google Shape;350;p21"/>
          <p:cNvSpPr txBox="1">
            <a:spLocks noGrp="1"/>
          </p:cNvSpPr>
          <p:nvPr>
            <p:ph type="sldNum" idx="12"/>
          </p:nvPr>
        </p:nvSpPr>
        <p:spPr>
          <a:xfrm>
            <a:off x="8540496" y="6356350"/>
            <a:ext cx="274320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s-ES"/>
              <a:t>16</a:t>
            </a:fld>
            <a:endParaRPr/>
          </a:p>
        </p:txBody>
      </p:sp>
      <p:sp>
        <p:nvSpPr>
          <p:cNvPr id="351" name="Google Shape;351;p21"/>
          <p:cNvSpPr txBox="1"/>
          <p:nvPr/>
        </p:nvSpPr>
        <p:spPr>
          <a:xfrm>
            <a:off x="9458326" y="136525"/>
            <a:ext cx="2044446" cy="369332"/>
          </a:xfrm>
          <a:prstGeom prst="rect">
            <a:avLst/>
          </a:prstGeom>
          <a:solidFill>
            <a:schemeClr val="lt1"/>
          </a:solidFill>
          <a:ln w="76200" cap="flat" cmpd="sng">
            <a:solidFill>
              <a:schemeClr val="accent6"/>
            </a:solidFill>
            <a:prstDash val="solid"/>
            <a:miter lim="800000"/>
            <a:headEnd type="none" w="sm" len="sm"/>
            <a:tailEnd type="none" w="sm" len="sm"/>
          </a:ln>
        </p:spPr>
        <p:txBody>
          <a:bodyPr spcFirstLastPara="1" wrap="square" lIns="91425" tIns="45700" rIns="91425" bIns="45700" anchor="t" anchorCtr="0">
            <a:spAutoFit/>
          </a:bodyPr>
          <a:lstStyle/>
          <a:p>
            <a:pPr marL="0" marR="0" lvl="0" indent="0" algn="l" rtl="0">
              <a:spcBef>
                <a:spcPts val="0"/>
              </a:spcBef>
              <a:spcAft>
                <a:spcPts val="0"/>
              </a:spcAft>
              <a:buNone/>
            </a:pPr>
            <a:r>
              <a:rPr lang="es-ES" sz="1800">
                <a:solidFill>
                  <a:schemeClr val="dk1"/>
                </a:solidFill>
                <a:latin typeface="Avenir"/>
                <a:ea typeface="Avenir"/>
                <a:cs typeface="Avenir"/>
                <a:sym typeface="Avenir"/>
              </a:rPr>
              <a:t>Con titulación</a:t>
            </a:r>
            <a:endParaRPr/>
          </a:p>
        </p:txBody>
      </p:sp>
    </p:spTree>
    <p:extLst>
      <p:ext uri="{BB962C8B-B14F-4D97-AF65-F5344CB8AC3E}">
        <p14:creationId xmlns:p14="http://schemas.microsoft.com/office/powerpoint/2010/main" val="30832151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334"/>
        <p:cNvGrpSpPr/>
        <p:nvPr/>
      </p:nvGrpSpPr>
      <p:grpSpPr>
        <a:xfrm>
          <a:off x="0" y="0"/>
          <a:ext cx="0" cy="0"/>
          <a:chOff x="0" y="0"/>
          <a:chExt cx="0" cy="0"/>
        </a:xfrm>
      </p:grpSpPr>
      <p:sp>
        <p:nvSpPr>
          <p:cNvPr id="335" name="Google Shape;335;p20"/>
          <p:cNvSpPr txBox="1">
            <a:spLocks noGrp="1"/>
          </p:cNvSpPr>
          <p:nvPr>
            <p:ph type="title"/>
          </p:nvPr>
        </p:nvSpPr>
        <p:spPr>
          <a:xfrm>
            <a:off x="1115568" y="548640"/>
            <a:ext cx="10168128" cy="1008152"/>
          </a:xfrm>
          <a:prstGeom prst="rect">
            <a:avLst/>
          </a:prstGeom>
          <a:solidFill>
            <a:schemeClr val="accent4">
              <a:lumMod val="40000"/>
              <a:lumOff val="60000"/>
            </a:schemeClr>
          </a:solidFill>
          <a:ln>
            <a:solidFill>
              <a:schemeClr val="accent4">
                <a:lumMod val="40000"/>
                <a:lumOff val="60000"/>
              </a:schemeClr>
            </a:solid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000"/>
              <a:buFont typeface="Avenir"/>
              <a:buNone/>
            </a:pPr>
            <a:r>
              <a:rPr lang="es-ES"/>
              <a:t>¡OJO!Ciclo Formativo Grado Medio</a:t>
            </a:r>
            <a:endParaRPr/>
          </a:p>
        </p:txBody>
      </p:sp>
      <p:sp>
        <p:nvSpPr>
          <p:cNvPr id="336" name="Google Shape;336;p20"/>
          <p:cNvSpPr txBox="1">
            <a:spLocks noGrp="1"/>
          </p:cNvSpPr>
          <p:nvPr>
            <p:ph type="body" idx="1"/>
          </p:nvPr>
        </p:nvSpPr>
        <p:spPr>
          <a:xfrm>
            <a:off x="461963" y="2051382"/>
            <a:ext cx="10821733" cy="4670094"/>
          </a:xfrm>
          <a:prstGeom prst="rect">
            <a:avLst/>
          </a:prstGeom>
          <a:noFill/>
          <a:ln>
            <a:noFill/>
          </a:ln>
        </p:spPr>
        <p:txBody>
          <a:bodyPr spcFirstLastPara="1" wrap="square" lIns="91425" tIns="45700" rIns="91425" bIns="45700" anchor="t" anchorCtr="0">
            <a:normAutofit/>
          </a:bodyPr>
          <a:lstStyle/>
          <a:p>
            <a:pPr marL="365760" lvl="0" indent="-129032" algn="l" rtl="0">
              <a:lnSpc>
                <a:spcPct val="90000"/>
              </a:lnSpc>
              <a:spcBef>
                <a:spcPts val="0"/>
              </a:spcBef>
              <a:spcAft>
                <a:spcPts val="0"/>
              </a:spcAft>
              <a:buClr>
                <a:schemeClr val="dk1"/>
              </a:buClr>
              <a:buSzPts val="2000"/>
              <a:buNone/>
            </a:pPr>
            <a:endParaRPr sz="2200" b="1" dirty="0"/>
          </a:p>
        </p:txBody>
      </p:sp>
      <p:sp>
        <p:nvSpPr>
          <p:cNvPr id="337" name="Google Shape;337;p20"/>
          <p:cNvSpPr txBox="1">
            <a:spLocks noGrp="1"/>
          </p:cNvSpPr>
          <p:nvPr>
            <p:ph type="ftr" idx="11"/>
          </p:nvPr>
        </p:nvSpPr>
        <p:spPr>
          <a:xfrm>
            <a:off x="4038600" y="6492875"/>
            <a:ext cx="4114800" cy="365125"/>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s-ES"/>
              <a:t>IES Mariana Pineda</a:t>
            </a:r>
            <a:endParaRPr/>
          </a:p>
        </p:txBody>
      </p:sp>
      <p:sp>
        <p:nvSpPr>
          <p:cNvPr id="338" name="Google Shape;338;p20"/>
          <p:cNvSpPr txBox="1">
            <a:spLocks noGrp="1"/>
          </p:cNvSpPr>
          <p:nvPr>
            <p:ph type="sldNum" idx="12"/>
          </p:nvPr>
        </p:nvSpPr>
        <p:spPr>
          <a:xfrm>
            <a:off x="8540496" y="6356350"/>
            <a:ext cx="274320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s-ES"/>
              <a:t>17</a:t>
            </a:fld>
            <a:endParaRPr/>
          </a:p>
        </p:txBody>
      </p:sp>
      <p:sp>
        <p:nvSpPr>
          <p:cNvPr id="339" name="Google Shape;339;p20"/>
          <p:cNvSpPr txBox="1"/>
          <p:nvPr/>
        </p:nvSpPr>
        <p:spPr>
          <a:xfrm>
            <a:off x="9458326" y="136525"/>
            <a:ext cx="2044446" cy="369332"/>
          </a:xfrm>
          <a:prstGeom prst="rect">
            <a:avLst/>
          </a:prstGeom>
          <a:solidFill>
            <a:schemeClr val="lt1"/>
          </a:solidFill>
          <a:ln w="76200" cap="flat" cmpd="sng">
            <a:solidFill>
              <a:schemeClr val="accent6"/>
            </a:solidFill>
            <a:prstDash val="solid"/>
            <a:miter lim="800000"/>
            <a:headEnd type="none" w="sm" len="sm"/>
            <a:tailEnd type="none" w="sm" len="sm"/>
          </a:ln>
        </p:spPr>
        <p:txBody>
          <a:bodyPr spcFirstLastPara="1" wrap="square" lIns="91425" tIns="45700" rIns="91425" bIns="45700" anchor="t" anchorCtr="0">
            <a:spAutoFit/>
          </a:bodyPr>
          <a:lstStyle/>
          <a:p>
            <a:pPr marL="0" marR="0" lvl="0" indent="0" algn="l" rtl="0">
              <a:spcBef>
                <a:spcPts val="0"/>
              </a:spcBef>
              <a:spcAft>
                <a:spcPts val="0"/>
              </a:spcAft>
              <a:buNone/>
            </a:pPr>
            <a:r>
              <a:rPr lang="es-ES" sz="1800">
                <a:solidFill>
                  <a:schemeClr val="dk1"/>
                </a:solidFill>
                <a:latin typeface="Avenir"/>
                <a:ea typeface="Avenir"/>
                <a:cs typeface="Avenir"/>
                <a:sym typeface="Avenir"/>
              </a:rPr>
              <a:t>Con titulación</a:t>
            </a:r>
            <a:endParaRPr/>
          </a:p>
        </p:txBody>
      </p:sp>
      <p:sp>
        <p:nvSpPr>
          <p:cNvPr id="340" name="Google Shape;340;p20"/>
          <p:cNvSpPr/>
          <p:nvPr/>
        </p:nvSpPr>
        <p:spPr>
          <a:xfrm>
            <a:off x="8760296" y="1474855"/>
            <a:ext cx="8394229" cy="461665"/>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s-ES" sz="2400" b="1">
                <a:solidFill>
                  <a:schemeClr val="dk1"/>
                </a:solidFill>
                <a:latin typeface="Avenir"/>
                <a:ea typeface="Avenir"/>
                <a:cs typeface="Avenir"/>
                <a:sym typeface="Avenir"/>
              </a:rPr>
              <a:t>CUPOS DE ACCESO</a:t>
            </a:r>
            <a:endParaRPr/>
          </a:p>
        </p:txBody>
      </p:sp>
      <p:sp>
        <p:nvSpPr>
          <p:cNvPr id="342" name="Google Shape;342;p20"/>
          <p:cNvSpPr txBox="1"/>
          <p:nvPr/>
        </p:nvSpPr>
        <p:spPr>
          <a:xfrm>
            <a:off x="9043988" y="3314700"/>
            <a:ext cx="2914650" cy="3200400"/>
          </a:xfrm>
          <a:prstGeom prst="rect">
            <a:avLst/>
          </a:prstGeom>
          <a:noFill/>
          <a:ln>
            <a:noFill/>
          </a:ln>
        </p:spPr>
        <p:txBody>
          <a:bodyPr spcFirstLastPara="1" wrap="square" lIns="91425" tIns="45700" rIns="91425" bIns="45700" anchor="t" anchorCtr="0">
            <a:normAutofit lnSpcReduction="10000"/>
          </a:bodyPr>
          <a:lstStyle/>
          <a:p>
            <a:pPr marL="0" marR="0" lvl="1" indent="0" algn="l" rtl="0">
              <a:lnSpc>
                <a:spcPct val="110000"/>
              </a:lnSpc>
              <a:spcBef>
                <a:spcPts val="0"/>
              </a:spcBef>
              <a:spcAft>
                <a:spcPts val="0"/>
              </a:spcAft>
              <a:buClr>
                <a:schemeClr val="dk1"/>
              </a:buClr>
              <a:buSzPts val="3200"/>
              <a:buFont typeface="Arial"/>
              <a:buNone/>
            </a:pPr>
            <a:r>
              <a:rPr lang="es-ES" sz="3200" b="1" i="0" u="none" strike="noStrike" cap="none">
                <a:solidFill>
                  <a:schemeClr val="dk1"/>
                </a:solidFill>
                <a:latin typeface="Avenir"/>
                <a:ea typeface="Avenir"/>
                <a:cs typeface="Avenir"/>
                <a:sym typeface="Avenir"/>
              </a:rPr>
              <a:t>Si no se elige bien, al curso siguiente no se tiene prioridad en el acceso.</a:t>
            </a:r>
            <a:endParaRPr sz="2400" b="1" i="0" u="sng" strike="noStrike" cap="none">
              <a:solidFill>
                <a:srgbClr val="FF0000"/>
              </a:solidFill>
              <a:latin typeface="Avenir"/>
              <a:ea typeface="Avenir"/>
              <a:cs typeface="Avenir"/>
              <a:sym typeface="Avenir"/>
            </a:endParaRPr>
          </a:p>
        </p:txBody>
      </p:sp>
      <p:sp>
        <p:nvSpPr>
          <p:cNvPr id="343" name="Google Shape;343;p20"/>
          <p:cNvSpPr/>
          <p:nvPr/>
        </p:nvSpPr>
        <p:spPr>
          <a:xfrm rot="-7494330">
            <a:off x="8591143" y="2511893"/>
            <a:ext cx="1631358" cy="974456"/>
          </a:xfrm>
          <a:prstGeom prst="leftUpArrow">
            <a:avLst/>
          </a:prstGeom>
          <a:solidFill>
            <a:schemeClr val="accent1"/>
          </a:solidFill>
          <a:ln w="12700" cap="flat" cmpd="sng">
            <a:solidFill>
              <a:srgbClr val="8E3863"/>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venir"/>
              <a:ea typeface="Avenir"/>
              <a:cs typeface="Avenir"/>
              <a:sym typeface="Avenir"/>
            </a:endParaRPr>
          </a:p>
        </p:txBody>
      </p:sp>
      <p:pic>
        <p:nvPicPr>
          <p:cNvPr id="1026" name="Picture 2" descr="C:\Users\JOSEFINA\Desktop\ORIENTACIÓN ACADÉMICA\CUPOS CFGM.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51384" y="1556792"/>
            <a:ext cx="8136904" cy="50415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6682812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ES"/>
          </a:p>
        </p:txBody>
      </p:sp>
      <p:sp>
        <p:nvSpPr>
          <p:cNvPr id="3" name="2 Marcador de texto"/>
          <p:cNvSpPr>
            <a:spLocks noGrp="1"/>
          </p:cNvSpPr>
          <p:nvPr>
            <p:ph type="body" idx="1"/>
          </p:nvPr>
        </p:nvSpPr>
        <p:spPr/>
        <p:txBody>
          <a:bodyPr/>
          <a:lstStyle/>
          <a:p>
            <a:endParaRPr lang="es-ES" dirty="0"/>
          </a:p>
        </p:txBody>
      </p:sp>
      <p:sp>
        <p:nvSpPr>
          <p:cNvPr id="4" name="3 Marcador de número de diapositiva"/>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s-ES" smtClean="0"/>
              <a:t>18</a:t>
            </a:fld>
            <a:endParaRPr lang="es-ES"/>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3011150" cy="7315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3135226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style>
          <a:lnRef idx="1">
            <a:schemeClr val="accent6"/>
          </a:lnRef>
          <a:fillRef idx="2">
            <a:schemeClr val="accent6"/>
          </a:fillRef>
          <a:effectRef idx="1">
            <a:schemeClr val="accent6"/>
          </a:effectRef>
          <a:fontRef idx="minor">
            <a:schemeClr val="dk1"/>
          </a:fontRef>
        </p:style>
        <p:txBody>
          <a:bodyPr>
            <a:normAutofit/>
          </a:bodyPr>
          <a:lstStyle/>
          <a:p>
            <a:pPr algn="ctr"/>
            <a:r>
              <a:rPr lang="es-ES" sz="3200" b="1" dirty="0" smtClean="0"/>
              <a:t>FAMILIAS PROFESIONALES RELACIONADAS</a:t>
            </a:r>
            <a:endParaRPr lang="es-ES" sz="3200" b="1" dirty="0"/>
          </a:p>
        </p:txBody>
      </p:sp>
      <p:sp>
        <p:nvSpPr>
          <p:cNvPr id="3" name="2 Marcador de texto"/>
          <p:cNvSpPr>
            <a:spLocks noGrp="1"/>
          </p:cNvSpPr>
          <p:nvPr>
            <p:ph type="body" idx="1"/>
          </p:nvPr>
        </p:nvSpPr>
        <p:spPr>
          <a:xfrm>
            <a:off x="1115568" y="2204864"/>
            <a:ext cx="10168128" cy="3967336"/>
          </a:xfrm>
        </p:spPr>
        <p:style>
          <a:lnRef idx="1">
            <a:schemeClr val="accent6"/>
          </a:lnRef>
          <a:fillRef idx="2">
            <a:schemeClr val="accent6"/>
          </a:fillRef>
          <a:effectRef idx="1">
            <a:schemeClr val="accent6"/>
          </a:effectRef>
          <a:fontRef idx="minor">
            <a:schemeClr val="dk1"/>
          </a:fontRef>
        </p:style>
        <p:txBody>
          <a:bodyPr>
            <a:normAutofit fontScale="55000" lnSpcReduction="20000"/>
          </a:bodyPr>
          <a:lstStyle/>
          <a:p>
            <a:pPr marL="114300" indent="0">
              <a:buNone/>
            </a:pPr>
            <a:r>
              <a:rPr lang="es-ES" dirty="0" smtClean="0"/>
              <a:t>Se </a:t>
            </a:r>
            <a:r>
              <a:rPr lang="es-ES" dirty="0"/>
              <a:t>entenderá que el título de Técnico con el que se accede está relacionado con el título de Técnico Superior por el que se opta en la solicitud, cuando ambos títulos pertenezcan al mismo grupo de familias de acuerdo con la siguiente distribución: </a:t>
            </a:r>
            <a:endParaRPr lang="es-ES" dirty="0" smtClean="0"/>
          </a:p>
          <a:p>
            <a:r>
              <a:rPr lang="es-ES" b="1" dirty="0" smtClean="0"/>
              <a:t>Grupo </a:t>
            </a:r>
            <a:r>
              <a:rPr lang="es-ES" b="1" dirty="0"/>
              <a:t>de familias 1</a:t>
            </a:r>
            <a:r>
              <a:rPr lang="es-ES" dirty="0"/>
              <a:t>: Administración y gestión, Comercio y marketing, Hostelería y turismo y Servicios socioculturales y a la comunidad. </a:t>
            </a:r>
            <a:endParaRPr lang="es-ES" dirty="0" smtClean="0"/>
          </a:p>
          <a:p>
            <a:r>
              <a:rPr lang="es-ES" b="1" dirty="0" smtClean="0"/>
              <a:t>Grupo </a:t>
            </a:r>
            <a:r>
              <a:rPr lang="es-ES" b="1" dirty="0"/>
              <a:t>de familias 2</a:t>
            </a:r>
            <a:r>
              <a:rPr lang="es-ES" dirty="0"/>
              <a:t>: Informática y comunicaciones, Edificación y obra civil, Fabricación mecánica, Instalación y mantenimiento (a excepción del título de Prevención de riesgos profesionales derivado de la LOGSE), Electricidad y electrónica, Madera, mueble y corcho, Marítimo-pesquera (salvo aquellos ciclos formativos relacionados con producción y/u obtención de organismos vivos), Artes gráficas, Transporte y mantenimiento de vehículos, Textil, confección y piel (salvo aquellos ciclos formativos relacionados con curtido de materiales biológicos y procesos de ennoblecimiento), Imagen y sonido, Energía y agua, Industrias extractivas y Vidrio y cerámica. </a:t>
            </a:r>
            <a:endParaRPr lang="es-ES" dirty="0" smtClean="0"/>
          </a:p>
          <a:p>
            <a:r>
              <a:rPr lang="es-ES" b="1" dirty="0" smtClean="0"/>
              <a:t>Grupo </a:t>
            </a:r>
            <a:r>
              <a:rPr lang="es-ES" b="1" dirty="0"/>
              <a:t>de familias 3</a:t>
            </a:r>
            <a:r>
              <a:rPr lang="es-ES" dirty="0"/>
              <a:t>: Química, Actividades físicas y deportivas, Instalación y mantenimiento (solo el título de Prevención de riesgos profesionales derivado de la LOGSE), Marítimo-pesquera (aquellos ciclos formativos relacionados con producción y/u obtención de organismos vivos), Agraria, Industrias alimentarias, Sanidad, Imagen personal, Seguridad y medio ambiente</a:t>
            </a:r>
          </a:p>
        </p:txBody>
      </p:sp>
      <p:sp>
        <p:nvSpPr>
          <p:cNvPr id="4" name="3 Marcador de número de diapositiva"/>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s-ES" smtClean="0"/>
              <a:t>19</a:t>
            </a:fld>
            <a:endParaRPr lang="es-ES"/>
          </a:p>
        </p:txBody>
      </p:sp>
    </p:spTree>
    <p:extLst>
      <p:ext uri="{BB962C8B-B14F-4D97-AF65-F5344CB8AC3E}">
        <p14:creationId xmlns:p14="http://schemas.microsoft.com/office/powerpoint/2010/main" val="122013817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1"/>
          <p:cNvSpPr txBox="1">
            <a:spLocks noChangeArrowheads="1"/>
          </p:cNvSpPr>
          <p:nvPr/>
        </p:nvSpPr>
        <p:spPr bwMode="auto">
          <a:xfrm>
            <a:off x="1111251" y="833439"/>
            <a:ext cx="10373783" cy="998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b"/>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omic Sans MS" pitchFamily="66" charset="0"/>
                <a:ea typeface="MS Gothic" pitchFamily="49" charset="-128"/>
              </a:defRPr>
            </a:lvl1pPr>
            <a:lvl2pPr marL="742950" indent="-28575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omic Sans MS" pitchFamily="66" charset="0"/>
                <a:ea typeface="MS Gothic" pitchFamily="49" charset="-128"/>
              </a:defRPr>
            </a:lvl2pPr>
            <a:lvl3pPr marL="11430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omic Sans MS" pitchFamily="66" charset="0"/>
                <a:ea typeface="MS Gothic" pitchFamily="49" charset="-128"/>
              </a:defRPr>
            </a:lvl3pPr>
            <a:lvl4pPr marL="16002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omic Sans MS" pitchFamily="66" charset="0"/>
                <a:ea typeface="MS Gothic" pitchFamily="49" charset="-128"/>
              </a:defRPr>
            </a:lvl4pPr>
            <a:lvl5pPr marL="20574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omic Sans MS" pitchFamily="66" charset="0"/>
                <a:ea typeface="MS Gothic" pitchFamily="49" charset="-128"/>
              </a:defRPr>
            </a:lvl5pPr>
            <a:lvl6pPr marL="2514600" indent="-228600" defTabSz="449263" eaLnBrk="0" fontAlgn="base" hangingPunct="0">
              <a:lnSpc>
                <a:spcPct val="66000"/>
              </a:lnSpc>
              <a:spcBef>
                <a:spcPct val="0"/>
              </a:spcBef>
              <a:spcAft>
                <a:spcPct val="0"/>
              </a:spcAft>
              <a:buClr>
                <a:srgbClr val="003366"/>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omic Sans MS" pitchFamily="66" charset="0"/>
                <a:ea typeface="MS Gothic" pitchFamily="49" charset="-128"/>
              </a:defRPr>
            </a:lvl6pPr>
            <a:lvl7pPr marL="2971800" indent="-228600" defTabSz="449263" eaLnBrk="0" fontAlgn="base" hangingPunct="0">
              <a:lnSpc>
                <a:spcPct val="66000"/>
              </a:lnSpc>
              <a:spcBef>
                <a:spcPct val="0"/>
              </a:spcBef>
              <a:spcAft>
                <a:spcPct val="0"/>
              </a:spcAft>
              <a:buClr>
                <a:srgbClr val="003366"/>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omic Sans MS" pitchFamily="66" charset="0"/>
                <a:ea typeface="MS Gothic" pitchFamily="49" charset="-128"/>
              </a:defRPr>
            </a:lvl7pPr>
            <a:lvl8pPr marL="3429000" indent="-228600" defTabSz="449263" eaLnBrk="0" fontAlgn="base" hangingPunct="0">
              <a:lnSpc>
                <a:spcPct val="66000"/>
              </a:lnSpc>
              <a:spcBef>
                <a:spcPct val="0"/>
              </a:spcBef>
              <a:spcAft>
                <a:spcPct val="0"/>
              </a:spcAft>
              <a:buClr>
                <a:srgbClr val="003366"/>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omic Sans MS" pitchFamily="66" charset="0"/>
                <a:ea typeface="MS Gothic" pitchFamily="49" charset="-128"/>
              </a:defRPr>
            </a:lvl8pPr>
            <a:lvl9pPr marL="3886200" indent="-228600" defTabSz="449263" eaLnBrk="0" fontAlgn="base" hangingPunct="0">
              <a:lnSpc>
                <a:spcPct val="66000"/>
              </a:lnSpc>
              <a:spcBef>
                <a:spcPct val="0"/>
              </a:spcBef>
              <a:spcAft>
                <a:spcPct val="0"/>
              </a:spcAft>
              <a:buClr>
                <a:srgbClr val="003366"/>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omic Sans MS" pitchFamily="66" charset="0"/>
                <a:ea typeface="MS Gothic" pitchFamily="49" charset="-128"/>
              </a:defRPr>
            </a:lvl9pPr>
          </a:lstStyle>
          <a:p>
            <a:pPr algn="ctr" eaLnBrk="1" hangingPunct="1">
              <a:lnSpc>
                <a:spcPct val="90000"/>
              </a:lnSpc>
              <a:buClr>
                <a:srgbClr val="006666"/>
              </a:buClr>
              <a:buFont typeface="Comic Sans MS" pitchFamily="66" charset="0"/>
              <a:buNone/>
            </a:pPr>
            <a:r>
              <a:rPr lang="en-GB" sz="3600" b="1">
                <a:solidFill>
                  <a:srgbClr val="006666"/>
                </a:solidFill>
              </a:rPr>
              <a:t>SISTEMA EDUCATIVO</a:t>
            </a:r>
          </a:p>
        </p:txBody>
      </p:sp>
      <p:grpSp>
        <p:nvGrpSpPr>
          <p:cNvPr id="10242" name="Group 2"/>
          <p:cNvGrpSpPr>
            <a:grpSpLocks/>
          </p:cNvGrpSpPr>
          <p:nvPr/>
        </p:nvGrpSpPr>
        <p:grpSpPr bwMode="auto">
          <a:xfrm>
            <a:off x="1046564" y="1984467"/>
            <a:ext cx="10251017" cy="450851"/>
            <a:chOff x="528" y="1488"/>
            <a:chExt cx="4843" cy="284"/>
          </a:xfrm>
        </p:grpSpPr>
        <p:sp>
          <p:nvSpPr>
            <p:cNvPr id="8217" name="Rectangle 3"/>
            <p:cNvSpPr>
              <a:spLocks noChangeArrowheads="1"/>
            </p:cNvSpPr>
            <p:nvPr/>
          </p:nvSpPr>
          <p:spPr bwMode="auto">
            <a:xfrm>
              <a:off x="528" y="1488"/>
              <a:ext cx="4842" cy="28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p>
              <a:pPr algn="ctr">
                <a:lnSpc>
                  <a:spcPct val="100000"/>
                </a:lnSpc>
                <a:spcBef>
                  <a:spcPts val="600"/>
                </a:spcBef>
                <a:buFont typeface="Wingdings" pitchFamily="2" charset="2"/>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sz="2400" dirty="0" smtClean="0">
                  <a:solidFill>
                    <a:srgbClr val="003366"/>
                  </a:solidFill>
                </a:rPr>
                <a:t>POSIBLES ACCESOS</a:t>
              </a:r>
              <a:endParaRPr lang="en-GB" sz="2400" dirty="0">
                <a:solidFill>
                  <a:srgbClr val="003366"/>
                </a:solidFill>
              </a:endParaRPr>
            </a:p>
          </p:txBody>
        </p:sp>
        <p:sp>
          <p:nvSpPr>
            <p:cNvPr id="8218" name="Line 4"/>
            <p:cNvSpPr>
              <a:spLocks noChangeShapeType="1"/>
            </p:cNvSpPr>
            <p:nvPr/>
          </p:nvSpPr>
          <p:spPr bwMode="auto">
            <a:xfrm>
              <a:off x="528" y="1488"/>
              <a:ext cx="4842" cy="1"/>
            </a:xfrm>
            <a:prstGeom prst="line">
              <a:avLst/>
            </a:prstGeom>
            <a:noFill/>
            <a:ln w="28440">
              <a:solidFill>
                <a:srgbClr val="003366"/>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s-ES"/>
            </a:p>
          </p:txBody>
        </p:sp>
        <p:sp>
          <p:nvSpPr>
            <p:cNvPr id="8219" name="Line 5"/>
            <p:cNvSpPr>
              <a:spLocks noChangeShapeType="1"/>
            </p:cNvSpPr>
            <p:nvPr/>
          </p:nvSpPr>
          <p:spPr bwMode="auto">
            <a:xfrm>
              <a:off x="528" y="1771"/>
              <a:ext cx="4842" cy="1"/>
            </a:xfrm>
            <a:prstGeom prst="line">
              <a:avLst/>
            </a:prstGeom>
            <a:noFill/>
            <a:ln w="28440">
              <a:solidFill>
                <a:srgbClr val="003366"/>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s-ES"/>
            </a:p>
          </p:txBody>
        </p:sp>
        <p:sp>
          <p:nvSpPr>
            <p:cNvPr id="8220" name="Line 6"/>
            <p:cNvSpPr>
              <a:spLocks noChangeShapeType="1"/>
            </p:cNvSpPr>
            <p:nvPr/>
          </p:nvSpPr>
          <p:spPr bwMode="auto">
            <a:xfrm>
              <a:off x="528" y="1488"/>
              <a:ext cx="1" cy="283"/>
            </a:xfrm>
            <a:prstGeom prst="line">
              <a:avLst/>
            </a:prstGeom>
            <a:noFill/>
            <a:ln w="28440">
              <a:solidFill>
                <a:srgbClr val="003366"/>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s-ES"/>
            </a:p>
          </p:txBody>
        </p:sp>
        <p:sp>
          <p:nvSpPr>
            <p:cNvPr id="8221" name="Line 7"/>
            <p:cNvSpPr>
              <a:spLocks noChangeShapeType="1"/>
            </p:cNvSpPr>
            <p:nvPr/>
          </p:nvSpPr>
          <p:spPr bwMode="auto">
            <a:xfrm>
              <a:off x="5370" y="1488"/>
              <a:ext cx="1" cy="283"/>
            </a:xfrm>
            <a:prstGeom prst="line">
              <a:avLst/>
            </a:prstGeom>
            <a:noFill/>
            <a:ln w="28440">
              <a:solidFill>
                <a:srgbClr val="003366"/>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s-ES"/>
            </a:p>
          </p:txBody>
        </p:sp>
      </p:grpSp>
      <p:sp>
        <p:nvSpPr>
          <p:cNvPr id="10248" name="AutoShape 8"/>
          <p:cNvSpPr>
            <a:spLocks noChangeArrowheads="1"/>
          </p:cNvSpPr>
          <p:nvPr/>
        </p:nvSpPr>
        <p:spPr bwMode="auto">
          <a:xfrm>
            <a:off x="8496300" y="4365625"/>
            <a:ext cx="2592918" cy="865188"/>
          </a:xfrm>
          <a:prstGeom prst="flowChartDocument">
            <a:avLst/>
          </a:prstGeom>
          <a:solidFill>
            <a:srgbClr val="33CCCC"/>
          </a:solidFill>
          <a:ln w="9360">
            <a:solidFill>
              <a:srgbClr val="003366"/>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nchor="ctr"/>
          <a:lstStyle/>
          <a:p>
            <a:pPr algn="ctr">
              <a:lnSpc>
                <a:spcPct val="100000"/>
              </a:lnSpc>
              <a:buFont typeface="Comic Sans MS" pitchFamily="66"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sz="2400" b="1" dirty="0" smtClean="0">
                <a:solidFill>
                  <a:srgbClr val="3333CC"/>
                </a:solidFill>
              </a:rPr>
              <a:t>BACHILLERATO</a:t>
            </a:r>
            <a:endParaRPr lang="en-GB" sz="2400" b="1" dirty="0">
              <a:solidFill>
                <a:srgbClr val="3333CC"/>
              </a:solidFill>
            </a:endParaRPr>
          </a:p>
        </p:txBody>
      </p:sp>
      <p:sp>
        <p:nvSpPr>
          <p:cNvPr id="10249" name="AutoShape 9"/>
          <p:cNvSpPr>
            <a:spLocks noChangeArrowheads="1"/>
          </p:cNvSpPr>
          <p:nvPr/>
        </p:nvSpPr>
        <p:spPr bwMode="auto">
          <a:xfrm>
            <a:off x="6191252" y="5589590"/>
            <a:ext cx="2305049" cy="538956"/>
          </a:xfrm>
          <a:prstGeom prst="flowChartDocument">
            <a:avLst/>
          </a:prstGeom>
          <a:solidFill>
            <a:srgbClr val="33CCCC"/>
          </a:solidFill>
          <a:ln w="9360">
            <a:solidFill>
              <a:srgbClr val="003366"/>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nchor="ctr"/>
          <a:lstStyle/>
          <a:p>
            <a:pPr algn="ctr">
              <a:lnSpc>
                <a:spcPct val="100000"/>
              </a:lnSpc>
              <a:buFont typeface="Comic Sans MS" pitchFamily="66"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sz="1800" b="1" dirty="0" smtClean="0">
                <a:solidFill>
                  <a:srgbClr val="3333CC"/>
                </a:solidFill>
              </a:rPr>
              <a:t>E.S.O</a:t>
            </a:r>
            <a:r>
              <a:rPr lang="en-GB" sz="2400" b="1" dirty="0" smtClean="0">
                <a:solidFill>
                  <a:srgbClr val="3333CC"/>
                </a:solidFill>
              </a:rPr>
              <a:t>.</a:t>
            </a:r>
            <a:endParaRPr lang="en-GB" sz="2400" b="1" dirty="0">
              <a:solidFill>
                <a:srgbClr val="3333CC"/>
              </a:solidFill>
            </a:endParaRPr>
          </a:p>
        </p:txBody>
      </p:sp>
      <p:sp>
        <p:nvSpPr>
          <p:cNvPr id="10250" name="AutoShape 10"/>
          <p:cNvSpPr>
            <a:spLocks noChangeArrowheads="1"/>
          </p:cNvSpPr>
          <p:nvPr/>
        </p:nvSpPr>
        <p:spPr bwMode="auto">
          <a:xfrm>
            <a:off x="3695700" y="4437064"/>
            <a:ext cx="2305051" cy="865187"/>
          </a:xfrm>
          <a:prstGeom prst="flowChartDocument">
            <a:avLst/>
          </a:prstGeom>
          <a:solidFill>
            <a:srgbClr val="33CCCC"/>
          </a:solidFill>
          <a:ln w="9360">
            <a:solidFill>
              <a:srgbClr val="003366"/>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nchor="ctr"/>
          <a:lstStyle/>
          <a:p>
            <a:pPr algn="ctr">
              <a:lnSpc>
                <a:spcPct val="100000"/>
              </a:lnSpc>
              <a:buFont typeface="Comic Sans MS" pitchFamily="66"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sz="2400" b="1">
                <a:solidFill>
                  <a:srgbClr val="3333CC"/>
                </a:solidFill>
              </a:rPr>
              <a:t>C.F.G.M</a:t>
            </a:r>
            <a:r>
              <a:rPr lang="en-GB" sz="2400" b="1">
                <a:solidFill>
                  <a:srgbClr val="003366"/>
                </a:solidFill>
              </a:rPr>
              <a:t>.</a:t>
            </a:r>
          </a:p>
        </p:txBody>
      </p:sp>
      <p:sp>
        <p:nvSpPr>
          <p:cNvPr id="10251" name="AutoShape 11"/>
          <p:cNvSpPr>
            <a:spLocks noChangeArrowheads="1"/>
          </p:cNvSpPr>
          <p:nvPr/>
        </p:nvSpPr>
        <p:spPr bwMode="auto">
          <a:xfrm>
            <a:off x="1046564" y="3252788"/>
            <a:ext cx="2305051" cy="865187"/>
          </a:xfrm>
          <a:prstGeom prst="flowChartDocument">
            <a:avLst/>
          </a:prstGeom>
          <a:solidFill>
            <a:srgbClr val="33CCCC"/>
          </a:solidFill>
          <a:ln w="9360">
            <a:solidFill>
              <a:srgbClr val="003366"/>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nchor="ctr"/>
          <a:lstStyle/>
          <a:p>
            <a:pPr algn="ctr">
              <a:lnSpc>
                <a:spcPct val="100000"/>
              </a:lnSpc>
              <a:buFont typeface="Comic Sans MS" pitchFamily="66"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sz="2400" b="1">
                <a:solidFill>
                  <a:srgbClr val="3333CC"/>
                </a:solidFill>
              </a:rPr>
              <a:t>C.F.G.S</a:t>
            </a:r>
            <a:r>
              <a:rPr lang="en-GB" sz="2400" b="1">
                <a:solidFill>
                  <a:srgbClr val="003366"/>
                </a:solidFill>
              </a:rPr>
              <a:t>.</a:t>
            </a:r>
          </a:p>
        </p:txBody>
      </p:sp>
      <p:sp>
        <p:nvSpPr>
          <p:cNvPr id="10256" name="Line 16"/>
          <p:cNvSpPr>
            <a:spLocks noChangeShapeType="1"/>
          </p:cNvSpPr>
          <p:nvPr/>
        </p:nvSpPr>
        <p:spPr bwMode="auto">
          <a:xfrm>
            <a:off x="7533838" y="4725988"/>
            <a:ext cx="863600" cy="1588"/>
          </a:xfrm>
          <a:prstGeom prst="line">
            <a:avLst/>
          </a:prstGeom>
          <a:noFill/>
          <a:ln w="38160">
            <a:solidFill>
              <a:srgbClr val="FF9933"/>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s-ES"/>
          </a:p>
        </p:txBody>
      </p:sp>
      <p:sp>
        <p:nvSpPr>
          <p:cNvPr id="10257" name="Line 17"/>
          <p:cNvSpPr>
            <a:spLocks noChangeShapeType="1"/>
          </p:cNvSpPr>
          <p:nvPr/>
        </p:nvSpPr>
        <p:spPr bwMode="auto">
          <a:xfrm flipH="1">
            <a:off x="6000751" y="4724400"/>
            <a:ext cx="876300" cy="0"/>
          </a:xfrm>
          <a:prstGeom prst="line">
            <a:avLst/>
          </a:prstGeom>
          <a:noFill/>
          <a:ln w="38160">
            <a:solidFill>
              <a:srgbClr val="FF9933"/>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s-ES"/>
          </a:p>
        </p:txBody>
      </p:sp>
      <p:sp>
        <p:nvSpPr>
          <p:cNvPr id="10258" name="Line 18"/>
          <p:cNvSpPr>
            <a:spLocks noChangeShapeType="1"/>
          </p:cNvSpPr>
          <p:nvPr/>
        </p:nvSpPr>
        <p:spPr bwMode="auto">
          <a:xfrm flipV="1">
            <a:off x="7537451" y="4714874"/>
            <a:ext cx="0" cy="421681"/>
          </a:xfrm>
          <a:prstGeom prst="line">
            <a:avLst/>
          </a:prstGeom>
          <a:noFill/>
          <a:ln w="38160">
            <a:solidFill>
              <a:srgbClr val="FF9933"/>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s-ES"/>
          </a:p>
        </p:txBody>
      </p:sp>
      <p:sp>
        <p:nvSpPr>
          <p:cNvPr id="10259" name="Line 19"/>
          <p:cNvSpPr>
            <a:spLocks noChangeShapeType="1"/>
          </p:cNvSpPr>
          <p:nvPr/>
        </p:nvSpPr>
        <p:spPr bwMode="auto">
          <a:xfrm flipH="1" flipV="1">
            <a:off x="6866467" y="4714874"/>
            <a:ext cx="10584" cy="421681"/>
          </a:xfrm>
          <a:prstGeom prst="line">
            <a:avLst/>
          </a:prstGeom>
          <a:noFill/>
          <a:ln w="38160">
            <a:solidFill>
              <a:srgbClr val="FF9933"/>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s-ES"/>
          </a:p>
        </p:txBody>
      </p:sp>
      <p:sp>
        <p:nvSpPr>
          <p:cNvPr id="10260" name="Line 20"/>
          <p:cNvSpPr>
            <a:spLocks noChangeShapeType="1"/>
          </p:cNvSpPr>
          <p:nvPr/>
        </p:nvSpPr>
        <p:spPr bwMode="auto">
          <a:xfrm flipH="1" flipV="1">
            <a:off x="3678891" y="3852069"/>
            <a:ext cx="4720041" cy="584995"/>
          </a:xfrm>
          <a:prstGeom prst="line">
            <a:avLst/>
          </a:prstGeom>
          <a:noFill/>
          <a:ln w="38160">
            <a:solidFill>
              <a:srgbClr val="FF9933"/>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s-ES"/>
          </a:p>
        </p:txBody>
      </p:sp>
      <p:sp>
        <p:nvSpPr>
          <p:cNvPr id="10262" name="AutoShape 22"/>
          <p:cNvSpPr>
            <a:spLocks noChangeArrowheads="1"/>
          </p:cNvSpPr>
          <p:nvPr/>
        </p:nvSpPr>
        <p:spPr bwMode="auto">
          <a:xfrm>
            <a:off x="625851" y="4437064"/>
            <a:ext cx="2623911" cy="1983978"/>
          </a:xfrm>
          <a:prstGeom prst="irregularSeal1">
            <a:avLst/>
          </a:prstGeom>
          <a:solidFill>
            <a:srgbClr val="FF9933"/>
          </a:solidFill>
          <a:ln w="9360">
            <a:solidFill>
              <a:srgbClr val="003366"/>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nchor="ctr"/>
          <a:lstStyle/>
          <a:p>
            <a:pPr algn="ctr">
              <a:lnSpc>
                <a:spcPct val="100000"/>
              </a:lnSpc>
              <a:buFont typeface="Comic Sans MS" pitchFamily="66"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dirty="0">
                <a:solidFill>
                  <a:srgbClr val="003366"/>
                </a:solidFill>
              </a:rPr>
              <a:t>  </a:t>
            </a:r>
            <a:r>
              <a:rPr lang="en-GB" sz="1100" dirty="0" smtClean="0">
                <a:solidFill>
                  <a:srgbClr val="003366"/>
                </a:solidFill>
              </a:rPr>
              <a:t>PRUEBA LIBRE </a:t>
            </a:r>
          </a:p>
          <a:p>
            <a:pPr algn="ctr">
              <a:lnSpc>
                <a:spcPct val="100000"/>
              </a:lnSpc>
              <a:buFont typeface="Comic Sans MS" pitchFamily="66"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sz="1100" dirty="0" smtClean="0">
                <a:solidFill>
                  <a:srgbClr val="003366"/>
                </a:solidFill>
              </a:rPr>
              <a:t>OBTENCIÓN </a:t>
            </a:r>
          </a:p>
          <a:p>
            <a:pPr algn="ctr">
              <a:lnSpc>
                <a:spcPct val="100000"/>
              </a:lnSpc>
              <a:buFont typeface="Comic Sans MS" pitchFamily="66"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sz="1100" dirty="0" smtClean="0">
                <a:solidFill>
                  <a:srgbClr val="003366"/>
                </a:solidFill>
              </a:rPr>
              <a:t>TÍTULO ESO / ESA</a:t>
            </a:r>
            <a:endParaRPr lang="en-GB" sz="1100" dirty="0">
              <a:solidFill>
                <a:srgbClr val="003366"/>
              </a:solidFill>
            </a:endParaRPr>
          </a:p>
          <a:p>
            <a:pPr algn="ctr">
              <a:lnSpc>
                <a:spcPct val="100000"/>
              </a:lnSpc>
              <a:buFont typeface="Comic Sans MS" pitchFamily="66"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sz="1100" dirty="0" smtClean="0">
                <a:solidFill>
                  <a:srgbClr val="003366"/>
                </a:solidFill>
              </a:rPr>
              <a:t>PARA MAYORES</a:t>
            </a:r>
            <a:endParaRPr lang="en-GB" sz="1100" dirty="0">
              <a:solidFill>
                <a:srgbClr val="003366"/>
              </a:solidFill>
            </a:endParaRPr>
          </a:p>
          <a:p>
            <a:pPr algn="ctr">
              <a:lnSpc>
                <a:spcPct val="100000"/>
              </a:lnSpc>
              <a:buFont typeface="Comic Sans MS" pitchFamily="66"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sz="1100" dirty="0" smtClean="0">
                <a:solidFill>
                  <a:srgbClr val="003366"/>
                </a:solidFill>
              </a:rPr>
              <a:t>18 </a:t>
            </a:r>
            <a:r>
              <a:rPr lang="en-GB" sz="1100" dirty="0">
                <a:solidFill>
                  <a:srgbClr val="003366"/>
                </a:solidFill>
              </a:rPr>
              <a:t>AÑOS</a:t>
            </a:r>
          </a:p>
        </p:txBody>
      </p:sp>
      <p:sp>
        <p:nvSpPr>
          <p:cNvPr id="10263" name="AutoShape 23"/>
          <p:cNvSpPr>
            <a:spLocks noChangeArrowheads="1"/>
          </p:cNvSpPr>
          <p:nvPr/>
        </p:nvSpPr>
        <p:spPr bwMode="auto">
          <a:xfrm rot="-840000">
            <a:off x="3386277" y="2755824"/>
            <a:ext cx="3213859" cy="614363"/>
          </a:xfrm>
          <a:prstGeom prst="leftArrow">
            <a:avLst>
              <a:gd name="adj1" fmla="val 50000"/>
              <a:gd name="adj2" fmla="val 72933"/>
            </a:avLst>
          </a:prstGeom>
          <a:solidFill>
            <a:srgbClr val="FF9933"/>
          </a:solidFill>
          <a:ln w="9360">
            <a:solidFill>
              <a:srgbClr val="003366"/>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nchor="ctr"/>
          <a:lstStyle/>
          <a:p>
            <a:pPr algn="ctr">
              <a:lnSpc>
                <a:spcPct val="100000"/>
              </a:lnSpc>
              <a:buFont typeface="Comic Sans MS" pitchFamily="66"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sz="1100" dirty="0" smtClean="0">
                <a:solidFill>
                  <a:srgbClr val="003366"/>
                </a:solidFill>
              </a:rPr>
              <a:t>PRUEBA ACCESO &gt;19</a:t>
            </a:r>
            <a:endParaRPr lang="en-GB" sz="1100" dirty="0">
              <a:solidFill>
                <a:srgbClr val="003366"/>
              </a:solidFill>
            </a:endParaRPr>
          </a:p>
        </p:txBody>
      </p:sp>
      <p:sp>
        <p:nvSpPr>
          <p:cNvPr id="10264" name="AutoShape 24"/>
          <p:cNvSpPr>
            <a:spLocks noChangeArrowheads="1"/>
          </p:cNvSpPr>
          <p:nvPr/>
        </p:nvSpPr>
        <p:spPr bwMode="auto">
          <a:xfrm rot="3180000">
            <a:off x="3439669" y="5541980"/>
            <a:ext cx="1886105" cy="957179"/>
          </a:xfrm>
          <a:prstGeom prst="leftArrow">
            <a:avLst>
              <a:gd name="adj1" fmla="val 50000"/>
              <a:gd name="adj2" fmla="val 72933"/>
            </a:avLst>
          </a:prstGeom>
          <a:solidFill>
            <a:srgbClr val="FF9933"/>
          </a:solidFill>
          <a:ln w="9360">
            <a:solidFill>
              <a:srgbClr val="003366"/>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nchor="ctr"/>
          <a:lstStyle/>
          <a:p>
            <a:pPr algn="ctr">
              <a:lnSpc>
                <a:spcPct val="100000"/>
              </a:lnSpc>
              <a:buFont typeface="Comic Sans MS" pitchFamily="66"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sz="1100" dirty="0" smtClean="0">
                <a:solidFill>
                  <a:srgbClr val="003366"/>
                </a:solidFill>
              </a:rPr>
              <a:t>PRUEBA ACCESO &gt; </a:t>
            </a:r>
            <a:r>
              <a:rPr lang="en-GB" sz="1100" dirty="0">
                <a:solidFill>
                  <a:srgbClr val="003366"/>
                </a:solidFill>
              </a:rPr>
              <a:t>17</a:t>
            </a:r>
          </a:p>
        </p:txBody>
      </p:sp>
      <p:sp>
        <p:nvSpPr>
          <p:cNvPr id="8213" name="AutoShape 25"/>
          <p:cNvSpPr>
            <a:spLocks noChangeArrowheads="1"/>
          </p:cNvSpPr>
          <p:nvPr/>
        </p:nvSpPr>
        <p:spPr bwMode="auto">
          <a:xfrm>
            <a:off x="8879418" y="2774874"/>
            <a:ext cx="2976033" cy="576262"/>
          </a:xfrm>
          <a:prstGeom prst="flowChartDocument">
            <a:avLst/>
          </a:prstGeom>
          <a:solidFill>
            <a:srgbClr val="00B8FF"/>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nchor="ctr"/>
          <a:lstStyle/>
          <a:p>
            <a:pPr algn="ctr">
              <a:lnSpc>
                <a:spcPct val="87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sz="2000" b="1" dirty="0">
                <a:solidFill>
                  <a:srgbClr val="3333CC"/>
                </a:solidFill>
              </a:rPr>
              <a:t>UNIVERSIDAD</a:t>
            </a:r>
          </a:p>
        </p:txBody>
      </p:sp>
      <p:sp>
        <p:nvSpPr>
          <p:cNvPr id="8216" name="AutoShape 28"/>
          <p:cNvSpPr>
            <a:spLocks noChangeArrowheads="1"/>
          </p:cNvSpPr>
          <p:nvPr/>
        </p:nvSpPr>
        <p:spPr bwMode="auto">
          <a:xfrm>
            <a:off x="11089216" y="3344069"/>
            <a:ext cx="1102783" cy="1511300"/>
          </a:xfrm>
          <a:prstGeom prst="upArrow">
            <a:avLst>
              <a:gd name="adj1" fmla="val 50000"/>
              <a:gd name="adj2" fmla="val 45681"/>
            </a:avLst>
          </a:prstGeom>
          <a:solidFill>
            <a:srgbClr val="FF9900"/>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nchor="ctr"/>
          <a:lstStyle/>
          <a:p>
            <a:pPr algn="ctr">
              <a:lnSpc>
                <a:spcPct val="87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sz="1050" b="1" dirty="0" smtClean="0">
                <a:solidFill>
                  <a:srgbClr val="3333CC"/>
                </a:solidFill>
              </a:rPr>
              <a:t>PRUEBA</a:t>
            </a:r>
          </a:p>
          <a:p>
            <a:pPr algn="ctr">
              <a:lnSpc>
                <a:spcPct val="87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b="1" dirty="0" smtClean="0">
                <a:solidFill>
                  <a:srgbClr val="3333CC"/>
                </a:solidFill>
              </a:rPr>
              <a:t>&gt; 25</a:t>
            </a:r>
            <a:endParaRPr lang="en-GB" b="1" dirty="0">
              <a:solidFill>
                <a:srgbClr val="3333CC"/>
              </a:solidFill>
            </a:endParaRPr>
          </a:p>
        </p:txBody>
      </p:sp>
      <p:cxnSp>
        <p:nvCxnSpPr>
          <p:cNvPr id="3" name="2 Conector recto de flecha"/>
          <p:cNvCxnSpPr/>
          <p:nvPr/>
        </p:nvCxnSpPr>
        <p:spPr>
          <a:xfrm flipH="1" flipV="1">
            <a:off x="2783632" y="4076700"/>
            <a:ext cx="899369" cy="504428"/>
          </a:xfrm>
          <a:prstGeom prst="straightConnector1">
            <a:avLst/>
          </a:prstGeom>
          <a:noFill/>
          <a:ln w="38160">
            <a:solidFill>
              <a:srgbClr val="FF9900"/>
            </a:solidFill>
            <a:miter lim="800000"/>
            <a:headEnd/>
            <a:tailEnd type="triangl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12" name="11 Conector recto de flecha"/>
          <p:cNvCxnSpPr>
            <a:endCxn id="8213" idx="1"/>
          </p:cNvCxnSpPr>
          <p:nvPr/>
        </p:nvCxnSpPr>
        <p:spPr>
          <a:xfrm flipV="1">
            <a:off x="3754831" y="3063005"/>
            <a:ext cx="5124587" cy="654127"/>
          </a:xfrm>
          <a:prstGeom prst="straightConnector1">
            <a:avLst/>
          </a:prstGeom>
          <a:ln w="38100">
            <a:headEnd type="arrow"/>
            <a:tailEnd type="arrow"/>
          </a:ln>
        </p:spPr>
        <p:style>
          <a:lnRef idx="1">
            <a:schemeClr val="accent1"/>
          </a:lnRef>
          <a:fillRef idx="0">
            <a:schemeClr val="accent1"/>
          </a:fillRef>
          <a:effectRef idx="0">
            <a:schemeClr val="accent1"/>
          </a:effectRef>
          <a:fontRef idx="minor">
            <a:schemeClr val="tx1"/>
          </a:fontRef>
        </p:style>
      </p:cxnSp>
      <p:cxnSp>
        <p:nvCxnSpPr>
          <p:cNvPr id="15" name="14 Conector recto de flecha"/>
          <p:cNvCxnSpPr/>
          <p:nvPr/>
        </p:nvCxnSpPr>
        <p:spPr>
          <a:xfrm flipV="1">
            <a:off x="9768408" y="3382646"/>
            <a:ext cx="0" cy="938846"/>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2" name="1 Recortar y redondear rectángulo de esquina sencilla"/>
          <p:cNvSpPr/>
          <p:nvPr/>
        </p:nvSpPr>
        <p:spPr>
          <a:xfrm>
            <a:off x="6438900" y="5136555"/>
            <a:ext cx="1745331" cy="381597"/>
          </a:xfrm>
          <a:prstGeom prst="snip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000" dirty="0" smtClean="0"/>
              <a:t>TÍTULO GRADUADO EN ESO</a:t>
            </a:r>
            <a:endParaRPr lang="es-ES" sz="1000" dirty="0"/>
          </a:p>
        </p:txBody>
      </p:sp>
      <p:sp>
        <p:nvSpPr>
          <p:cNvPr id="5" name="4 Rectángulo redondeado"/>
          <p:cNvSpPr/>
          <p:nvPr/>
        </p:nvSpPr>
        <p:spPr>
          <a:xfrm>
            <a:off x="4848225" y="5698900"/>
            <a:ext cx="1045705" cy="32328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smtClean="0">
                <a:solidFill>
                  <a:schemeClr val="bg2">
                    <a:lumMod val="75000"/>
                  </a:schemeClr>
                </a:solidFill>
              </a:rPr>
              <a:t>FPB</a:t>
            </a:r>
            <a:endParaRPr lang="es-ES" dirty="0">
              <a:solidFill>
                <a:schemeClr val="bg2">
                  <a:lumMod val="75000"/>
                </a:schemeClr>
              </a:solidFill>
            </a:endParaRPr>
          </a:p>
        </p:txBody>
      </p:sp>
      <p:cxnSp>
        <p:nvCxnSpPr>
          <p:cNvPr id="7" name="6 Conector recto de flecha"/>
          <p:cNvCxnSpPr>
            <a:stCxn id="10249" idx="1"/>
            <a:endCxn id="5" idx="3"/>
          </p:cNvCxnSpPr>
          <p:nvPr/>
        </p:nvCxnSpPr>
        <p:spPr>
          <a:xfrm flipH="1">
            <a:off x="5893930" y="5859068"/>
            <a:ext cx="297322" cy="1473"/>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9" name="8 Conector recto de flecha"/>
          <p:cNvCxnSpPr/>
          <p:nvPr/>
        </p:nvCxnSpPr>
        <p:spPr>
          <a:xfrm flipH="1" flipV="1">
            <a:off x="5159896" y="5230813"/>
            <a:ext cx="360040" cy="468087"/>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59379892"/>
      </p:ext>
    </p:extLst>
  </p:cSld>
  <p:clrMapOvr>
    <a:masterClrMapping/>
  </p:clrMapOvr>
  <p:transition>
    <p:wedg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79376" y="548640"/>
            <a:ext cx="10804320" cy="1179576"/>
          </a:xfrm>
        </p:spPr>
        <p:style>
          <a:lnRef idx="1">
            <a:schemeClr val="accent5"/>
          </a:lnRef>
          <a:fillRef idx="2">
            <a:schemeClr val="accent5"/>
          </a:fillRef>
          <a:effectRef idx="1">
            <a:schemeClr val="accent5"/>
          </a:effectRef>
          <a:fontRef idx="minor">
            <a:schemeClr val="dk1"/>
          </a:fontRef>
        </p:style>
        <p:txBody>
          <a:bodyPr>
            <a:normAutofit fontScale="90000"/>
          </a:bodyPr>
          <a:lstStyle/>
          <a:p>
            <a:pPr algn="ctr"/>
            <a:r>
              <a:rPr lang="es-ES" b="1" dirty="0" smtClean="0"/>
              <a:t>ALGUNAS IDEAS PREVIAS A TENER EN CUENTA</a:t>
            </a:r>
            <a:endParaRPr lang="es-ES" b="1" dirty="0"/>
          </a:p>
        </p:txBody>
      </p:sp>
      <p:sp>
        <p:nvSpPr>
          <p:cNvPr id="3" name="2 Marcador de texto"/>
          <p:cNvSpPr>
            <a:spLocks noGrp="1"/>
          </p:cNvSpPr>
          <p:nvPr>
            <p:ph type="body" idx="1"/>
          </p:nvPr>
        </p:nvSpPr>
        <p:spPr/>
        <p:style>
          <a:lnRef idx="1">
            <a:schemeClr val="accent5"/>
          </a:lnRef>
          <a:fillRef idx="2">
            <a:schemeClr val="accent5"/>
          </a:fillRef>
          <a:effectRef idx="1">
            <a:schemeClr val="accent5"/>
          </a:effectRef>
          <a:fontRef idx="minor">
            <a:schemeClr val="dk1"/>
          </a:fontRef>
        </p:style>
        <p:txBody>
          <a:bodyPr>
            <a:normAutofit fontScale="62500" lnSpcReduction="20000"/>
          </a:bodyPr>
          <a:lstStyle/>
          <a:p>
            <a:pPr marL="114300" indent="0">
              <a:buNone/>
            </a:pPr>
            <a:r>
              <a:rPr lang="es-ES" dirty="0" smtClean="0"/>
              <a:t>1º).El curso de 4º de ESO tiene un doble carácter:</a:t>
            </a:r>
          </a:p>
          <a:p>
            <a:r>
              <a:rPr lang="es-ES" dirty="0" smtClean="0"/>
              <a:t>TERMINAL: supone cerrar la etapa de Educación Básica Obligatoria y la obtención del título de Graduado en ESO</a:t>
            </a:r>
          </a:p>
          <a:p>
            <a:r>
              <a:rPr lang="es-ES" dirty="0" smtClean="0"/>
              <a:t>PREPARATORIO: según la combinación de materias elegida te encaminará hacia unos estudios u otros </a:t>
            </a:r>
          </a:p>
          <a:p>
            <a:pPr marL="114300" indent="0">
              <a:buNone/>
            </a:pPr>
            <a:r>
              <a:rPr lang="es-ES" dirty="0"/>
              <a:t>2º) </a:t>
            </a:r>
            <a:r>
              <a:rPr lang="es-ES" dirty="0" smtClean="0"/>
              <a:t>Dos </a:t>
            </a:r>
            <a:r>
              <a:rPr lang="es-ES" dirty="0"/>
              <a:t>itinerarios formativos</a:t>
            </a:r>
          </a:p>
          <a:p>
            <a:pPr lvl="1"/>
            <a:r>
              <a:rPr lang="es-ES" u="sng" dirty="0"/>
              <a:t>Itinerario de </a:t>
            </a:r>
            <a:r>
              <a:rPr lang="es-ES" u="sng" dirty="0" smtClean="0"/>
              <a:t>ENSEÑANZAS ACADÉMICAS</a:t>
            </a:r>
            <a:r>
              <a:rPr lang="es-ES" dirty="0" smtClean="0"/>
              <a:t>: </a:t>
            </a:r>
            <a:r>
              <a:rPr lang="es-ES" dirty="0"/>
              <a:t>este tipo de 4º ESO implican estudiar unas materias encaminadas a proseguir estudios de BACHILLERATO</a:t>
            </a:r>
          </a:p>
          <a:p>
            <a:pPr lvl="1"/>
            <a:r>
              <a:rPr lang="es-ES" u="sng" dirty="0"/>
              <a:t>Itinerario de ENSEÑANZAS APLICADAS</a:t>
            </a:r>
            <a:r>
              <a:rPr lang="es-ES" dirty="0"/>
              <a:t>: este tipo de 4º de ESO implica estudiar unas materias más relacionadas a </a:t>
            </a:r>
            <a:r>
              <a:rPr lang="es-ES" dirty="0" smtClean="0"/>
              <a:t>profesiones y estudios </a:t>
            </a:r>
            <a:r>
              <a:rPr lang="es-ES" dirty="0"/>
              <a:t>de FORMACIÓN PROFESIONAL</a:t>
            </a:r>
          </a:p>
          <a:p>
            <a:pPr marL="114300" indent="0">
              <a:buNone/>
            </a:pPr>
            <a:r>
              <a:rPr lang="es-ES" dirty="0" smtClean="0"/>
              <a:t>3º) Tanto </a:t>
            </a:r>
            <a:r>
              <a:rPr lang="es-ES" dirty="0"/>
              <a:t>un itinerario como el otro dirigen al MISMO TÍTULO DE LA ESO</a:t>
            </a:r>
          </a:p>
          <a:p>
            <a:endParaRPr lang="es-ES" dirty="0"/>
          </a:p>
        </p:txBody>
      </p:sp>
      <p:sp>
        <p:nvSpPr>
          <p:cNvPr id="4" name="3 Marcador de número de diapositiva"/>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s-ES" smtClean="0"/>
              <a:t>20</a:t>
            </a:fld>
            <a:endParaRPr lang="es-ES"/>
          </a:p>
        </p:txBody>
      </p:sp>
    </p:spTree>
    <p:extLst>
      <p:ext uri="{BB962C8B-B14F-4D97-AF65-F5344CB8AC3E}">
        <p14:creationId xmlns:p14="http://schemas.microsoft.com/office/powerpoint/2010/main" val="23690718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style>
          <a:lnRef idx="1">
            <a:schemeClr val="accent6"/>
          </a:lnRef>
          <a:fillRef idx="2">
            <a:schemeClr val="accent6"/>
          </a:fillRef>
          <a:effectRef idx="1">
            <a:schemeClr val="accent6"/>
          </a:effectRef>
          <a:fontRef idx="minor">
            <a:schemeClr val="dk1"/>
          </a:fontRef>
        </p:style>
        <p:txBody>
          <a:bodyPr/>
          <a:lstStyle/>
          <a:p>
            <a:pPr algn="ctr"/>
            <a:r>
              <a:rPr lang="es-ES" dirty="0" smtClean="0"/>
              <a:t>MATERIAS DE 4º DE LA ESO</a:t>
            </a:r>
            <a:endParaRPr lang="es-ES" dirty="0"/>
          </a:p>
        </p:txBody>
      </p:sp>
      <p:sp>
        <p:nvSpPr>
          <p:cNvPr id="3" name="2 Marcador de texto"/>
          <p:cNvSpPr>
            <a:spLocks noGrp="1"/>
          </p:cNvSpPr>
          <p:nvPr>
            <p:ph type="body" idx="1"/>
          </p:nvPr>
        </p:nvSpPr>
        <p:spPr/>
        <p:style>
          <a:lnRef idx="1">
            <a:schemeClr val="accent6"/>
          </a:lnRef>
          <a:fillRef idx="2">
            <a:schemeClr val="accent6"/>
          </a:fillRef>
          <a:effectRef idx="1">
            <a:schemeClr val="accent6"/>
          </a:effectRef>
          <a:fontRef idx="minor">
            <a:schemeClr val="dk1"/>
          </a:fontRef>
        </p:style>
        <p:txBody>
          <a:bodyPr/>
          <a:lstStyle/>
          <a:p>
            <a:r>
              <a:rPr lang="es-ES" dirty="0" smtClean="0"/>
              <a:t>TRONCALES GENERALES (OBLIGATORIAS): Las cursan todo el alumnado </a:t>
            </a:r>
          </a:p>
          <a:p>
            <a:pPr lvl="1"/>
            <a:r>
              <a:rPr lang="es-ES" dirty="0" smtClean="0"/>
              <a:t>Lengua Castellana y Literatura</a:t>
            </a:r>
          </a:p>
          <a:p>
            <a:pPr lvl="1"/>
            <a:r>
              <a:rPr lang="es-ES" dirty="0" smtClean="0"/>
              <a:t>Inglés (Primer Idioma)</a:t>
            </a:r>
          </a:p>
          <a:p>
            <a:pPr lvl="1"/>
            <a:r>
              <a:rPr lang="es-ES" dirty="0" smtClean="0"/>
              <a:t>Educación Física</a:t>
            </a:r>
          </a:p>
          <a:p>
            <a:pPr lvl="1"/>
            <a:r>
              <a:rPr lang="es-ES" dirty="0" smtClean="0"/>
              <a:t>Geografía e Historia</a:t>
            </a:r>
          </a:p>
          <a:p>
            <a:pPr lvl="1"/>
            <a:r>
              <a:rPr lang="es-ES" dirty="0" smtClean="0"/>
              <a:t>Religión/valores Éticos</a:t>
            </a:r>
          </a:p>
          <a:p>
            <a:pPr lvl="1"/>
            <a:endParaRPr lang="es-ES" dirty="0"/>
          </a:p>
        </p:txBody>
      </p:sp>
      <p:sp>
        <p:nvSpPr>
          <p:cNvPr id="4" name="3 Marcador de número de diapositiva"/>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s-ES" smtClean="0"/>
              <a:t>21</a:t>
            </a:fld>
            <a:endParaRPr lang="es-ES"/>
          </a:p>
        </p:txBody>
      </p:sp>
    </p:spTree>
    <p:extLst>
      <p:ext uri="{BB962C8B-B14F-4D97-AF65-F5344CB8AC3E}">
        <p14:creationId xmlns:p14="http://schemas.microsoft.com/office/powerpoint/2010/main" val="326089843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style>
          <a:lnRef idx="1">
            <a:schemeClr val="accent6"/>
          </a:lnRef>
          <a:fillRef idx="2">
            <a:schemeClr val="accent6"/>
          </a:fillRef>
          <a:effectRef idx="1">
            <a:schemeClr val="accent6"/>
          </a:effectRef>
          <a:fontRef idx="minor">
            <a:schemeClr val="dk1"/>
          </a:fontRef>
        </p:style>
        <p:txBody>
          <a:bodyPr/>
          <a:lstStyle/>
          <a:p>
            <a:pPr algn="ctr"/>
            <a:r>
              <a:rPr lang="es-ES" dirty="0" smtClean="0"/>
              <a:t>ITINERARIOS EN 4º DE LA ESO</a:t>
            </a:r>
            <a:endParaRPr lang="es-ES" dirty="0"/>
          </a:p>
        </p:txBody>
      </p:sp>
      <p:sp>
        <p:nvSpPr>
          <p:cNvPr id="3" name="2 Marcador de texto"/>
          <p:cNvSpPr>
            <a:spLocks noGrp="1"/>
          </p:cNvSpPr>
          <p:nvPr>
            <p:ph type="body" idx="1"/>
          </p:nvPr>
        </p:nvSpPr>
        <p:spPr/>
        <p:style>
          <a:lnRef idx="0">
            <a:schemeClr val="accent4"/>
          </a:lnRef>
          <a:fillRef idx="3">
            <a:schemeClr val="accent4"/>
          </a:fillRef>
          <a:effectRef idx="3">
            <a:schemeClr val="accent4"/>
          </a:effectRef>
          <a:fontRef idx="minor">
            <a:schemeClr val="lt1"/>
          </a:fontRef>
        </p:style>
        <p:txBody>
          <a:bodyPr>
            <a:normAutofit fontScale="55000" lnSpcReduction="20000"/>
          </a:bodyPr>
          <a:lstStyle/>
          <a:p>
            <a:r>
              <a:rPr lang="es-ES" b="1" u="sng" dirty="0" smtClean="0"/>
              <a:t>OPCIÓN 1</a:t>
            </a:r>
            <a:r>
              <a:rPr lang="es-ES" dirty="0" smtClean="0"/>
              <a:t>: BACHILLERATO DE CIENCIAS. </a:t>
            </a:r>
          </a:p>
          <a:p>
            <a:pPr lvl="1"/>
            <a:r>
              <a:rPr lang="es-ES" dirty="0" smtClean="0"/>
              <a:t>Matemáticas Académicas</a:t>
            </a:r>
          </a:p>
          <a:p>
            <a:pPr lvl="1"/>
            <a:r>
              <a:rPr lang="es-ES" dirty="0" smtClean="0"/>
              <a:t>Biología y Geología</a:t>
            </a:r>
          </a:p>
          <a:p>
            <a:pPr lvl="1"/>
            <a:r>
              <a:rPr lang="es-ES" dirty="0" smtClean="0"/>
              <a:t>Física y Química</a:t>
            </a:r>
          </a:p>
          <a:p>
            <a:r>
              <a:rPr lang="es-ES" b="1" u="sng" dirty="0" smtClean="0"/>
              <a:t>OPCIÓN 2</a:t>
            </a:r>
            <a:r>
              <a:rPr lang="es-ES" dirty="0" smtClean="0"/>
              <a:t>: BACHILLERATO DE HUMANIDADES Y CIENCIAS SOCIALES</a:t>
            </a:r>
          </a:p>
          <a:p>
            <a:pPr lvl="1"/>
            <a:r>
              <a:rPr lang="es-ES" dirty="0" smtClean="0"/>
              <a:t>Matemáticas Académicas</a:t>
            </a:r>
          </a:p>
          <a:p>
            <a:pPr lvl="1"/>
            <a:r>
              <a:rPr lang="es-ES" dirty="0" smtClean="0"/>
              <a:t>Latín </a:t>
            </a:r>
          </a:p>
          <a:p>
            <a:pPr lvl="1"/>
            <a:r>
              <a:rPr lang="es-ES" dirty="0" smtClean="0"/>
              <a:t>Economía</a:t>
            </a:r>
          </a:p>
          <a:p>
            <a:r>
              <a:rPr lang="es-ES" b="1" u="sng" dirty="0" smtClean="0"/>
              <a:t>OPCIÓN 3:</a:t>
            </a:r>
            <a:r>
              <a:rPr lang="es-ES" dirty="0" smtClean="0"/>
              <a:t> FORMACIÓN PROFESIONAL</a:t>
            </a:r>
          </a:p>
          <a:p>
            <a:pPr lvl="1"/>
            <a:r>
              <a:rPr lang="es-ES" dirty="0" smtClean="0"/>
              <a:t>Matemáticas Aplicadas </a:t>
            </a:r>
          </a:p>
          <a:p>
            <a:pPr lvl="1"/>
            <a:r>
              <a:rPr lang="es-ES" dirty="0" smtClean="0"/>
              <a:t>Ciencias Aplicadas a las Actividades Profesionales</a:t>
            </a:r>
          </a:p>
          <a:p>
            <a:pPr lvl="1"/>
            <a:r>
              <a:rPr lang="es-ES" dirty="0" smtClean="0"/>
              <a:t>Tecnología</a:t>
            </a:r>
            <a:endParaRPr lang="es-ES" dirty="0"/>
          </a:p>
        </p:txBody>
      </p:sp>
      <p:sp>
        <p:nvSpPr>
          <p:cNvPr id="5" name="4 Marcador de texto"/>
          <p:cNvSpPr>
            <a:spLocks noGrp="1"/>
          </p:cNvSpPr>
          <p:nvPr>
            <p:ph type="body" idx="2"/>
          </p:nvPr>
        </p:nvSpPr>
        <p:spPr/>
        <p:style>
          <a:lnRef idx="1">
            <a:schemeClr val="accent4"/>
          </a:lnRef>
          <a:fillRef idx="3">
            <a:schemeClr val="accent4"/>
          </a:fillRef>
          <a:effectRef idx="2">
            <a:schemeClr val="accent4"/>
          </a:effectRef>
          <a:fontRef idx="minor">
            <a:schemeClr val="lt1"/>
          </a:fontRef>
        </p:style>
        <p:txBody>
          <a:bodyPr>
            <a:normAutofit fontScale="55000" lnSpcReduction="20000"/>
          </a:bodyPr>
          <a:lstStyle/>
          <a:p>
            <a:pPr marL="114300" indent="0">
              <a:buNone/>
            </a:pPr>
            <a:r>
              <a:rPr lang="es-ES" dirty="0" smtClean="0"/>
              <a:t>MATERIAS ESPECÍFICAS OBLIGATORIAS</a:t>
            </a:r>
          </a:p>
          <a:p>
            <a:r>
              <a:rPr lang="es-ES" dirty="0" smtClean="0"/>
              <a:t>Se cursa </a:t>
            </a:r>
            <a:r>
              <a:rPr lang="es-ES" b="1" dirty="0" smtClean="0"/>
              <a:t>una </a:t>
            </a:r>
            <a:r>
              <a:rPr lang="es-ES" dirty="0" smtClean="0"/>
              <a:t>de este bloque: (poner orden de preferencia del 1 al 4)</a:t>
            </a:r>
          </a:p>
          <a:p>
            <a:pPr lvl="1"/>
            <a:r>
              <a:rPr lang="es-ES" dirty="0" smtClean="0"/>
              <a:t>Francés (2º Idioma)</a:t>
            </a:r>
          </a:p>
          <a:p>
            <a:pPr lvl="1"/>
            <a:r>
              <a:rPr lang="es-ES" dirty="0" smtClean="0"/>
              <a:t>Ed. Plática, Visual y Audiovisual</a:t>
            </a:r>
          </a:p>
          <a:p>
            <a:pPr lvl="1"/>
            <a:r>
              <a:rPr lang="es-ES" dirty="0" smtClean="0"/>
              <a:t>Cultura Clásica</a:t>
            </a:r>
          </a:p>
          <a:p>
            <a:pPr lvl="1"/>
            <a:r>
              <a:rPr lang="es-ES" dirty="0" smtClean="0"/>
              <a:t>Cultura Científica</a:t>
            </a:r>
          </a:p>
          <a:p>
            <a:r>
              <a:rPr lang="es-ES" dirty="0" smtClean="0"/>
              <a:t>Se cursa </a:t>
            </a:r>
            <a:r>
              <a:rPr lang="es-ES" b="1" dirty="0" smtClean="0"/>
              <a:t>otra</a:t>
            </a:r>
            <a:r>
              <a:rPr lang="es-ES" dirty="0" smtClean="0"/>
              <a:t> de este bloque: (poner orden de preferencia del 1 al 4)</a:t>
            </a:r>
          </a:p>
          <a:p>
            <a:pPr lvl="1"/>
            <a:r>
              <a:rPr lang="es-ES" dirty="0" smtClean="0"/>
              <a:t>Música</a:t>
            </a:r>
          </a:p>
          <a:p>
            <a:pPr lvl="1"/>
            <a:r>
              <a:rPr lang="es-ES" dirty="0" smtClean="0"/>
              <a:t>Tecnologías de la Información y la Comunicación</a:t>
            </a:r>
          </a:p>
          <a:p>
            <a:pPr lvl="1"/>
            <a:r>
              <a:rPr lang="es-ES" dirty="0" smtClean="0"/>
              <a:t>Artes Escénicas y Danza</a:t>
            </a:r>
          </a:p>
          <a:p>
            <a:pPr lvl="1"/>
            <a:r>
              <a:rPr lang="es-ES" dirty="0" smtClean="0"/>
              <a:t>Complementos Matemáticos</a:t>
            </a:r>
            <a:endParaRPr lang="es-ES" dirty="0"/>
          </a:p>
        </p:txBody>
      </p:sp>
      <p:sp>
        <p:nvSpPr>
          <p:cNvPr id="4" name="3 Marcador de número de diapositiva"/>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s-ES" smtClean="0"/>
              <a:t>22</a:t>
            </a:fld>
            <a:endParaRPr lang="es-ES"/>
          </a:p>
        </p:txBody>
      </p:sp>
    </p:spTree>
    <p:extLst>
      <p:ext uri="{BB962C8B-B14F-4D97-AF65-F5344CB8AC3E}">
        <p14:creationId xmlns:p14="http://schemas.microsoft.com/office/powerpoint/2010/main" val="295968839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style>
          <a:lnRef idx="1">
            <a:schemeClr val="accent6"/>
          </a:lnRef>
          <a:fillRef idx="2">
            <a:schemeClr val="accent6"/>
          </a:fillRef>
          <a:effectRef idx="1">
            <a:schemeClr val="accent6"/>
          </a:effectRef>
          <a:fontRef idx="minor">
            <a:schemeClr val="dk1"/>
          </a:fontRef>
        </p:style>
        <p:txBody>
          <a:bodyPr>
            <a:normAutofit fontScale="90000"/>
          </a:bodyPr>
          <a:lstStyle/>
          <a:p>
            <a:r>
              <a:rPr lang="es-ES" dirty="0" smtClean="0"/>
              <a:t>¿QUÉ DEBO TENER EN CUENTA PARA ELEGIR LAS OPCIONES Y MATERIAS?</a:t>
            </a:r>
            <a:endParaRPr lang="es-ES" dirty="0"/>
          </a:p>
        </p:txBody>
      </p:sp>
      <p:sp>
        <p:nvSpPr>
          <p:cNvPr id="7" name="6 Marcador de texto"/>
          <p:cNvSpPr>
            <a:spLocks noGrp="1"/>
          </p:cNvSpPr>
          <p:nvPr>
            <p:ph type="body" idx="1"/>
          </p:nvPr>
        </p:nvSpPr>
        <p:spPr/>
        <p:style>
          <a:lnRef idx="1">
            <a:schemeClr val="accent6"/>
          </a:lnRef>
          <a:fillRef idx="3">
            <a:schemeClr val="accent6"/>
          </a:fillRef>
          <a:effectRef idx="2">
            <a:schemeClr val="accent6"/>
          </a:effectRef>
          <a:fontRef idx="minor">
            <a:schemeClr val="lt1"/>
          </a:fontRef>
        </p:style>
        <p:txBody>
          <a:bodyPr>
            <a:normAutofit/>
          </a:bodyPr>
          <a:lstStyle/>
          <a:p>
            <a:r>
              <a:rPr lang="es-ES" dirty="0"/>
              <a:t>¡</a:t>
            </a:r>
            <a:r>
              <a:rPr lang="es-ES" dirty="0" smtClean="0"/>
              <a:t>SI! ELEGIR EN FUNCIÓN DE: </a:t>
            </a:r>
            <a:endParaRPr lang="es-ES" dirty="0"/>
          </a:p>
        </p:txBody>
      </p:sp>
      <p:sp>
        <p:nvSpPr>
          <p:cNvPr id="8" name="7 Marcador de texto"/>
          <p:cNvSpPr>
            <a:spLocks noGrp="1"/>
          </p:cNvSpPr>
          <p:nvPr>
            <p:ph type="body" idx="2"/>
          </p:nvPr>
        </p:nvSpPr>
        <p:spPr/>
        <p:style>
          <a:lnRef idx="0">
            <a:schemeClr val="accent6"/>
          </a:lnRef>
          <a:fillRef idx="3">
            <a:schemeClr val="accent6"/>
          </a:fillRef>
          <a:effectRef idx="3">
            <a:schemeClr val="accent6"/>
          </a:effectRef>
          <a:fontRef idx="minor">
            <a:schemeClr val="lt1"/>
          </a:fontRef>
        </p:style>
        <p:txBody>
          <a:bodyPr>
            <a:normAutofit lnSpcReduction="10000"/>
          </a:bodyPr>
          <a:lstStyle/>
          <a:p>
            <a:r>
              <a:rPr lang="es-ES" dirty="0" smtClean="0"/>
              <a:t>Lo que más me gusta</a:t>
            </a:r>
          </a:p>
          <a:p>
            <a:r>
              <a:rPr lang="es-ES" dirty="0" smtClean="0"/>
              <a:t>Lo que se me da mejor</a:t>
            </a:r>
          </a:p>
          <a:p>
            <a:r>
              <a:rPr lang="es-ES" dirty="0" smtClean="0"/>
              <a:t>Lo que me interesa</a:t>
            </a:r>
          </a:p>
          <a:p>
            <a:pPr marL="76200" indent="0">
              <a:buNone/>
            </a:pPr>
            <a:r>
              <a:rPr lang="es-ES" dirty="0" smtClean="0"/>
              <a:t>(Pensando que a veces lo que te interesa no es lo que más te gusta pero si es lo que más te conviene)</a:t>
            </a:r>
            <a:endParaRPr lang="es-ES" dirty="0"/>
          </a:p>
        </p:txBody>
      </p:sp>
      <p:sp>
        <p:nvSpPr>
          <p:cNvPr id="9" name="8 Marcador de texto"/>
          <p:cNvSpPr>
            <a:spLocks noGrp="1"/>
          </p:cNvSpPr>
          <p:nvPr>
            <p:ph type="body" idx="3"/>
          </p:nvPr>
        </p:nvSpPr>
        <p:spPr/>
        <p:style>
          <a:lnRef idx="1">
            <a:schemeClr val="accent6"/>
          </a:lnRef>
          <a:fillRef idx="3">
            <a:schemeClr val="accent6"/>
          </a:fillRef>
          <a:effectRef idx="2">
            <a:schemeClr val="accent6"/>
          </a:effectRef>
          <a:fontRef idx="minor">
            <a:schemeClr val="lt1"/>
          </a:fontRef>
        </p:style>
        <p:txBody>
          <a:bodyPr>
            <a:normAutofit/>
          </a:bodyPr>
          <a:lstStyle/>
          <a:p>
            <a:r>
              <a:rPr lang="es-ES" dirty="0" smtClean="0"/>
              <a:t>¡NO! ELEGIR EN FUNCIÓN DE: </a:t>
            </a:r>
            <a:endParaRPr lang="es-ES" dirty="0"/>
          </a:p>
        </p:txBody>
      </p:sp>
      <p:sp>
        <p:nvSpPr>
          <p:cNvPr id="10" name="9 Marcador de texto"/>
          <p:cNvSpPr>
            <a:spLocks noGrp="1"/>
          </p:cNvSpPr>
          <p:nvPr>
            <p:ph type="body" idx="4"/>
          </p:nvPr>
        </p:nvSpPr>
        <p:spPr/>
        <p:style>
          <a:lnRef idx="0">
            <a:schemeClr val="accent6"/>
          </a:lnRef>
          <a:fillRef idx="3">
            <a:schemeClr val="accent6"/>
          </a:fillRef>
          <a:effectRef idx="3">
            <a:schemeClr val="accent6"/>
          </a:effectRef>
          <a:fontRef idx="minor">
            <a:schemeClr val="lt1"/>
          </a:fontRef>
        </p:style>
        <p:txBody>
          <a:bodyPr/>
          <a:lstStyle/>
          <a:p>
            <a:r>
              <a:rPr lang="es-ES" dirty="0" smtClean="0"/>
              <a:t>Lo que elijan mis amigos</a:t>
            </a:r>
          </a:p>
          <a:p>
            <a:r>
              <a:rPr lang="es-ES" dirty="0" smtClean="0"/>
              <a:t>Lo más fácil</a:t>
            </a:r>
          </a:p>
          <a:p>
            <a:r>
              <a:rPr lang="es-ES" dirty="0" smtClean="0"/>
              <a:t>De si eres si eres chico o chica (género)</a:t>
            </a:r>
            <a:endParaRPr lang="es-ES" dirty="0"/>
          </a:p>
        </p:txBody>
      </p:sp>
      <p:sp>
        <p:nvSpPr>
          <p:cNvPr id="4" name="3 Marcador de número de diapositiva"/>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s-ES" smtClean="0"/>
              <a:t>23</a:t>
            </a:fld>
            <a:endParaRPr lang="es-ES"/>
          </a:p>
        </p:txBody>
      </p:sp>
    </p:spTree>
    <p:extLst>
      <p:ext uri="{BB962C8B-B14F-4D97-AF65-F5344CB8AC3E}">
        <p14:creationId xmlns:p14="http://schemas.microsoft.com/office/powerpoint/2010/main" val="254495371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1"/>
          <p:cNvSpPr>
            <a:spLocks noGrp="1" noChangeArrowheads="1"/>
          </p:cNvSpPr>
          <p:nvPr>
            <p:ph type="title" idx="4294967295"/>
          </p:nvPr>
        </p:nvSpPr>
        <p:spPr>
          <a:xfrm>
            <a:off x="1016000" y="844155"/>
            <a:ext cx="10566400" cy="978689"/>
          </a:xfrm>
        </p:spPr>
        <p:txBody>
          <a:bodyPr>
            <a:spAutoFit/>
          </a:bodyPr>
          <a:lstStyle/>
          <a:p>
            <a:pPr algn="r" eaLnBrk="1" hangingPunct="1">
              <a:lnSpc>
                <a:spcPct val="90000"/>
              </a:lnSpc>
              <a:buFont typeface="Comic Sans MS" pitchFamily="66"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sz="3200" b="1" dirty="0" smtClean="0">
                <a:latin typeface="Comic Sans MS" pitchFamily="66" charset="0"/>
              </a:rPr>
              <a:t>¿QUÉ SE PUEDE HACER SIN </a:t>
            </a:r>
            <a:br>
              <a:rPr lang="en-GB" sz="3200" b="1" dirty="0" smtClean="0">
                <a:latin typeface="Comic Sans MS" pitchFamily="66" charset="0"/>
              </a:rPr>
            </a:br>
            <a:r>
              <a:rPr lang="en-GB" sz="3200" b="1" dirty="0" smtClean="0">
                <a:latin typeface="Comic Sans MS" pitchFamily="66" charset="0"/>
              </a:rPr>
              <a:t>EL TÍTULO DE GRADUADO?</a:t>
            </a:r>
          </a:p>
        </p:txBody>
      </p:sp>
      <p:pic>
        <p:nvPicPr>
          <p:cNvPr id="3379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03085" y="2492376"/>
            <a:ext cx="5031316" cy="3541713"/>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3627910030"/>
      </p:ext>
    </p:extLst>
  </p:cSld>
  <p:clrMapOvr>
    <a:masterClrMapping/>
  </p:clrMapOvr>
  <p:transition>
    <p:wedge/>
  </p:transition>
  <p:timing>
    <p:tnLst>
      <p:par>
        <p:cTn id="1" dur="indefinite" restart="never" nodeType="tmRoot">
          <p:childTnLst>
            <p:seq concurrent="1" nextAc="seek">
              <p:cTn id="2" dur="indefinite" nodeType="mainSeq">
                <p:childTnLst>
                  <p:par>
                    <p:cTn id="3" fill="hold" nodeType="clickPar">
                      <p:stCondLst>
                        <p:cond delay="0"/>
                      </p:stCondLst>
                      <p:childTnLst>
                        <p:par>
                          <p:cTn id="4" fill="hold" nodeType="withGroup">
                            <p:stCondLst>
                              <p:cond delay="0"/>
                            </p:stCondLst>
                            <p:childTnLst>
                              <p:par>
                                <p:cTn id="5" presetID="23" presetClass="entr" presetSubtype="16" fill="hold" nodeType="afterEffect">
                                  <p:stCondLst>
                                    <p:cond delay="0"/>
                                  </p:stCondLst>
                                  <p:childTnLst>
                                    <p:set>
                                      <p:cBhvr>
                                        <p:cTn id="6" dur="1" fill="hold">
                                          <p:stCondLst>
                                            <p:cond delay="0"/>
                                          </p:stCondLst>
                                        </p:cTn>
                                        <p:tgtEl>
                                          <p:spTgt spid="33794"/>
                                        </p:tgtEl>
                                        <p:attrNameLst>
                                          <p:attrName>style.visibility</p:attrName>
                                        </p:attrNameLst>
                                      </p:cBhvr>
                                      <p:to>
                                        <p:strVal val="visible"/>
                                      </p:to>
                                    </p:set>
                                    <p:anim calcmode="lin" valueType="num">
                                      <p:cBhvr>
                                        <p:cTn id="7" dur="2000" fill="hold"/>
                                        <p:tgtEl>
                                          <p:spTgt spid="33794"/>
                                        </p:tgtEl>
                                        <p:attrNameLst>
                                          <p:attrName>ppt_w</p:attrName>
                                        </p:attrNameLst>
                                      </p:cBhvr>
                                      <p:tavLst>
                                        <p:tav>
                                          <p:val>
                                            <p:fltVal val="0"/>
                                          </p:val>
                                        </p:tav>
                                        <p:tav>
                                          <p:val>
                                            <p:strVal val="#ppt_w"/>
                                          </p:val>
                                        </p:tav>
                                      </p:tavLst>
                                    </p:anim>
                                    <p:anim calcmode="lin" valueType="num">
                                      <p:cBhvr>
                                        <p:cTn id="8" dur="2000" fill="hold"/>
                                        <p:tgtEl>
                                          <p:spTgt spid="33794"/>
                                        </p:tgtEl>
                                        <p:attrNameLst>
                                          <p:attrName>ppt_h</p:attrName>
                                        </p:attrNameLst>
                                      </p:cBhvr>
                                      <p:tavLst>
                                        <p:tav>
                                          <p:val>
                                            <p:fltVal val="0"/>
                                          </p:val>
                                        </p:tav>
                                        <p:tav>
                                          <p:val>
                                            <p:strVal val="#ppt_h"/>
                                          </p:val>
                                        </p:tav>
                                      </p:tavLst>
                                    </p:anim>
                                  </p:childTnLst>
                                </p:cTn>
                              </p:par>
                            </p:childTnLst>
                          </p:cTn>
                        </p:par>
                        <p:par>
                          <p:cTn id="9" fill="hold" nodeType="afterGroup">
                            <p:stCondLst>
                              <p:cond delay="0"/>
                            </p:stCondLst>
                            <p:childTnLst>
                              <p:par>
                                <p:cTn id="10" presetID="32" presetClass="emph" fill="hold" nodeType="afterEffect">
                                  <p:stCondLst>
                                    <p:cond delay="0"/>
                                  </p:stCondLst>
                                  <p:childTnLst>
                                    <p:animClr clrSpc="rgb" dir="cw">
                                      <p:cBhvr>
                                        <p:cTn id="11" dur="100" fill="hold" masterRel="sameClick"/>
                                        <p:tgtEl>
                                          <p:spTgt spid="33794"/>
                                        </p:tgtEl>
                                        <p:attrNameLst>
                                          <p:attrName>style.color</p:attrName>
                                        </p:attrNameLst>
                                      </p:cBhvr>
                                      <p:to>
                                        <a:srgbClr val="00CC99"/>
                                      </p:to>
                                    </p:animClr>
                                    <p:animClr clrSpc="rgb" dir="cw">
                                      <p:cBhvr>
                                        <p:cTn id="12" dur="100" fill="hold" masterRel="sameClick"/>
                                        <p:tgtEl>
                                          <p:spTgt spid="33794"/>
                                        </p:tgtEl>
                                        <p:attrNameLst>
                                          <p:attrName>fillColor</p:attrName>
                                        </p:attrNameLst>
                                      </p:cBhvr>
                                      <p:to>
                                        <a:srgbClr val="00CC99"/>
                                      </p:to>
                                    </p:animClr>
                                    <p:set>
                                      <p:cBhvr>
                                        <p:cTn id="13" dur="100" fill="hold"/>
                                        <p:tgtEl>
                                          <p:spTgt spid="33794"/>
                                        </p:tgtEl>
                                        <p:attrNameLst>
                                          <p:attrName>fill.type</p:attrName>
                                        </p:attrNameLst>
                                      </p:cBhvr>
                                      <p:to>
                                        <p:strVal val="solid"/>
                                      </p:to>
                                    </p:set>
                                    <p:animRot by="120000">
                                      <p:cBhvr>
                                        <p:cTn id="14" dur="100" fill="hold">
                                          <p:stCondLst>
                                            <p:cond delay="0"/>
                                          </p:stCondLst>
                                        </p:cTn>
                                        <p:tgtEl>
                                          <p:spTgt spid="33794"/>
                                        </p:tgtEl>
                                        <p:attrNameLst>
                                          <p:attrName>r</p:attrName>
                                        </p:attrNameLst>
                                      </p:cBhvr>
                                    </p:animRot>
                                    <p:animRot by="-240000">
                                      <p:cBhvr>
                                        <p:cTn id="15" dur="200" fill="hold">
                                          <p:stCondLst>
                                            <p:cond delay="0"/>
                                          </p:stCondLst>
                                        </p:cTn>
                                        <p:tgtEl>
                                          <p:spTgt spid="33794"/>
                                        </p:tgtEl>
                                        <p:attrNameLst>
                                          <p:attrName>r</p:attrName>
                                        </p:attrNameLst>
                                      </p:cBhvr>
                                    </p:animRot>
                                    <p:animRot by="240000">
                                      <p:cBhvr>
                                        <p:cTn id="16" dur="200" fill="hold">
                                          <p:stCondLst>
                                            <p:cond delay="0"/>
                                          </p:stCondLst>
                                        </p:cTn>
                                        <p:tgtEl>
                                          <p:spTgt spid="33794"/>
                                        </p:tgtEl>
                                        <p:attrNameLst>
                                          <p:attrName>r</p:attrName>
                                        </p:attrNameLst>
                                      </p:cBhvr>
                                    </p:animRot>
                                    <p:animRot by="-240000">
                                      <p:cBhvr>
                                        <p:cTn id="17" dur="200" fill="hold">
                                          <p:stCondLst>
                                            <p:cond delay="0"/>
                                          </p:stCondLst>
                                        </p:cTn>
                                        <p:tgtEl>
                                          <p:spTgt spid="33794"/>
                                        </p:tgtEl>
                                        <p:attrNameLst>
                                          <p:attrName>r</p:attrName>
                                        </p:attrNameLst>
                                      </p:cBhvr>
                                    </p:animRot>
                                    <p:animRot by="120000">
                                      <p:cBhvr>
                                        <p:cTn id="18" dur="200" fill="hold">
                                          <p:stCondLst>
                                            <p:cond delay="0"/>
                                          </p:stCondLst>
                                        </p:cTn>
                                        <p:tgtEl>
                                          <p:spTgt spid="33794"/>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135"/>
        <p:cNvGrpSpPr/>
        <p:nvPr/>
      </p:nvGrpSpPr>
      <p:grpSpPr>
        <a:xfrm>
          <a:off x="0" y="0"/>
          <a:ext cx="0" cy="0"/>
          <a:chOff x="0" y="0"/>
          <a:chExt cx="0" cy="0"/>
        </a:xfrm>
      </p:grpSpPr>
      <p:sp>
        <p:nvSpPr>
          <p:cNvPr id="136" name="Google Shape;136;p4"/>
          <p:cNvSpPr txBox="1">
            <a:spLocks noGrp="1"/>
          </p:cNvSpPr>
          <p:nvPr>
            <p:ph type="body" idx="1"/>
          </p:nvPr>
        </p:nvSpPr>
        <p:spPr>
          <a:xfrm>
            <a:off x="553720" y="2075253"/>
            <a:ext cx="10168128" cy="3694176"/>
          </a:xfrm>
          <a:prstGeom prst="rect">
            <a:avLst/>
          </a:prstGeom>
          <a:noFill/>
          <a:ln>
            <a:noFill/>
          </a:ln>
        </p:spPr>
        <p:txBody>
          <a:bodyPr spcFirstLastPara="1" wrap="square" lIns="91425" tIns="45700" rIns="91425" bIns="45700" anchor="t" anchorCtr="0">
            <a:normAutofit/>
          </a:bodyPr>
          <a:lstStyle/>
          <a:p>
            <a:pPr marL="228600" lvl="0" indent="-228600" algn="l" rtl="0">
              <a:lnSpc>
                <a:spcPct val="110000"/>
              </a:lnSpc>
              <a:spcBef>
                <a:spcPts val="0"/>
              </a:spcBef>
              <a:spcAft>
                <a:spcPts val="0"/>
              </a:spcAft>
              <a:buClr>
                <a:schemeClr val="dk1"/>
              </a:buClr>
              <a:buSzPts val="2800"/>
              <a:buChar char="•"/>
            </a:pPr>
            <a:r>
              <a:rPr lang="es-ES" dirty="0"/>
              <a:t>Si </a:t>
            </a:r>
            <a:r>
              <a:rPr lang="es-ES" b="1" dirty="0"/>
              <a:t>NO TITULARA…</a:t>
            </a:r>
            <a:endParaRPr dirty="0"/>
          </a:p>
          <a:p>
            <a:pPr marL="228600" lvl="0" indent="-50800" algn="l" rtl="0">
              <a:lnSpc>
                <a:spcPct val="110000"/>
              </a:lnSpc>
              <a:spcBef>
                <a:spcPts val="1000"/>
              </a:spcBef>
              <a:spcAft>
                <a:spcPts val="0"/>
              </a:spcAft>
              <a:buClr>
                <a:schemeClr val="dk1"/>
              </a:buClr>
              <a:buSzPts val="2800"/>
              <a:buNone/>
            </a:pPr>
            <a:endParaRPr b="1" dirty="0"/>
          </a:p>
        </p:txBody>
      </p:sp>
      <p:sp>
        <p:nvSpPr>
          <p:cNvPr id="137" name="Google Shape;137;p4"/>
          <p:cNvSpPr txBox="1">
            <a:spLocks noGrp="1"/>
          </p:cNvSpPr>
          <p:nvPr>
            <p:ph type="sldNum" idx="12"/>
          </p:nvPr>
        </p:nvSpPr>
        <p:spPr>
          <a:xfrm>
            <a:off x="8540496" y="6356350"/>
            <a:ext cx="274320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s-ES"/>
              <a:t>25</a:t>
            </a:fld>
            <a:endParaRPr/>
          </a:p>
        </p:txBody>
      </p:sp>
      <p:sp>
        <p:nvSpPr>
          <p:cNvPr id="138" name="Google Shape;138;p4"/>
          <p:cNvSpPr txBox="1"/>
          <p:nvPr/>
        </p:nvSpPr>
        <p:spPr>
          <a:xfrm>
            <a:off x="1115568" y="548640"/>
            <a:ext cx="10168128" cy="1179576"/>
          </a:xfrm>
          <a:prstGeom prst="rect">
            <a:avLst/>
          </a:prstGeom>
          <a:noFill/>
          <a:ln>
            <a:noFill/>
          </a:ln>
        </p:spPr>
        <p:txBody>
          <a:bodyPr spcFirstLastPara="1" wrap="square" lIns="91425" tIns="45700" rIns="91425" bIns="45700" anchor="ctr" anchorCtr="0">
            <a:normAutofit/>
          </a:bodyPr>
          <a:lstStyle/>
          <a:p>
            <a:pPr marL="0" marR="0" lvl="0" indent="0" algn="ctr" rtl="0">
              <a:lnSpc>
                <a:spcPct val="90000"/>
              </a:lnSpc>
              <a:spcBef>
                <a:spcPts val="0"/>
              </a:spcBef>
              <a:spcAft>
                <a:spcPts val="0"/>
              </a:spcAft>
              <a:buClr>
                <a:schemeClr val="dk1"/>
              </a:buClr>
              <a:buSzPts val="4000"/>
              <a:buFont typeface="Avenir"/>
              <a:buNone/>
            </a:pPr>
            <a:r>
              <a:rPr lang="es-ES" sz="4000" b="1" i="0" u="none" strike="noStrike" cap="none" dirty="0">
                <a:solidFill>
                  <a:srgbClr val="FF0000"/>
                </a:solidFill>
                <a:latin typeface="Avenir"/>
                <a:ea typeface="Avenir"/>
                <a:cs typeface="Avenir"/>
                <a:sym typeface="Avenir"/>
              </a:rPr>
              <a:t>AL ACABAR 4º DE ESO…</a:t>
            </a:r>
            <a:endParaRPr b="1" dirty="0">
              <a:solidFill>
                <a:srgbClr val="FF0000"/>
              </a:solidFill>
            </a:endParaRPr>
          </a:p>
        </p:txBody>
      </p:sp>
      <p:grpSp>
        <p:nvGrpSpPr>
          <p:cNvPr id="139" name="Google Shape;139;p4"/>
          <p:cNvGrpSpPr/>
          <p:nvPr/>
        </p:nvGrpSpPr>
        <p:grpSpPr>
          <a:xfrm>
            <a:off x="1115568" y="2784911"/>
            <a:ext cx="10419673" cy="3467881"/>
            <a:chOff x="0" y="113147"/>
            <a:chExt cx="10419673" cy="3467881"/>
          </a:xfrm>
        </p:grpSpPr>
        <p:sp>
          <p:nvSpPr>
            <p:cNvPr id="140" name="Google Shape;140;p4"/>
            <p:cNvSpPr/>
            <p:nvPr/>
          </p:nvSpPr>
          <p:spPr>
            <a:xfrm>
              <a:off x="0" y="305027"/>
              <a:ext cx="10385870" cy="327600"/>
            </a:xfrm>
            <a:prstGeom prst="rect">
              <a:avLst/>
            </a:prstGeom>
            <a:solidFill>
              <a:schemeClr val="lt1">
                <a:alpha val="89803"/>
              </a:schemeClr>
            </a:solidFill>
            <a:ln w="12700" cap="flat" cmpd="sng">
              <a:solidFill>
                <a:srgbClr val="C2724C"/>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1" name="Google Shape;141;p4"/>
            <p:cNvSpPr/>
            <p:nvPr/>
          </p:nvSpPr>
          <p:spPr>
            <a:xfrm>
              <a:off x="519293" y="113147"/>
              <a:ext cx="7270109" cy="383760"/>
            </a:xfrm>
            <a:prstGeom prst="roundRect">
              <a:avLst>
                <a:gd name="adj" fmla="val 16667"/>
              </a:avLst>
            </a:prstGeom>
            <a:solidFill>
              <a:srgbClr val="C2724C"/>
            </a:solidFill>
            <a:ln w="12700" cap="flat" cmpd="sng">
              <a:solidFill>
                <a:schemeClr val="lt1"/>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2" name="Google Shape;142;p4"/>
            <p:cNvSpPr txBox="1"/>
            <p:nvPr/>
          </p:nvSpPr>
          <p:spPr>
            <a:xfrm>
              <a:off x="371920" y="2448330"/>
              <a:ext cx="7232641" cy="346292"/>
            </a:xfrm>
            <a:prstGeom prst="rect">
              <a:avLst/>
            </a:prstGeom>
            <a:noFill/>
            <a:ln>
              <a:noFill/>
            </a:ln>
          </p:spPr>
          <p:txBody>
            <a:bodyPr spcFirstLastPara="1" wrap="square" lIns="274775" tIns="0" rIns="274775" bIns="0" anchor="ctr" anchorCtr="0">
              <a:noAutofit/>
            </a:bodyPr>
            <a:lstStyle/>
            <a:p>
              <a:pPr marL="0" marR="0" lvl="0" indent="0" algn="l" rtl="0">
                <a:lnSpc>
                  <a:spcPct val="90000"/>
                </a:lnSpc>
                <a:spcBef>
                  <a:spcPts val="0"/>
                </a:spcBef>
                <a:spcAft>
                  <a:spcPts val="0"/>
                </a:spcAft>
                <a:buClr>
                  <a:schemeClr val="lt1"/>
                </a:buClr>
                <a:buSzPts val="1300"/>
                <a:buFont typeface="Avenir"/>
                <a:buNone/>
              </a:pPr>
              <a:r>
                <a:rPr lang="es-ES" sz="1300" b="0" i="0" u="none" strike="noStrike" cap="none">
                  <a:solidFill>
                    <a:schemeClr val="lt1"/>
                  </a:solidFill>
                  <a:latin typeface="Avenir"/>
                  <a:ea typeface="Avenir"/>
                  <a:cs typeface="Avenir"/>
                  <a:sym typeface="Avenir"/>
                </a:rPr>
                <a:t>Prueba Obtención del Título en Graduado en ESO</a:t>
              </a:r>
              <a:endParaRPr/>
            </a:p>
          </p:txBody>
        </p:sp>
        <p:sp>
          <p:nvSpPr>
            <p:cNvPr id="143" name="Google Shape;143;p4"/>
            <p:cNvSpPr/>
            <p:nvPr/>
          </p:nvSpPr>
          <p:spPr>
            <a:xfrm>
              <a:off x="0" y="894707"/>
              <a:ext cx="10385870" cy="327600"/>
            </a:xfrm>
            <a:prstGeom prst="rect">
              <a:avLst/>
            </a:prstGeom>
            <a:solidFill>
              <a:schemeClr val="lt1">
                <a:alpha val="89803"/>
              </a:schemeClr>
            </a:solidFill>
            <a:ln w="12700" cap="flat" cmpd="sng">
              <a:solidFill>
                <a:srgbClr val="C07746"/>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4" name="Google Shape;144;p4"/>
            <p:cNvSpPr/>
            <p:nvPr/>
          </p:nvSpPr>
          <p:spPr>
            <a:xfrm>
              <a:off x="519293" y="702827"/>
              <a:ext cx="7270109" cy="383760"/>
            </a:xfrm>
            <a:prstGeom prst="roundRect">
              <a:avLst>
                <a:gd name="adj" fmla="val 16667"/>
              </a:avLst>
            </a:prstGeom>
            <a:solidFill>
              <a:srgbClr val="C07746"/>
            </a:solidFill>
            <a:ln w="12700" cap="flat" cmpd="sng">
              <a:solidFill>
                <a:schemeClr val="lt1"/>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5" name="Google Shape;145;p4"/>
            <p:cNvSpPr txBox="1"/>
            <p:nvPr/>
          </p:nvSpPr>
          <p:spPr>
            <a:xfrm>
              <a:off x="499282" y="721561"/>
              <a:ext cx="7232641" cy="346292"/>
            </a:xfrm>
            <a:prstGeom prst="rect">
              <a:avLst/>
            </a:prstGeom>
            <a:noFill/>
            <a:ln>
              <a:noFill/>
            </a:ln>
          </p:spPr>
          <p:txBody>
            <a:bodyPr spcFirstLastPara="1" wrap="square" lIns="274775" tIns="0" rIns="274775" bIns="0" anchor="ctr" anchorCtr="0">
              <a:noAutofit/>
            </a:bodyPr>
            <a:lstStyle/>
            <a:p>
              <a:pPr marL="0" marR="0" lvl="0" indent="0" algn="l" rtl="0">
                <a:lnSpc>
                  <a:spcPct val="90000"/>
                </a:lnSpc>
                <a:spcBef>
                  <a:spcPts val="0"/>
                </a:spcBef>
                <a:spcAft>
                  <a:spcPts val="0"/>
                </a:spcAft>
                <a:buClr>
                  <a:schemeClr val="lt1"/>
                </a:buClr>
                <a:buSzPts val="1300"/>
                <a:buFont typeface="Avenir"/>
                <a:buNone/>
              </a:pPr>
              <a:r>
                <a:rPr lang="es-ES" sz="1300" b="0" i="0" u="none" strike="noStrike" cap="none" dirty="0">
                  <a:solidFill>
                    <a:schemeClr val="lt1"/>
                  </a:solidFill>
                  <a:latin typeface="Avenir"/>
                  <a:ea typeface="Avenir"/>
                  <a:cs typeface="Avenir"/>
                  <a:sym typeface="Avenir"/>
                </a:rPr>
                <a:t>Curso de acceso a FP Grado Medio</a:t>
              </a:r>
              <a:endParaRPr dirty="0"/>
            </a:p>
          </p:txBody>
        </p:sp>
        <p:sp>
          <p:nvSpPr>
            <p:cNvPr id="146" name="Google Shape;146;p4"/>
            <p:cNvSpPr/>
            <p:nvPr/>
          </p:nvSpPr>
          <p:spPr>
            <a:xfrm>
              <a:off x="0" y="1484387"/>
              <a:ext cx="10385870" cy="327600"/>
            </a:xfrm>
            <a:prstGeom prst="rect">
              <a:avLst/>
            </a:prstGeom>
            <a:solidFill>
              <a:schemeClr val="lt1">
                <a:alpha val="89803"/>
              </a:schemeClr>
            </a:solidFill>
            <a:ln w="12700" cap="flat" cmpd="sng">
              <a:solidFill>
                <a:srgbClr val="BE7D41"/>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7" name="Google Shape;147;p4"/>
            <p:cNvSpPr/>
            <p:nvPr/>
          </p:nvSpPr>
          <p:spPr>
            <a:xfrm>
              <a:off x="519293" y="1292508"/>
              <a:ext cx="7270109" cy="383760"/>
            </a:xfrm>
            <a:prstGeom prst="roundRect">
              <a:avLst>
                <a:gd name="adj" fmla="val 16667"/>
              </a:avLst>
            </a:prstGeom>
            <a:solidFill>
              <a:srgbClr val="BE7D41"/>
            </a:solidFill>
            <a:ln w="12700" cap="flat" cmpd="sng">
              <a:solidFill>
                <a:schemeClr val="lt1"/>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8" name="Google Shape;148;p4"/>
            <p:cNvSpPr txBox="1"/>
            <p:nvPr/>
          </p:nvSpPr>
          <p:spPr>
            <a:xfrm>
              <a:off x="538027" y="1311242"/>
              <a:ext cx="7232641" cy="346292"/>
            </a:xfrm>
            <a:prstGeom prst="rect">
              <a:avLst/>
            </a:prstGeom>
            <a:noFill/>
            <a:ln>
              <a:noFill/>
            </a:ln>
          </p:spPr>
          <p:txBody>
            <a:bodyPr spcFirstLastPara="1" wrap="square" lIns="274775" tIns="0" rIns="274775" bIns="0" anchor="ctr" anchorCtr="0">
              <a:noAutofit/>
            </a:bodyPr>
            <a:lstStyle/>
            <a:p>
              <a:pPr marL="0" marR="0" lvl="0" indent="0" algn="l" rtl="0">
                <a:lnSpc>
                  <a:spcPct val="90000"/>
                </a:lnSpc>
                <a:spcBef>
                  <a:spcPts val="0"/>
                </a:spcBef>
                <a:spcAft>
                  <a:spcPts val="0"/>
                </a:spcAft>
                <a:buClr>
                  <a:schemeClr val="lt1"/>
                </a:buClr>
                <a:buSzPts val="1300"/>
                <a:buFont typeface="Avenir"/>
                <a:buNone/>
              </a:pPr>
              <a:r>
                <a:rPr lang="es-ES" sz="1300" b="0" i="0" u="none" strike="noStrike" cap="none" dirty="0">
                  <a:solidFill>
                    <a:schemeClr val="lt1"/>
                  </a:solidFill>
                  <a:latin typeface="Avenir"/>
                  <a:ea typeface="Avenir"/>
                  <a:cs typeface="Avenir"/>
                  <a:sym typeface="Avenir"/>
                </a:rPr>
                <a:t>Prueba de acceso a FP Grado Medio</a:t>
              </a:r>
              <a:endParaRPr dirty="0"/>
            </a:p>
          </p:txBody>
        </p:sp>
        <p:sp>
          <p:nvSpPr>
            <p:cNvPr id="149" name="Google Shape;149;p4"/>
            <p:cNvSpPr/>
            <p:nvPr/>
          </p:nvSpPr>
          <p:spPr>
            <a:xfrm>
              <a:off x="0" y="2074068"/>
              <a:ext cx="10385870" cy="327600"/>
            </a:xfrm>
            <a:prstGeom prst="rect">
              <a:avLst/>
            </a:prstGeom>
            <a:solidFill>
              <a:schemeClr val="lt1">
                <a:alpha val="89803"/>
              </a:schemeClr>
            </a:solidFill>
            <a:ln w="12700" cap="flat" cmpd="sng">
              <a:solidFill>
                <a:srgbClr val="B9853F"/>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0" name="Google Shape;150;p4"/>
            <p:cNvSpPr/>
            <p:nvPr/>
          </p:nvSpPr>
          <p:spPr>
            <a:xfrm>
              <a:off x="538027" y="1854108"/>
              <a:ext cx="7270109" cy="383760"/>
            </a:xfrm>
            <a:prstGeom prst="roundRect">
              <a:avLst>
                <a:gd name="adj" fmla="val 16667"/>
              </a:avLst>
            </a:prstGeom>
            <a:solidFill>
              <a:srgbClr val="B9853F"/>
            </a:solidFill>
            <a:ln w="12700" cap="flat" cmpd="sng">
              <a:solidFill>
                <a:schemeClr val="lt1"/>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1" name="Google Shape;151;p4"/>
            <p:cNvSpPr txBox="1"/>
            <p:nvPr/>
          </p:nvSpPr>
          <p:spPr>
            <a:xfrm>
              <a:off x="556761" y="1841288"/>
              <a:ext cx="7232641" cy="346292"/>
            </a:xfrm>
            <a:prstGeom prst="rect">
              <a:avLst/>
            </a:prstGeom>
            <a:noFill/>
            <a:ln>
              <a:noFill/>
            </a:ln>
          </p:spPr>
          <p:txBody>
            <a:bodyPr spcFirstLastPara="1" wrap="square" lIns="274775" tIns="0" rIns="274775" bIns="0" anchor="ctr" anchorCtr="0">
              <a:noAutofit/>
            </a:bodyPr>
            <a:lstStyle/>
            <a:p>
              <a:pPr marL="0" marR="0" lvl="0" indent="0" algn="l" rtl="0">
                <a:lnSpc>
                  <a:spcPct val="90000"/>
                </a:lnSpc>
                <a:spcBef>
                  <a:spcPts val="0"/>
                </a:spcBef>
                <a:spcAft>
                  <a:spcPts val="0"/>
                </a:spcAft>
                <a:buClr>
                  <a:schemeClr val="lt1"/>
                </a:buClr>
                <a:buSzPts val="1300"/>
                <a:buFont typeface="Avenir"/>
                <a:buNone/>
              </a:pPr>
              <a:r>
                <a:rPr lang="es-ES" sz="1300" b="0" i="0" u="none" strike="noStrike" cap="none">
                  <a:solidFill>
                    <a:schemeClr val="lt1"/>
                  </a:solidFill>
                  <a:latin typeface="Avenir"/>
                  <a:ea typeface="Avenir"/>
                  <a:cs typeface="Avenir"/>
                  <a:sym typeface="Avenir"/>
                </a:rPr>
                <a:t>ESPA</a:t>
              </a:r>
              <a:endParaRPr/>
            </a:p>
          </p:txBody>
        </p:sp>
        <p:sp>
          <p:nvSpPr>
            <p:cNvPr id="152" name="Google Shape;152;p4"/>
            <p:cNvSpPr/>
            <p:nvPr/>
          </p:nvSpPr>
          <p:spPr>
            <a:xfrm>
              <a:off x="33803" y="2700732"/>
              <a:ext cx="10385870" cy="327600"/>
            </a:xfrm>
            <a:prstGeom prst="rect">
              <a:avLst/>
            </a:prstGeom>
            <a:solidFill>
              <a:schemeClr val="lt1">
                <a:alpha val="89803"/>
              </a:schemeClr>
            </a:solidFill>
            <a:ln w="12700" cap="flat" cmpd="sng">
              <a:solidFill>
                <a:srgbClr val="B38B3D"/>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3" name="Google Shape;153;p4"/>
            <p:cNvSpPr/>
            <p:nvPr/>
          </p:nvSpPr>
          <p:spPr>
            <a:xfrm>
              <a:off x="512502" y="2453368"/>
              <a:ext cx="7270109" cy="383760"/>
            </a:xfrm>
            <a:prstGeom prst="roundRect">
              <a:avLst>
                <a:gd name="adj" fmla="val 16667"/>
              </a:avLst>
            </a:prstGeom>
            <a:solidFill>
              <a:srgbClr val="B38B3D"/>
            </a:solidFill>
            <a:ln w="12700" cap="flat" cmpd="sng">
              <a:solidFill>
                <a:schemeClr val="lt1"/>
              </a:solidFill>
              <a:prstDash val="solid"/>
              <a:miter lim="800000"/>
              <a:headEnd type="none" w="sm" len="sm"/>
              <a:tailEnd type="none" w="sm" len="sm"/>
            </a:ln>
          </p:spPr>
          <p:txBody>
            <a:bodyPr spcFirstLastPara="1" wrap="square" lIns="91425" tIns="91425" rIns="91425" bIns="91425" anchor="ctr" anchorCtr="0">
              <a:noAutofit/>
            </a:bodyPr>
            <a:lstStyle/>
            <a:p>
              <a:pPr>
                <a:lnSpc>
                  <a:spcPct val="90000"/>
                </a:lnSpc>
                <a:buClr>
                  <a:schemeClr val="lt1"/>
                </a:buClr>
                <a:buSzPts val="1300"/>
              </a:pPr>
              <a:r>
                <a:rPr lang="es-ES" sz="1300" dirty="0" smtClean="0">
                  <a:solidFill>
                    <a:schemeClr val="lt1"/>
                  </a:solidFill>
                  <a:latin typeface="Avenir"/>
                  <a:ea typeface="Avenir"/>
                  <a:cs typeface="Avenir"/>
                </a:rPr>
                <a:t>    Prueba </a:t>
              </a:r>
              <a:r>
                <a:rPr lang="es-ES" sz="1300" dirty="0">
                  <a:solidFill>
                    <a:schemeClr val="lt1"/>
                  </a:solidFill>
                  <a:latin typeface="Avenir"/>
                  <a:ea typeface="Avenir"/>
                  <a:cs typeface="Avenir"/>
                </a:rPr>
                <a:t>obtención Titulo de Graduado en ESO</a:t>
              </a:r>
              <a:endParaRPr sz="1300" dirty="0">
                <a:solidFill>
                  <a:schemeClr val="lt1"/>
                </a:solidFill>
                <a:latin typeface="Avenir"/>
                <a:ea typeface="Avenir"/>
                <a:cs typeface="Avenir"/>
              </a:endParaRPr>
            </a:p>
          </p:txBody>
        </p:sp>
        <p:sp>
          <p:nvSpPr>
            <p:cNvPr id="154" name="Google Shape;154;p4"/>
            <p:cNvSpPr txBox="1"/>
            <p:nvPr/>
          </p:nvSpPr>
          <p:spPr>
            <a:xfrm>
              <a:off x="556761" y="156966"/>
              <a:ext cx="7232641" cy="346292"/>
            </a:xfrm>
            <a:prstGeom prst="rect">
              <a:avLst/>
            </a:prstGeom>
            <a:noFill/>
            <a:ln>
              <a:noFill/>
            </a:ln>
          </p:spPr>
          <p:txBody>
            <a:bodyPr spcFirstLastPara="1" wrap="square" lIns="274775" tIns="0" rIns="274775" bIns="0" anchor="ctr" anchorCtr="0">
              <a:noAutofit/>
            </a:bodyPr>
            <a:lstStyle/>
            <a:p>
              <a:pPr marL="0" marR="0" lvl="0" indent="0" algn="l" rtl="0">
                <a:lnSpc>
                  <a:spcPct val="90000"/>
                </a:lnSpc>
                <a:spcBef>
                  <a:spcPts val="0"/>
                </a:spcBef>
                <a:spcAft>
                  <a:spcPts val="0"/>
                </a:spcAft>
                <a:buClr>
                  <a:schemeClr val="lt1"/>
                </a:buClr>
                <a:buSzPts val="1300"/>
                <a:buFont typeface="Avenir"/>
                <a:buNone/>
              </a:pPr>
              <a:r>
                <a:rPr lang="es-ES" sz="1300" b="0" i="0" u="none" strike="noStrike" cap="none" dirty="0">
                  <a:solidFill>
                    <a:schemeClr val="lt1"/>
                  </a:solidFill>
                  <a:latin typeface="Avenir"/>
                  <a:ea typeface="Avenir"/>
                  <a:cs typeface="Avenir"/>
                  <a:sym typeface="Avenir"/>
                </a:rPr>
                <a:t>Formación Profesional Básica</a:t>
              </a:r>
              <a:endParaRPr dirty="0"/>
            </a:p>
          </p:txBody>
        </p:sp>
        <p:sp>
          <p:nvSpPr>
            <p:cNvPr id="155" name="Google Shape;155;p4"/>
            <p:cNvSpPr/>
            <p:nvPr/>
          </p:nvSpPr>
          <p:spPr>
            <a:xfrm>
              <a:off x="0" y="3253428"/>
              <a:ext cx="10385870" cy="327600"/>
            </a:xfrm>
            <a:prstGeom prst="rect">
              <a:avLst/>
            </a:prstGeom>
            <a:solidFill>
              <a:schemeClr val="lt1">
                <a:alpha val="89803"/>
              </a:schemeClr>
            </a:solidFill>
            <a:ln w="12700" cap="flat" cmpd="sng">
              <a:solidFill>
                <a:srgbClr val="AE913B"/>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 name="Google Shape;156;p4"/>
            <p:cNvSpPr/>
            <p:nvPr/>
          </p:nvSpPr>
          <p:spPr>
            <a:xfrm>
              <a:off x="519293" y="3061548"/>
              <a:ext cx="7270109" cy="383760"/>
            </a:xfrm>
            <a:prstGeom prst="roundRect">
              <a:avLst>
                <a:gd name="adj" fmla="val 16667"/>
              </a:avLst>
            </a:prstGeom>
            <a:solidFill>
              <a:srgbClr val="AE913B"/>
            </a:solidFill>
            <a:ln w="12700" cap="flat" cmpd="sng">
              <a:solidFill>
                <a:schemeClr val="lt1"/>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 name="Google Shape;157;p4"/>
            <p:cNvSpPr txBox="1"/>
            <p:nvPr/>
          </p:nvSpPr>
          <p:spPr>
            <a:xfrm>
              <a:off x="538027" y="3070936"/>
              <a:ext cx="7232641" cy="346292"/>
            </a:xfrm>
            <a:prstGeom prst="rect">
              <a:avLst/>
            </a:prstGeom>
            <a:noFill/>
            <a:ln>
              <a:noFill/>
            </a:ln>
          </p:spPr>
          <p:txBody>
            <a:bodyPr spcFirstLastPara="1" wrap="square" lIns="274775" tIns="0" rIns="274775" bIns="0" anchor="ctr" anchorCtr="0">
              <a:noAutofit/>
            </a:bodyPr>
            <a:lstStyle/>
            <a:p>
              <a:pPr marL="0" marR="0" lvl="0" indent="0" algn="l" rtl="0">
                <a:lnSpc>
                  <a:spcPct val="90000"/>
                </a:lnSpc>
                <a:spcBef>
                  <a:spcPts val="0"/>
                </a:spcBef>
                <a:spcAft>
                  <a:spcPts val="0"/>
                </a:spcAft>
                <a:buClr>
                  <a:schemeClr val="lt1"/>
                </a:buClr>
                <a:buSzPts val="1300"/>
                <a:buFont typeface="Avenir"/>
                <a:buNone/>
              </a:pPr>
              <a:r>
                <a:rPr lang="es-ES" sz="1300" b="0" i="0" u="none" strike="noStrike" cap="none">
                  <a:solidFill>
                    <a:schemeClr val="lt1"/>
                  </a:solidFill>
                  <a:latin typeface="Avenir"/>
                  <a:ea typeface="Avenir"/>
                  <a:cs typeface="Avenir"/>
                  <a:sym typeface="Avenir"/>
                </a:rPr>
                <a:t>Mundo laboral</a:t>
              </a:r>
              <a:endParaRPr/>
            </a:p>
          </p:txBody>
        </p:sp>
      </p:gr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197"/>
        <p:cNvGrpSpPr/>
        <p:nvPr/>
      </p:nvGrpSpPr>
      <p:grpSpPr>
        <a:xfrm>
          <a:off x="0" y="0"/>
          <a:ext cx="0" cy="0"/>
          <a:chOff x="0" y="0"/>
          <a:chExt cx="0" cy="0"/>
        </a:xfrm>
      </p:grpSpPr>
      <p:sp>
        <p:nvSpPr>
          <p:cNvPr id="198" name="Google Shape;198;p9"/>
          <p:cNvSpPr txBox="1">
            <a:spLocks noGrp="1"/>
          </p:cNvSpPr>
          <p:nvPr>
            <p:ph type="title"/>
          </p:nvPr>
        </p:nvSpPr>
        <p:spPr>
          <a:xfrm>
            <a:off x="710846" y="304845"/>
            <a:ext cx="10168128" cy="713204"/>
          </a:xfrm>
          <a:prstGeom prst="rect">
            <a:avLst/>
          </a:prstGeom>
          <a:solidFill>
            <a:schemeClr val="accent6">
              <a:lumMod val="40000"/>
              <a:lumOff val="60000"/>
            </a:schemeClr>
          </a:solid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dk1"/>
              </a:buClr>
              <a:buSzPts val="4000"/>
              <a:buFont typeface="Avenir"/>
              <a:buNone/>
            </a:pPr>
            <a:r>
              <a:rPr lang="es-ES" sz="3600" b="1" dirty="0">
                <a:solidFill>
                  <a:srgbClr val="FF0000"/>
                </a:solidFill>
              </a:rPr>
              <a:t>Formación Profesional Básica (FPB)</a:t>
            </a:r>
            <a:endParaRPr sz="3600" b="1" dirty="0">
              <a:solidFill>
                <a:srgbClr val="FF0000"/>
              </a:solidFill>
            </a:endParaRPr>
          </a:p>
        </p:txBody>
      </p:sp>
      <p:sp>
        <p:nvSpPr>
          <p:cNvPr id="199" name="Google Shape;199;p9"/>
          <p:cNvSpPr txBox="1">
            <a:spLocks noGrp="1"/>
          </p:cNvSpPr>
          <p:nvPr>
            <p:ph type="body" idx="1"/>
          </p:nvPr>
        </p:nvSpPr>
        <p:spPr>
          <a:xfrm>
            <a:off x="696360" y="1477906"/>
            <a:ext cx="10375500" cy="5191453"/>
          </a:xfrm>
          <a:prstGeom prst="rect">
            <a:avLst/>
          </a:prstGeom>
          <a:solidFill>
            <a:schemeClr val="accent6">
              <a:lumMod val="40000"/>
              <a:lumOff val="60000"/>
            </a:schemeClr>
          </a:solidFill>
          <a:ln>
            <a:noFill/>
          </a:ln>
        </p:spPr>
        <p:txBody>
          <a:bodyPr spcFirstLastPara="1" wrap="square" lIns="91425" tIns="45700" rIns="91425" bIns="45700" anchor="t" anchorCtr="0">
            <a:normAutofit fontScale="25000" lnSpcReduction="20000"/>
          </a:bodyPr>
          <a:lstStyle/>
          <a:p>
            <a:pPr marL="0" lvl="0" indent="0" algn="l" rtl="0">
              <a:lnSpc>
                <a:spcPct val="100000"/>
              </a:lnSpc>
              <a:spcBef>
                <a:spcPts val="0"/>
              </a:spcBef>
              <a:spcAft>
                <a:spcPts val="0"/>
              </a:spcAft>
              <a:buClr>
                <a:schemeClr val="dk1"/>
              </a:buClr>
              <a:buSzPct val="100000"/>
              <a:buNone/>
            </a:pPr>
            <a:r>
              <a:rPr lang="es-ES" sz="7200" dirty="0" smtClean="0">
                <a:latin typeface="Arial"/>
                <a:ea typeface="Arial"/>
                <a:cs typeface="Arial"/>
                <a:sym typeface="Arial"/>
              </a:rPr>
              <a:t>Cumplir simultáneamente los siguientes </a:t>
            </a:r>
            <a:r>
              <a:rPr lang="es-ES" sz="7200" b="1" dirty="0" smtClean="0">
                <a:latin typeface="Arial"/>
                <a:ea typeface="Arial"/>
                <a:cs typeface="Arial"/>
                <a:sym typeface="Arial"/>
              </a:rPr>
              <a:t>REQUISITOS</a:t>
            </a:r>
            <a:r>
              <a:rPr lang="es-ES" sz="7200" dirty="0" smtClean="0">
                <a:latin typeface="Arial"/>
                <a:ea typeface="Arial"/>
                <a:cs typeface="Arial"/>
                <a:sym typeface="Arial"/>
              </a:rPr>
              <a:t>: </a:t>
            </a:r>
            <a:endParaRPr sz="7200" dirty="0"/>
          </a:p>
          <a:p>
            <a:pPr marL="0" lvl="0" indent="-127000" algn="l" rtl="0">
              <a:lnSpc>
                <a:spcPct val="100000"/>
              </a:lnSpc>
              <a:spcBef>
                <a:spcPts val="0"/>
              </a:spcBef>
              <a:spcAft>
                <a:spcPts val="0"/>
              </a:spcAft>
              <a:buClr>
                <a:schemeClr val="dk1"/>
              </a:buClr>
              <a:buSzPct val="100000"/>
              <a:buFont typeface="Arial"/>
              <a:buAutoNum type="arabicPeriod"/>
            </a:pPr>
            <a:r>
              <a:rPr lang="es-ES" sz="7200" dirty="0">
                <a:latin typeface="Arial"/>
                <a:ea typeface="Arial"/>
                <a:cs typeface="Arial"/>
                <a:sym typeface="Arial"/>
              </a:rPr>
              <a:t> </a:t>
            </a:r>
            <a:r>
              <a:rPr lang="es-ES" sz="6400" dirty="0">
                <a:latin typeface="Arial"/>
                <a:ea typeface="Arial"/>
                <a:cs typeface="Arial"/>
                <a:sym typeface="Arial"/>
              </a:rPr>
              <a:t>Tener cumplidos </a:t>
            </a:r>
            <a:r>
              <a:rPr lang="es-ES" sz="6400" b="1" dirty="0">
                <a:latin typeface="Arial"/>
                <a:ea typeface="Arial"/>
                <a:cs typeface="Arial"/>
                <a:sym typeface="Arial"/>
              </a:rPr>
              <a:t>15 </a:t>
            </a:r>
            <a:r>
              <a:rPr lang="es-ES" sz="6400" b="1" dirty="0" err="1">
                <a:latin typeface="Arial"/>
                <a:ea typeface="Arial"/>
                <a:cs typeface="Arial"/>
                <a:sym typeface="Arial"/>
              </a:rPr>
              <a:t>años</a:t>
            </a:r>
            <a:r>
              <a:rPr lang="es-ES" sz="6400" dirty="0">
                <a:latin typeface="Arial"/>
                <a:ea typeface="Arial"/>
                <a:cs typeface="Arial"/>
                <a:sym typeface="Arial"/>
              </a:rPr>
              <a:t>, o cumplirlos durante el </a:t>
            </a:r>
            <a:r>
              <a:rPr lang="es-ES" sz="6400" dirty="0" err="1">
                <a:latin typeface="Arial"/>
                <a:ea typeface="Arial"/>
                <a:cs typeface="Arial"/>
                <a:sym typeface="Arial"/>
              </a:rPr>
              <a:t>año</a:t>
            </a:r>
            <a:r>
              <a:rPr lang="es-ES" sz="6400" dirty="0">
                <a:latin typeface="Arial"/>
                <a:ea typeface="Arial"/>
                <a:cs typeface="Arial"/>
                <a:sym typeface="Arial"/>
              </a:rPr>
              <a:t> natural en curso, y </a:t>
            </a:r>
            <a:r>
              <a:rPr lang="es-ES" sz="6400" b="1" dirty="0">
                <a:latin typeface="Arial"/>
                <a:ea typeface="Arial"/>
                <a:cs typeface="Arial"/>
                <a:sym typeface="Arial"/>
              </a:rPr>
              <a:t>no superar los 17 </a:t>
            </a:r>
            <a:r>
              <a:rPr lang="es-ES" sz="6400" b="1" dirty="0" smtClean="0">
                <a:latin typeface="Arial"/>
                <a:ea typeface="Arial"/>
                <a:cs typeface="Arial"/>
                <a:sym typeface="Arial"/>
              </a:rPr>
              <a:t>años </a:t>
            </a:r>
            <a:r>
              <a:rPr lang="es-ES" sz="6400" dirty="0">
                <a:latin typeface="Arial"/>
                <a:ea typeface="Arial"/>
                <a:cs typeface="Arial"/>
                <a:sym typeface="Arial"/>
              </a:rPr>
              <a:t>en el momento de acceso ni durante el </a:t>
            </a:r>
            <a:r>
              <a:rPr lang="es-ES" sz="6400" dirty="0" err="1">
                <a:latin typeface="Arial"/>
                <a:ea typeface="Arial"/>
                <a:cs typeface="Arial"/>
                <a:sym typeface="Arial"/>
              </a:rPr>
              <a:t>año</a:t>
            </a:r>
            <a:r>
              <a:rPr lang="es-ES" sz="6400" dirty="0">
                <a:latin typeface="Arial"/>
                <a:ea typeface="Arial"/>
                <a:cs typeface="Arial"/>
                <a:sym typeface="Arial"/>
              </a:rPr>
              <a:t> natural en curso</a:t>
            </a:r>
            <a:r>
              <a:rPr lang="es-ES" sz="6400" dirty="0" smtClean="0">
                <a:latin typeface="Arial"/>
                <a:ea typeface="Arial"/>
                <a:cs typeface="Arial"/>
                <a:sym typeface="Arial"/>
              </a:rPr>
              <a:t>. (NO &gt;17) </a:t>
            </a:r>
            <a:endParaRPr sz="6400" dirty="0"/>
          </a:p>
          <a:p>
            <a:pPr marL="0" lvl="0" indent="-127000" algn="l" rtl="0">
              <a:lnSpc>
                <a:spcPct val="100000"/>
              </a:lnSpc>
              <a:spcBef>
                <a:spcPts val="0"/>
              </a:spcBef>
              <a:spcAft>
                <a:spcPts val="0"/>
              </a:spcAft>
              <a:buClr>
                <a:schemeClr val="dk1"/>
              </a:buClr>
              <a:buSzPct val="100000"/>
              <a:buFont typeface="Arial"/>
              <a:buAutoNum type="arabicPeriod"/>
            </a:pPr>
            <a:r>
              <a:rPr lang="es-ES" sz="6400" dirty="0">
                <a:latin typeface="Arial"/>
                <a:ea typeface="Arial"/>
                <a:cs typeface="Arial"/>
                <a:sym typeface="Arial"/>
              </a:rPr>
              <a:t> Haber cursado el </a:t>
            </a:r>
            <a:r>
              <a:rPr lang="es-ES" sz="6400" b="1" dirty="0" smtClean="0">
                <a:latin typeface="Arial"/>
                <a:ea typeface="Arial"/>
                <a:cs typeface="Arial"/>
                <a:sym typeface="Arial"/>
              </a:rPr>
              <a:t>3º</a:t>
            </a:r>
            <a:r>
              <a:rPr lang="es-ES" sz="6400" dirty="0" smtClean="0">
                <a:latin typeface="Arial"/>
                <a:ea typeface="Arial"/>
                <a:cs typeface="Arial"/>
                <a:sym typeface="Arial"/>
              </a:rPr>
              <a:t> </a:t>
            </a:r>
            <a:r>
              <a:rPr lang="es-ES" sz="6400" b="1" dirty="0" smtClean="0">
                <a:latin typeface="Arial"/>
                <a:ea typeface="Arial"/>
                <a:cs typeface="Arial"/>
                <a:sym typeface="Arial"/>
              </a:rPr>
              <a:t>de ESO </a:t>
            </a:r>
            <a:r>
              <a:rPr lang="es-ES" sz="6400" dirty="0" smtClean="0">
                <a:latin typeface="Arial"/>
                <a:ea typeface="Arial"/>
                <a:cs typeface="Arial"/>
                <a:sym typeface="Arial"/>
              </a:rPr>
              <a:t>o</a:t>
            </a:r>
            <a:r>
              <a:rPr lang="es-ES" sz="6400" dirty="0">
                <a:latin typeface="Arial"/>
                <a:ea typeface="Arial"/>
                <a:cs typeface="Arial"/>
                <a:sym typeface="Arial"/>
              </a:rPr>
              <a:t>, excepcionalmente, haber cursado el segundo curso de ESO. </a:t>
            </a:r>
            <a:endParaRPr sz="6400" dirty="0"/>
          </a:p>
          <a:p>
            <a:pPr marL="0" lvl="0" indent="-127000" algn="l" rtl="0">
              <a:lnSpc>
                <a:spcPct val="100000"/>
              </a:lnSpc>
              <a:spcBef>
                <a:spcPts val="0"/>
              </a:spcBef>
              <a:spcAft>
                <a:spcPts val="0"/>
              </a:spcAft>
              <a:buClr>
                <a:schemeClr val="dk1"/>
              </a:buClr>
              <a:buSzPct val="100000"/>
              <a:buFont typeface="Arial"/>
              <a:buAutoNum type="arabicPeriod"/>
            </a:pPr>
            <a:r>
              <a:rPr lang="es-ES" sz="6400" dirty="0">
                <a:latin typeface="Arial"/>
                <a:ea typeface="Arial"/>
                <a:cs typeface="Arial"/>
                <a:sym typeface="Arial"/>
              </a:rPr>
              <a:t> Haber sido propuesto por el equipo docente a los padres/ madres/ tutores legales (quienes </a:t>
            </a:r>
            <a:r>
              <a:rPr lang="es-ES" sz="6400" dirty="0" smtClean="0">
                <a:latin typeface="Arial"/>
                <a:ea typeface="Arial"/>
                <a:cs typeface="Arial"/>
                <a:sym typeface="Arial"/>
              </a:rPr>
              <a:t>darán </a:t>
            </a:r>
            <a:r>
              <a:rPr lang="es-ES" sz="6400" dirty="0">
                <a:latin typeface="Arial"/>
                <a:ea typeface="Arial"/>
                <a:cs typeface="Arial"/>
                <a:sym typeface="Arial"/>
              </a:rPr>
              <a:t>su consentimiento</a:t>
            </a:r>
            <a:r>
              <a:rPr lang="es-ES" sz="6400" dirty="0" smtClean="0">
                <a:latin typeface="Arial"/>
                <a:ea typeface="Arial"/>
                <a:cs typeface="Arial"/>
                <a:sym typeface="Arial"/>
              </a:rPr>
              <a:t>). Por </a:t>
            </a:r>
            <a:r>
              <a:rPr lang="es-ES" sz="6400" dirty="0">
                <a:latin typeface="Arial"/>
                <a:ea typeface="Arial"/>
                <a:cs typeface="Arial"/>
                <a:sym typeface="Arial"/>
              </a:rPr>
              <a:t>ello, se </a:t>
            </a:r>
            <a:r>
              <a:rPr lang="es-ES" sz="6400" dirty="0" smtClean="0">
                <a:latin typeface="Arial"/>
                <a:ea typeface="Arial"/>
                <a:cs typeface="Arial"/>
                <a:sym typeface="Arial"/>
              </a:rPr>
              <a:t>deberá́ </a:t>
            </a:r>
            <a:r>
              <a:rPr lang="es-ES" sz="6400" dirty="0">
                <a:latin typeface="Arial"/>
                <a:ea typeface="Arial"/>
                <a:cs typeface="Arial"/>
                <a:sym typeface="Arial"/>
              </a:rPr>
              <a:t>contar con un </a:t>
            </a:r>
            <a:r>
              <a:rPr lang="es-ES" sz="6400" b="1" dirty="0">
                <a:latin typeface="Arial"/>
                <a:ea typeface="Arial"/>
                <a:cs typeface="Arial"/>
                <a:sym typeface="Arial"/>
              </a:rPr>
              <a:t>Consejo Orientador </a:t>
            </a:r>
            <a:r>
              <a:rPr lang="es-ES" sz="6400" dirty="0">
                <a:latin typeface="Arial"/>
                <a:ea typeface="Arial"/>
                <a:cs typeface="Arial"/>
                <a:sym typeface="Arial"/>
              </a:rPr>
              <a:t>estableciendo la </a:t>
            </a:r>
            <a:r>
              <a:rPr lang="es-ES" sz="6400" dirty="0" smtClean="0">
                <a:latin typeface="Arial"/>
                <a:ea typeface="Arial"/>
                <a:cs typeface="Arial"/>
                <a:sym typeface="Arial"/>
              </a:rPr>
              <a:t>Formación </a:t>
            </a:r>
            <a:r>
              <a:rPr lang="es-ES" sz="6400" dirty="0">
                <a:latin typeface="Arial"/>
                <a:ea typeface="Arial"/>
                <a:cs typeface="Arial"/>
                <a:sym typeface="Arial"/>
              </a:rPr>
              <a:t>Profesional </a:t>
            </a:r>
            <a:r>
              <a:rPr lang="es-ES" sz="6400" dirty="0" smtClean="0">
                <a:latin typeface="Arial"/>
                <a:ea typeface="Arial"/>
                <a:cs typeface="Arial"/>
                <a:sym typeface="Arial"/>
              </a:rPr>
              <a:t>Básica </a:t>
            </a:r>
            <a:r>
              <a:rPr lang="es-ES" sz="6400" dirty="0">
                <a:latin typeface="Arial"/>
                <a:ea typeface="Arial"/>
                <a:cs typeface="Arial"/>
                <a:sym typeface="Arial"/>
              </a:rPr>
              <a:t>como itinerario recomendado. </a:t>
            </a:r>
            <a:endParaRPr lang="es-ES" sz="6400" dirty="0" smtClean="0">
              <a:latin typeface="Arial"/>
              <a:ea typeface="Arial"/>
              <a:cs typeface="Arial"/>
              <a:sym typeface="Arial"/>
            </a:endParaRPr>
          </a:p>
          <a:p>
            <a:pPr marL="0" lvl="0" indent="-127000" algn="l" rtl="0">
              <a:lnSpc>
                <a:spcPct val="100000"/>
              </a:lnSpc>
              <a:spcBef>
                <a:spcPts val="0"/>
              </a:spcBef>
              <a:spcAft>
                <a:spcPts val="0"/>
              </a:spcAft>
              <a:buClr>
                <a:schemeClr val="dk1"/>
              </a:buClr>
              <a:buSzPct val="100000"/>
              <a:buFont typeface="Arial"/>
              <a:buAutoNum type="arabicPeriod"/>
            </a:pPr>
            <a:endParaRPr lang="es-ES" sz="6400" dirty="0" smtClean="0">
              <a:latin typeface="Arial"/>
              <a:ea typeface="Arial"/>
              <a:cs typeface="Arial"/>
              <a:sym typeface="Arial"/>
            </a:endParaRPr>
          </a:p>
          <a:p>
            <a:pPr marL="0" lvl="0" indent="0" algn="l" rtl="0">
              <a:lnSpc>
                <a:spcPct val="100000"/>
              </a:lnSpc>
              <a:spcBef>
                <a:spcPts val="0"/>
              </a:spcBef>
              <a:spcAft>
                <a:spcPts val="0"/>
              </a:spcAft>
              <a:buClr>
                <a:schemeClr val="dk1"/>
              </a:buClr>
              <a:buSzPct val="100000"/>
              <a:buFont typeface="Avenir"/>
              <a:buNone/>
            </a:pPr>
            <a:r>
              <a:rPr lang="es-ES" sz="7200" b="1" dirty="0" smtClean="0">
                <a:latin typeface="Arial"/>
                <a:ea typeface="Arial"/>
                <a:cs typeface="Arial"/>
                <a:sym typeface="Arial"/>
              </a:rPr>
              <a:t>DURACIÓN: </a:t>
            </a:r>
            <a:r>
              <a:rPr lang="es-ES" sz="7200" dirty="0" smtClean="0">
                <a:latin typeface="Arial"/>
                <a:ea typeface="Arial"/>
                <a:cs typeface="Arial"/>
                <a:sym typeface="Arial"/>
              </a:rPr>
              <a:t>2 cursos académicos</a:t>
            </a:r>
          </a:p>
          <a:p>
            <a:pPr marL="0" lvl="0" indent="0" algn="l" rtl="0">
              <a:lnSpc>
                <a:spcPct val="100000"/>
              </a:lnSpc>
              <a:spcBef>
                <a:spcPts val="0"/>
              </a:spcBef>
              <a:spcAft>
                <a:spcPts val="0"/>
              </a:spcAft>
              <a:buClr>
                <a:schemeClr val="dk1"/>
              </a:buClr>
              <a:buSzPct val="100000"/>
              <a:buFont typeface="Avenir"/>
              <a:buNone/>
            </a:pPr>
            <a:r>
              <a:rPr lang="es-ES" sz="7200" b="1" dirty="0" smtClean="0">
                <a:latin typeface="Arial"/>
                <a:ea typeface="Arial"/>
                <a:cs typeface="Arial"/>
                <a:sym typeface="Arial"/>
              </a:rPr>
              <a:t>TITULACIÓN que se consigue: </a:t>
            </a:r>
            <a:r>
              <a:rPr lang="es-ES" sz="7200" u="sng" dirty="0" smtClean="0">
                <a:latin typeface="Arial"/>
                <a:ea typeface="Arial"/>
                <a:cs typeface="Arial"/>
                <a:sym typeface="Arial"/>
              </a:rPr>
              <a:t>Técnico Básico </a:t>
            </a:r>
            <a:r>
              <a:rPr lang="es-ES" sz="7200" dirty="0" smtClean="0">
                <a:latin typeface="Arial"/>
                <a:ea typeface="Arial"/>
                <a:cs typeface="Arial"/>
                <a:sym typeface="Arial"/>
              </a:rPr>
              <a:t>y </a:t>
            </a:r>
            <a:r>
              <a:rPr lang="es-ES" sz="7200" u="sng" dirty="0" smtClean="0">
                <a:latin typeface="Arial"/>
                <a:ea typeface="Arial"/>
                <a:cs typeface="Arial"/>
                <a:sym typeface="Arial"/>
              </a:rPr>
              <a:t>Graduado en ESO</a:t>
            </a:r>
            <a:endParaRPr lang="es-ES" sz="7200" dirty="0" smtClean="0">
              <a:latin typeface="Arial"/>
              <a:ea typeface="Arial"/>
              <a:cs typeface="Arial"/>
              <a:sym typeface="Arial"/>
            </a:endParaRPr>
          </a:p>
          <a:p>
            <a:pPr marL="0" indent="0">
              <a:lnSpc>
                <a:spcPct val="100000"/>
              </a:lnSpc>
              <a:spcBef>
                <a:spcPts val="0"/>
              </a:spcBef>
              <a:buSzPct val="100000"/>
              <a:buNone/>
            </a:pPr>
            <a:r>
              <a:rPr lang="es-ES" sz="7200" b="1" dirty="0" smtClean="0">
                <a:latin typeface="Arial"/>
                <a:ea typeface="Arial"/>
                <a:cs typeface="Arial"/>
                <a:sym typeface="Arial"/>
              </a:rPr>
              <a:t>SOLICITUD: </a:t>
            </a:r>
            <a:r>
              <a:rPr lang="es-ES" sz="7200" dirty="0" smtClean="0">
                <a:latin typeface="Arial"/>
                <a:ea typeface="Arial"/>
                <a:cs typeface="Arial"/>
                <a:sym typeface="Arial"/>
              </a:rPr>
              <a:t>15 -30 junio</a:t>
            </a:r>
          </a:p>
          <a:p>
            <a:pPr marL="0" indent="0">
              <a:lnSpc>
                <a:spcPct val="100000"/>
              </a:lnSpc>
              <a:spcBef>
                <a:spcPts val="0"/>
              </a:spcBef>
              <a:buSzPct val="100000"/>
              <a:buNone/>
            </a:pPr>
            <a:r>
              <a:rPr lang="es-ES" sz="7200" b="1" dirty="0" smtClean="0">
                <a:latin typeface="Arial"/>
                <a:cs typeface="Arial"/>
                <a:sym typeface="Arial"/>
              </a:rPr>
              <a:t>SE PUEDE ESTUDIAR EN: </a:t>
            </a:r>
          </a:p>
          <a:p>
            <a:pPr marL="0" indent="0">
              <a:lnSpc>
                <a:spcPct val="100000"/>
              </a:lnSpc>
              <a:spcBef>
                <a:spcPts val="0"/>
              </a:spcBef>
              <a:buSzPct val="100000"/>
              <a:buNone/>
            </a:pPr>
            <a:r>
              <a:rPr lang="es-ES" sz="6400" dirty="0">
                <a:latin typeface="Arial"/>
                <a:cs typeface="Arial"/>
                <a:sym typeface="Arial"/>
              </a:rPr>
              <a:t>-</a:t>
            </a:r>
            <a:r>
              <a:rPr lang="es-ES" sz="6400" dirty="0" smtClean="0">
                <a:latin typeface="Arial"/>
                <a:cs typeface="Arial"/>
                <a:sym typeface="Arial"/>
              </a:rPr>
              <a:t>IES Arenal: Electricidad y Electrónica / Fabricación y Montaje</a:t>
            </a:r>
          </a:p>
          <a:p>
            <a:pPr marL="0" indent="0">
              <a:lnSpc>
                <a:spcPct val="100000"/>
              </a:lnSpc>
              <a:spcBef>
                <a:spcPts val="0"/>
              </a:spcBef>
              <a:buSzPct val="100000"/>
              <a:buNone/>
            </a:pPr>
            <a:r>
              <a:rPr lang="es-ES" sz="6400" dirty="0">
                <a:latin typeface="Arial"/>
                <a:cs typeface="Arial"/>
                <a:sym typeface="Arial"/>
              </a:rPr>
              <a:t>-</a:t>
            </a:r>
            <a:r>
              <a:rPr lang="es-ES" sz="6400" dirty="0" smtClean="0">
                <a:latin typeface="Arial"/>
                <a:cs typeface="Arial"/>
                <a:sym typeface="Arial"/>
              </a:rPr>
              <a:t>IES Torre de los Herberos: Servicios Administrativos </a:t>
            </a:r>
          </a:p>
          <a:p>
            <a:pPr marL="0" indent="0">
              <a:lnSpc>
                <a:spcPct val="100000"/>
              </a:lnSpc>
              <a:spcBef>
                <a:spcPts val="0"/>
              </a:spcBef>
              <a:buSzPct val="100000"/>
              <a:buNone/>
            </a:pPr>
            <a:r>
              <a:rPr lang="es-ES" sz="6400" dirty="0">
                <a:latin typeface="Arial"/>
                <a:cs typeface="Arial"/>
                <a:sym typeface="Arial"/>
              </a:rPr>
              <a:t>-</a:t>
            </a:r>
            <a:r>
              <a:rPr lang="es-ES" sz="6400" dirty="0" smtClean="0">
                <a:latin typeface="Arial"/>
                <a:cs typeface="Arial"/>
                <a:sym typeface="Arial"/>
              </a:rPr>
              <a:t>IES María Galiana (</a:t>
            </a:r>
            <a:r>
              <a:rPr lang="es-ES" sz="6400" dirty="0" err="1" smtClean="0">
                <a:latin typeface="Arial"/>
                <a:cs typeface="Arial"/>
                <a:sym typeface="Arial"/>
              </a:rPr>
              <a:t>Montequinto</a:t>
            </a:r>
            <a:r>
              <a:rPr lang="es-ES" sz="6400" dirty="0" smtClean="0">
                <a:latin typeface="Arial"/>
                <a:cs typeface="Arial"/>
                <a:sym typeface="Arial"/>
              </a:rPr>
              <a:t>): Informática y Comunicaciones</a:t>
            </a:r>
          </a:p>
          <a:p>
            <a:pPr marL="0" indent="0">
              <a:lnSpc>
                <a:spcPct val="100000"/>
              </a:lnSpc>
              <a:spcBef>
                <a:spcPts val="0"/>
              </a:spcBef>
              <a:buSzPct val="100000"/>
              <a:buNone/>
            </a:pPr>
            <a:r>
              <a:rPr lang="es-ES" sz="6400" dirty="0" smtClean="0">
                <a:latin typeface="Arial"/>
                <a:cs typeface="Arial"/>
                <a:sym typeface="Arial"/>
              </a:rPr>
              <a:t>-CDP Antonio Gala: </a:t>
            </a:r>
            <a:r>
              <a:rPr lang="es-ES" sz="6400" dirty="0">
                <a:latin typeface="Arial"/>
                <a:cs typeface="Arial"/>
                <a:sym typeface="Arial"/>
              </a:rPr>
              <a:t>Informática y </a:t>
            </a:r>
            <a:r>
              <a:rPr lang="es-ES" sz="6400" dirty="0" smtClean="0">
                <a:latin typeface="Arial"/>
                <a:cs typeface="Arial"/>
                <a:sym typeface="Arial"/>
              </a:rPr>
              <a:t>Comunicaciones</a:t>
            </a:r>
          </a:p>
          <a:p>
            <a:pPr marL="0" indent="0">
              <a:lnSpc>
                <a:spcPct val="100000"/>
              </a:lnSpc>
              <a:spcBef>
                <a:spcPts val="0"/>
              </a:spcBef>
              <a:buSzPct val="100000"/>
              <a:buNone/>
            </a:pPr>
            <a:r>
              <a:rPr lang="es-ES" sz="6400" dirty="0" smtClean="0">
                <a:latin typeface="Arial"/>
                <a:cs typeface="Arial"/>
                <a:sym typeface="Arial"/>
              </a:rPr>
              <a:t>-CDP La Loma: Servicios Comerciales</a:t>
            </a:r>
          </a:p>
          <a:p>
            <a:pPr marL="0" indent="0">
              <a:lnSpc>
                <a:spcPct val="100000"/>
              </a:lnSpc>
              <a:spcBef>
                <a:spcPts val="0"/>
              </a:spcBef>
              <a:buSzPct val="100000"/>
              <a:buNone/>
            </a:pPr>
            <a:endParaRPr lang="es-ES" sz="6400" u="sng" dirty="0" smtClean="0">
              <a:solidFill>
                <a:srgbClr val="51842C"/>
              </a:solidFill>
              <a:hlinkClick r:id="rId3">
                <a:extLst>
                  <a:ext uri="{A12FA001-AC4F-418D-AE19-62706E023703}">
                    <ahyp:hlinkClr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val="tx"/>
                  </a:ext>
                </a:extLst>
              </a:hlinkClick>
            </a:endParaRPr>
          </a:p>
          <a:p>
            <a:pPr marL="0" indent="0">
              <a:lnSpc>
                <a:spcPct val="100000"/>
              </a:lnSpc>
              <a:spcBef>
                <a:spcPts val="0"/>
              </a:spcBef>
              <a:buSzPct val="100000"/>
              <a:buNone/>
            </a:pPr>
            <a:r>
              <a:rPr lang="es-ES" sz="6400" u="sng" dirty="0" smtClean="0">
                <a:solidFill>
                  <a:schemeClr val="tx1"/>
                </a:solidFill>
                <a:hlinkClick r:id="rId3">
                  <a:extLst>
                    <a:ext uri="{A12FA001-AC4F-418D-AE19-62706E023703}">
                      <ahyp:hlinkClr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val="tx"/>
                    </a:ext>
                  </a:extLst>
                </a:hlinkClick>
              </a:rPr>
              <a:t>INFORMACIÓN GENERAL:</a:t>
            </a:r>
          </a:p>
          <a:p>
            <a:pPr marL="0" indent="0">
              <a:lnSpc>
                <a:spcPct val="100000"/>
              </a:lnSpc>
              <a:spcBef>
                <a:spcPts val="0"/>
              </a:spcBef>
              <a:buSzPct val="100000"/>
              <a:buNone/>
            </a:pPr>
            <a:endParaRPr lang="es-ES" sz="6400" u="sng" dirty="0">
              <a:solidFill>
                <a:srgbClr val="51842C"/>
              </a:solidFill>
              <a:hlinkClick r:id="rId3">
                <a:extLst>
                  <a:ext uri="{A12FA001-AC4F-418D-AE19-62706E023703}">
                    <ahyp:hlinkClr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val="tx"/>
                  </a:ext>
                </a:extLst>
              </a:hlinkClick>
            </a:endParaRPr>
          </a:p>
          <a:p>
            <a:pPr marL="0" lvl="0" indent="0">
              <a:lnSpc>
                <a:spcPct val="100000"/>
              </a:lnSpc>
              <a:spcBef>
                <a:spcPts val="0"/>
              </a:spcBef>
              <a:buClr>
                <a:srgbClr val="51842C"/>
              </a:buClr>
              <a:buSzPct val="100000"/>
              <a:buNone/>
            </a:pPr>
            <a:r>
              <a:rPr lang="es-ES" sz="5600" u="sng" dirty="0">
                <a:solidFill>
                  <a:srgbClr val="51842C"/>
                </a:solidFill>
                <a:hlinkClick r:id="rId4"/>
              </a:rPr>
              <a:t>https://</a:t>
            </a:r>
            <a:r>
              <a:rPr lang="es-ES" sz="5600" u="sng" dirty="0" smtClean="0">
                <a:solidFill>
                  <a:srgbClr val="51842C"/>
                </a:solidFill>
                <a:hlinkClick r:id="rId4"/>
              </a:rPr>
              <a:t>www.juntadeandalucia.es/educacion/portals/web/formacion-profesional-andaluza/quiero-formarme/ensenanzas/fp-basica</a:t>
            </a:r>
            <a:endParaRPr lang="es-ES" sz="5600" u="sng" dirty="0" smtClean="0">
              <a:solidFill>
                <a:srgbClr val="51842C"/>
              </a:solidFill>
            </a:endParaRPr>
          </a:p>
          <a:p>
            <a:pPr marL="0" lvl="0" indent="0">
              <a:lnSpc>
                <a:spcPct val="100000"/>
              </a:lnSpc>
              <a:spcBef>
                <a:spcPts val="0"/>
              </a:spcBef>
              <a:buClr>
                <a:srgbClr val="51842C"/>
              </a:buClr>
              <a:buSzPct val="100000"/>
              <a:buNone/>
            </a:pPr>
            <a:endParaRPr lang="es-ES" sz="5600" u="sng" dirty="0" smtClean="0">
              <a:solidFill>
                <a:srgbClr val="51842C"/>
              </a:solidFill>
            </a:endParaRPr>
          </a:p>
          <a:p>
            <a:pPr marL="0" lvl="0" indent="0">
              <a:lnSpc>
                <a:spcPct val="100000"/>
              </a:lnSpc>
              <a:spcBef>
                <a:spcPts val="0"/>
              </a:spcBef>
              <a:buClr>
                <a:srgbClr val="51842C"/>
              </a:buClr>
              <a:buSzPct val="100000"/>
              <a:buNone/>
            </a:pPr>
            <a:r>
              <a:rPr lang="es-ES" sz="6400" u="sng" dirty="0" smtClean="0">
                <a:solidFill>
                  <a:srgbClr val="51842C"/>
                </a:solidFill>
              </a:rPr>
              <a:t>CATÁLOGO DE TÍTULOS</a:t>
            </a:r>
          </a:p>
          <a:p>
            <a:pPr marL="0" lvl="0" indent="0">
              <a:lnSpc>
                <a:spcPct val="100000"/>
              </a:lnSpc>
              <a:spcBef>
                <a:spcPts val="0"/>
              </a:spcBef>
              <a:buClr>
                <a:srgbClr val="51842C"/>
              </a:buClr>
              <a:buSzPct val="100000"/>
              <a:buNone/>
            </a:pPr>
            <a:endParaRPr lang="es-ES" sz="6400" u="sng" dirty="0" smtClean="0">
              <a:solidFill>
                <a:srgbClr val="51842C"/>
              </a:solidFill>
            </a:endParaRPr>
          </a:p>
          <a:p>
            <a:pPr marL="0" lvl="0" indent="0">
              <a:lnSpc>
                <a:spcPct val="100000"/>
              </a:lnSpc>
              <a:spcBef>
                <a:spcPts val="0"/>
              </a:spcBef>
              <a:buClr>
                <a:srgbClr val="51842C"/>
              </a:buClr>
              <a:buSzPct val="100000"/>
              <a:buNone/>
            </a:pPr>
            <a:r>
              <a:rPr lang="es-ES" sz="1800" u="sng" dirty="0">
                <a:solidFill>
                  <a:srgbClr val="51842C"/>
                </a:solidFill>
              </a:rPr>
              <a:t> </a:t>
            </a:r>
            <a:endParaRPr lang="es-ES" sz="7200" u="sng" dirty="0" smtClean="0">
              <a:solidFill>
                <a:srgbClr val="51842C"/>
              </a:solidFill>
            </a:endParaRPr>
          </a:p>
          <a:p>
            <a:pPr marL="0" lvl="0" indent="0">
              <a:lnSpc>
                <a:spcPct val="100000"/>
              </a:lnSpc>
              <a:spcBef>
                <a:spcPts val="0"/>
              </a:spcBef>
              <a:buClr>
                <a:srgbClr val="51842C"/>
              </a:buClr>
              <a:buSzPct val="100000"/>
              <a:buNone/>
            </a:pPr>
            <a:r>
              <a:rPr lang="es-ES" sz="4800" dirty="0">
                <a:solidFill>
                  <a:srgbClr val="51842C"/>
                </a:solidFill>
                <a:hlinkClick r:id="rId5"/>
              </a:rPr>
              <a:t>https://</a:t>
            </a:r>
            <a:r>
              <a:rPr lang="es-ES" sz="4800" dirty="0" smtClean="0">
                <a:solidFill>
                  <a:srgbClr val="51842C"/>
                </a:solidFill>
                <a:hlinkClick r:id="rId5"/>
              </a:rPr>
              <a:t>www.juntadeandalucia.es/educacion/portals/web/formacion-profesional-andaluza/quiero-formarme/ensenanzas/fp-basica/catalogo</a:t>
            </a:r>
            <a:endParaRPr lang="es-ES" sz="4800" dirty="0" smtClean="0">
              <a:solidFill>
                <a:srgbClr val="51842C"/>
              </a:solidFill>
            </a:endParaRPr>
          </a:p>
          <a:p>
            <a:pPr marL="0" lvl="0" indent="0">
              <a:lnSpc>
                <a:spcPct val="100000"/>
              </a:lnSpc>
              <a:spcBef>
                <a:spcPts val="0"/>
              </a:spcBef>
              <a:buClr>
                <a:srgbClr val="51842C"/>
              </a:buClr>
              <a:buSzPct val="100000"/>
              <a:buNone/>
            </a:pPr>
            <a:endParaRPr sz="4400" dirty="0">
              <a:solidFill>
                <a:srgbClr val="51842C"/>
              </a:solidFill>
            </a:endParaRPr>
          </a:p>
          <a:p>
            <a:pPr marL="0" lvl="0" indent="0" algn="l" rtl="0">
              <a:lnSpc>
                <a:spcPct val="100000"/>
              </a:lnSpc>
              <a:spcBef>
                <a:spcPts val="0"/>
              </a:spcBef>
              <a:spcAft>
                <a:spcPts val="0"/>
              </a:spcAft>
              <a:buClr>
                <a:srgbClr val="51842C"/>
              </a:buClr>
              <a:buSzPct val="181818"/>
              <a:buNone/>
            </a:pPr>
            <a:endParaRPr sz="4400" dirty="0">
              <a:solidFill>
                <a:srgbClr val="51842C"/>
              </a:solidFill>
            </a:endParaRPr>
          </a:p>
          <a:p>
            <a:pPr marL="0" lvl="0" indent="0" algn="l" rtl="0">
              <a:lnSpc>
                <a:spcPct val="100000"/>
              </a:lnSpc>
              <a:spcBef>
                <a:spcPts val="0"/>
              </a:spcBef>
              <a:spcAft>
                <a:spcPts val="0"/>
              </a:spcAft>
              <a:buClr>
                <a:srgbClr val="51842C"/>
              </a:buClr>
              <a:buSzPct val="100000"/>
              <a:buNone/>
            </a:pPr>
            <a:endParaRPr sz="8000" b="1" u="sng" dirty="0">
              <a:solidFill>
                <a:srgbClr val="51842C"/>
              </a:solidFill>
            </a:endParaRPr>
          </a:p>
        </p:txBody>
      </p:sp>
      <p:sp>
        <p:nvSpPr>
          <p:cNvPr id="200" name="Google Shape;200;p9"/>
          <p:cNvSpPr txBox="1">
            <a:spLocks noGrp="1"/>
          </p:cNvSpPr>
          <p:nvPr>
            <p:ph type="sldNum" idx="12"/>
          </p:nvPr>
        </p:nvSpPr>
        <p:spPr>
          <a:xfrm>
            <a:off x="8540496" y="6356350"/>
            <a:ext cx="274320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s-ES"/>
              <a:t>26</a:t>
            </a:fld>
            <a:endParaRPr/>
          </a:p>
        </p:txBody>
      </p:sp>
      <p:sp>
        <p:nvSpPr>
          <p:cNvPr id="201" name="Google Shape;201;p9"/>
          <p:cNvSpPr txBox="1"/>
          <p:nvPr/>
        </p:nvSpPr>
        <p:spPr>
          <a:xfrm>
            <a:off x="9912096" y="136525"/>
            <a:ext cx="1590675" cy="369332"/>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s-ES" sz="1800">
                <a:solidFill>
                  <a:schemeClr val="dk1"/>
                </a:solidFill>
                <a:latin typeface="Avenir"/>
                <a:ea typeface="Avenir"/>
                <a:cs typeface="Avenir"/>
                <a:sym typeface="Avenir"/>
              </a:rPr>
              <a:t>Sin titulación</a:t>
            </a:r>
            <a:endParaRPr/>
          </a:p>
        </p:txBody>
      </p:sp>
      <p:sp>
        <p:nvSpPr>
          <p:cNvPr id="202" name="Google Shape;202;p9"/>
          <p:cNvSpPr/>
          <p:nvPr/>
        </p:nvSpPr>
        <p:spPr>
          <a:xfrm>
            <a:off x="511629" y="1108575"/>
            <a:ext cx="184731" cy="369332"/>
          </a:xfrm>
          <a:prstGeom prst="rect">
            <a:avLst/>
          </a:prstGeom>
          <a:noFill/>
          <a:ln>
            <a:noFill/>
          </a:ln>
        </p:spPr>
        <p:txBody>
          <a:bodyPr spcFirstLastPara="1" wrap="square" lIns="91425" tIns="45700" rIns="91425" bIns="45700" anchor="ctr" anchorCtr="0">
            <a:spAutoFit/>
          </a:bodyPr>
          <a:lstStyle/>
          <a:p>
            <a:pPr marL="0" marR="0" lvl="0" indent="0" algn="l" rtl="0">
              <a:lnSpc>
                <a:spcPct val="100000"/>
              </a:lnSpc>
              <a:spcBef>
                <a:spcPts val="0"/>
              </a:spcBef>
              <a:spcAft>
                <a:spcPts val="0"/>
              </a:spcAft>
              <a:buClr>
                <a:schemeClr val="dk1"/>
              </a:buClr>
              <a:buSzPts val="1800"/>
              <a:buFont typeface="Avenir"/>
              <a:buNone/>
            </a:pPr>
            <a:endParaRPr sz="1800" b="0" i="0" u="none" strike="noStrike" cap="none">
              <a:solidFill>
                <a:schemeClr val="dk1"/>
              </a:solidFill>
              <a:latin typeface="Arial"/>
              <a:ea typeface="Arial"/>
              <a:cs typeface="Arial"/>
              <a:sym typeface="Arial"/>
            </a:endParaRPr>
          </a:p>
        </p:txBody>
      </p:sp>
      <p:pic>
        <p:nvPicPr>
          <p:cNvPr id="203" name="Google Shape;203;p9" descr="page17image39395776"/>
          <p:cNvPicPr preferRelativeResize="0"/>
          <p:nvPr/>
        </p:nvPicPr>
        <p:blipFill rotWithShape="1">
          <a:blip r:embed="rId6">
            <a:alphaModFix/>
          </a:blip>
          <a:srcRect/>
          <a:stretch/>
        </p:blipFill>
        <p:spPr>
          <a:xfrm>
            <a:off x="638629" y="1385316"/>
            <a:ext cx="800100" cy="12700"/>
          </a:xfrm>
          <a:prstGeom prst="rect">
            <a:avLst/>
          </a:prstGeom>
          <a:noFill/>
          <a:ln>
            <a:noFill/>
          </a:ln>
        </p:spPr>
      </p:pic>
      <p:sp>
        <p:nvSpPr>
          <p:cNvPr id="204" name="Google Shape;204;p9"/>
          <p:cNvSpPr txBox="1"/>
          <p:nvPr/>
        </p:nvSpPr>
        <p:spPr>
          <a:xfrm>
            <a:off x="10010067" y="191889"/>
            <a:ext cx="1590675" cy="369332"/>
          </a:xfrm>
          <a:prstGeom prst="rect">
            <a:avLst/>
          </a:prstGeom>
          <a:solidFill>
            <a:schemeClr val="lt1"/>
          </a:solidFill>
          <a:ln w="76200" cap="flat" cmpd="sng">
            <a:solidFill>
              <a:schemeClr val="accent3"/>
            </a:solidFill>
            <a:prstDash val="solid"/>
            <a:miter lim="800000"/>
            <a:headEnd type="none" w="sm" len="sm"/>
            <a:tailEnd type="none" w="sm" len="sm"/>
          </a:ln>
        </p:spPr>
        <p:txBody>
          <a:bodyPr spcFirstLastPara="1" wrap="square" lIns="91425" tIns="45700" rIns="91425" bIns="45700" anchor="t" anchorCtr="0">
            <a:spAutoFit/>
          </a:bodyPr>
          <a:lstStyle/>
          <a:p>
            <a:pPr marL="0" marR="0" lvl="0" indent="0" algn="l" rtl="0">
              <a:spcBef>
                <a:spcPts val="0"/>
              </a:spcBef>
              <a:spcAft>
                <a:spcPts val="0"/>
              </a:spcAft>
              <a:buNone/>
            </a:pPr>
            <a:r>
              <a:rPr lang="es-ES" sz="1800">
                <a:solidFill>
                  <a:schemeClr val="dk1"/>
                </a:solidFill>
                <a:latin typeface="Avenir"/>
                <a:ea typeface="Avenir"/>
                <a:cs typeface="Avenir"/>
                <a:sym typeface="Avenir"/>
              </a:rPr>
              <a:t>Sin titulación</a:t>
            </a:r>
            <a:endParaRPr/>
          </a:p>
        </p:txBody>
      </p:sp>
    </p:spTree>
    <p:extLst>
      <p:ext uri="{BB962C8B-B14F-4D97-AF65-F5344CB8AC3E}">
        <p14:creationId xmlns:p14="http://schemas.microsoft.com/office/powerpoint/2010/main" val="360281445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style>
          <a:lnRef idx="1">
            <a:schemeClr val="accent6"/>
          </a:lnRef>
          <a:fillRef idx="2">
            <a:schemeClr val="accent6"/>
          </a:fillRef>
          <a:effectRef idx="1">
            <a:schemeClr val="accent6"/>
          </a:effectRef>
          <a:fontRef idx="minor">
            <a:schemeClr val="dk1"/>
          </a:fontRef>
        </p:style>
        <p:txBody>
          <a:bodyPr/>
          <a:lstStyle/>
          <a:p>
            <a:r>
              <a:rPr lang="es-ES" b="1" dirty="0">
                <a:solidFill>
                  <a:srgbClr val="FF0000"/>
                </a:solidFill>
              </a:rPr>
              <a:t>Formación Profesional Básica (FPB)</a:t>
            </a:r>
            <a:endParaRPr lang="es-ES" dirty="0"/>
          </a:p>
        </p:txBody>
      </p:sp>
      <p:sp>
        <p:nvSpPr>
          <p:cNvPr id="3" name="2 Marcador de texto"/>
          <p:cNvSpPr>
            <a:spLocks noGrp="1"/>
          </p:cNvSpPr>
          <p:nvPr>
            <p:ph type="body" idx="1"/>
          </p:nvPr>
        </p:nvSpPr>
        <p:spPr>
          <a:xfrm>
            <a:off x="1115568" y="2132856"/>
            <a:ext cx="10168128" cy="4039344"/>
          </a:xfrm>
        </p:spPr>
        <p:style>
          <a:lnRef idx="1">
            <a:schemeClr val="accent6"/>
          </a:lnRef>
          <a:fillRef idx="3">
            <a:schemeClr val="accent6"/>
          </a:fillRef>
          <a:effectRef idx="2">
            <a:schemeClr val="accent6"/>
          </a:effectRef>
          <a:fontRef idx="minor">
            <a:schemeClr val="lt1"/>
          </a:fontRef>
        </p:style>
        <p:txBody>
          <a:bodyPr>
            <a:normAutofit fontScale="55000" lnSpcReduction="20000"/>
          </a:bodyPr>
          <a:lstStyle/>
          <a:p>
            <a:pPr marL="114300" indent="0">
              <a:buNone/>
            </a:pPr>
            <a:r>
              <a:rPr lang="es-ES" b="1" dirty="0" smtClean="0"/>
              <a:t>ESTRUCTURA</a:t>
            </a:r>
            <a:r>
              <a:rPr lang="es-ES" dirty="0" smtClean="0"/>
              <a:t>: Se </a:t>
            </a:r>
            <a:r>
              <a:rPr lang="es-ES" dirty="0"/>
              <a:t>distinguen los siguientes módulos profesionales en la Formación Profesional Básica:</a:t>
            </a:r>
          </a:p>
          <a:p>
            <a:r>
              <a:rPr lang="es-ES" b="1" dirty="0"/>
              <a:t>MÓDULOS ASOCIADOS A UNIDADES DE COMPETENCIA</a:t>
            </a:r>
            <a:r>
              <a:rPr lang="es-ES" dirty="0"/>
              <a:t>:</a:t>
            </a:r>
          </a:p>
          <a:p>
            <a:pPr lvl="1"/>
            <a:r>
              <a:rPr lang="es-ES" dirty="0"/>
              <a:t>Aportan la formación necesaria para obtener una o más Cualificaciones de nivel 1 del Catálogo Nacional de las Cualificaciones Profesionales.</a:t>
            </a:r>
          </a:p>
          <a:p>
            <a:r>
              <a:rPr lang="es-ES" b="1" dirty="0"/>
              <a:t>MÓDULOS ASOCIADOS A BLOQUES COMUNES</a:t>
            </a:r>
            <a:r>
              <a:rPr lang="es-ES" dirty="0"/>
              <a:t>:</a:t>
            </a:r>
          </a:p>
          <a:p>
            <a:pPr lvl="1"/>
            <a:r>
              <a:rPr lang="es-ES" dirty="0"/>
              <a:t>Aportan la adquisición de las competencias del aprendizaje permanente, equivalentes a las de la Educación Secundaria Obligatoria, que garantizarán la adquisición de las competencias del aprendizaje permanente:</a:t>
            </a:r>
          </a:p>
          <a:p>
            <a:pPr lvl="2"/>
            <a:r>
              <a:rPr lang="es-ES" b="1" dirty="0"/>
              <a:t>Módulos de Comunicación y Sociedad I y II</a:t>
            </a:r>
            <a:r>
              <a:rPr lang="es-ES" dirty="0"/>
              <a:t>: Lengua castellana, Lengua extranjera y Ciencias Sociales.</a:t>
            </a:r>
          </a:p>
          <a:p>
            <a:pPr lvl="2"/>
            <a:r>
              <a:rPr lang="es-ES" b="1" dirty="0"/>
              <a:t>Módulos de Ciencias Aplicadas I y II</a:t>
            </a:r>
            <a:r>
              <a:rPr lang="es-ES" u="sng" dirty="0"/>
              <a:t>: Matemáticas aplicadas </a:t>
            </a:r>
            <a:r>
              <a:rPr lang="es-ES" dirty="0"/>
              <a:t>al contexto personal y de aprendizaje en un campo profesional, </a:t>
            </a:r>
            <a:r>
              <a:rPr lang="es-ES" u="sng" dirty="0"/>
              <a:t>Ciencias aplicadas </a:t>
            </a:r>
            <a:r>
              <a:rPr lang="es-ES" dirty="0"/>
              <a:t>al contexto personal y de aprendizaje en un campo profesional.</a:t>
            </a:r>
          </a:p>
          <a:p>
            <a:r>
              <a:rPr lang="es-ES" b="1" dirty="0"/>
              <a:t>MÓDULO DE FORMACIÓN EN CENTROS DE TRABAJO</a:t>
            </a:r>
            <a:r>
              <a:rPr lang="es-ES" dirty="0"/>
              <a:t>:</a:t>
            </a:r>
          </a:p>
          <a:p>
            <a:pPr lvl="1"/>
            <a:r>
              <a:rPr lang="es-ES" dirty="0"/>
              <a:t>La duración de este módulo profesional representa, con carácter general, un mínimo del 12% de la duración total del ciclo formativo.</a:t>
            </a:r>
          </a:p>
          <a:p>
            <a:endParaRPr lang="es-ES" dirty="0"/>
          </a:p>
        </p:txBody>
      </p:sp>
      <p:sp>
        <p:nvSpPr>
          <p:cNvPr id="4" name="3 Marcador de número de diapositiva"/>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s-ES" smtClean="0"/>
              <a:t>27</a:t>
            </a:fld>
            <a:endParaRPr lang="es-ES"/>
          </a:p>
        </p:txBody>
      </p:sp>
    </p:spTree>
    <p:extLst>
      <p:ext uri="{BB962C8B-B14F-4D97-AF65-F5344CB8AC3E}">
        <p14:creationId xmlns:p14="http://schemas.microsoft.com/office/powerpoint/2010/main" val="419669881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a:solidFill>
          <a:srgbClr val="D6C082">
            <a:alpha val="48627"/>
          </a:srgbClr>
        </a:solidFill>
        <a:effectLst/>
      </p:bgPr>
    </p:bg>
    <p:spTree>
      <p:nvGrpSpPr>
        <p:cNvPr id="1" name="Shape 169"/>
        <p:cNvGrpSpPr/>
        <p:nvPr/>
      </p:nvGrpSpPr>
      <p:grpSpPr>
        <a:xfrm>
          <a:off x="0" y="0"/>
          <a:ext cx="0" cy="0"/>
          <a:chOff x="0" y="0"/>
          <a:chExt cx="0" cy="0"/>
        </a:xfrm>
      </p:grpSpPr>
      <p:sp>
        <p:nvSpPr>
          <p:cNvPr id="170" name="Google Shape;170;p6"/>
          <p:cNvSpPr txBox="1">
            <a:spLocks noGrp="1"/>
          </p:cNvSpPr>
          <p:nvPr>
            <p:ph type="title"/>
          </p:nvPr>
        </p:nvSpPr>
        <p:spPr>
          <a:xfrm>
            <a:off x="1055440" y="512191"/>
            <a:ext cx="10168128" cy="1044601"/>
          </a:xfrm>
          <a:prstGeom prst="rect">
            <a:avLst/>
          </a:prstGeom>
          <a:solidFill>
            <a:schemeClr val="accent6">
              <a:lumMod val="40000"/>
              <a:lumOff val="60000"/>
            </a:schemeClr>
          </a:solidFill>
          <a:ln>
            <a:noFill/>
          </a:ln>
        </p:spPr>
        <p:txBody>
          <a:bodyPr spcFirstLastPara="1" wrap="square" lIns="91425" tIns="45700" rIns="91425" bIns="45700" anchor="ctr" anchorCtr="0">
            <a:normAutofit/>
          </a:bodyPr>
          <a:lstStyle/>
          <a:p>
            <a:pPr algn="ctr">
              <a:buSzPct val="100000"/>
            </a:pPr>
            <a:r>
              <a:rPr lang="es-ES" sz="3600" b="1" dirty="0">
                <a:solidFill>
                  <a:srgbClr val="FF0000"/>
                </a:solidFill>
              </a:rPr>
              <a:t>Curso de </a:t>
            </a:r>
            <a:r>
              <a:rPr lang="es-ES" sz="3600" b="1" dirty="0" smtClean="0">
                <a:solidFill>
                  <a:srgbClr val="FF0000"/>
                </a:solidFill>
              </a:rPr>
              <a:t>acceso </a:t>
            </a:r>
            <a:r>
              <a:rPr lang="es-ES" sz="3600" b="1" dirty="0">
                <a:solidFill>
                  <a:srgbClr val="FF0000"/>
                </a:solidFill>
              </a:rPr>
              <a:t>a FP de Grado Medio</a:t>
            </a:r>
            <a:endParaRPr sz="3600" b="1" dirty="0">
              <a:solidFill>
                <a:srgbClr val="FF0000"/>
              </a:solidFill>
            </a:endParaRPr>
          </a:p>
        </p:txBody>
      </p:sp>
      <p:sp>
        <p:nvSpPr>
          <p:cNvPr id="171" name="Google Shape;171;p6"/>
          <p:cNvSpPr txBox="1">
            <a:spLocks noGrp="1"/>
          </p:cNvSpPr>
          <p:nvPr>
            <p:ph type="body" idx="1"/>
          </p:nvPr>
        </p:nvSpPr>
        <p:spPr>
          <a:xfrm>
            <a:off x="876123" y="2249424"/>
            <a:ext cx="10626648" cy="4131904"/>
          </a:xfrm>
          <a:prstGeom prst="rect">
            <a:avLst/>
          </a:prstGeom>
          <a:noFill/>
          <a:ln>
            <a:noFill/>
          </a:ln>
        </p:spPr>
        <p:txBody>
          <a:bodyPr spcFirstLastPara="1" wrap="square" lIns="91425" tIns="45700" rIns="91425" bIns="45700" anchor="t" anchorCtr="0">
            <a:normAutofit fontScale="25000" lnSpcReduction="20000"/>
          </a:bodyPr>
          <a:lstStyle/>
          <a:p>
            <a:pPr marL="228600" lvl="0" indent="-228600" algn="l" rtl="0">
              <a:lnSpc>
                <a:spcPct val="110000"/>
              </a:lnSpc>
              <a:spcBef>
                <a:spcPts val="0"/>
              </a:spcBef>
              <a:spcAft>
                <a:spcPts val="0"/>
              </a:spcAft>
              <a:buClr>
                <a:schemeClr val="dk1"/>
              </a:buClr>
              <a:buSzPct val="100000"/>
              <a:buChar char="•"/>
            </a:pPr>
            <a:r>
              <a:rPr lang="es-ES" sz="4000" b="1" dirty="0"/>
              <a:t>Cumplir 17 años o </a:t>
            </a:r>
            <a:r>
              <a:rPr lang="es-ES" sz="4000" b="1" u="sng" dirty="0"/>
              <a:t>más en el año de finalización del curso</a:t>
            </a:r>
            <a:r>
              <a:rPr lang="es-ES" sz="4000" b="1" dirty="0"/>
              <a:t>.</a:t>
            </a:r>
            <a:endParaRPr sz="4000" dirty="0"/>
          </a:p>
          <a:p>
            <a:pPr marL="228600" lvl="0" indent="-228600">
              <a:buSzPct val="100000"/>
            </a:pPr>
            <a:r>
              <a:rPr lang="es-ES" sz="4000" b="1" dirty="0"/>
              <a:t>No reunir ninguna de las condiciones de acceso a los ciclos formativos de FP de grado </a:t>
            </a:r>
            <a:r>
              <a:rPr lang="es-ES" sz="4000" b="1" dirty="0" smtClean="0"/>
              <a:t>medio: título de Graduado en ESO, superación prueba acceso. </a:t>
            </a:r>
            <a:r>
              <a:rPr lang="es-ES" sz="4000" dirty="0"/>
              <a:t>No obstante, si realizas el curso y no lo superas o bien deseas prepararte por tu cuenta, podrás seguir presentándote a las pruebas de acceso tradicionales.</a:t>
            </a:r>
            <a:endParaRPr sz="4000" dirty="0"/>
          </a:p>
          <a:p>
            <a:pPr marL="228600" lvl="0" indent="-228600" algn="l" rtl="0">
              <a:lnSpc>
                <a:spcPct val="110000"/>
              </a:lnSpc>
              <a:spcBef>
                <a:spcPts val="1000"/>
              </a:spcBef>
              <a:spcAft>
                <a:spcPts val="0"/>
              </a:spcAft>
              <a:buClr>
                <a:schemeClr val="dk1"/>
              </a:buClr>
              <a:buSzPct val="100000"/>
              <a:buChar char="•"/>
            </a:pPr>
            <a:r>
              <a:rPr lang="es-ES" sz="4000" b="1" dirty="0" smtClean="0"/>
              <a:t>Solicitud: del 15 al 27 de </a:t>
            </a:r>
            <a:r>
              <a:rPr lang="es-ES" sz="4000" dirty="0" smtClean="0"/>
              <a:t> </a:t>
            </a:r>
            <a:r>
              <a:rPr lang="es-ES" sz="4000" b="1" dirty="0" smtClean="0"/>
              <a:t>junio </a:t>
            </a:r>
          </a:p>
          <a:p>
            <a:pPr marL="228600" lvl="0" indent="-228600" algn="l" rtl="0">
              <a:lnSpc>
                <a:spcPct val="110000"/>
              </a:lnSpc>
              <a:spcBef>
                <a:spcPts val="1000"/>
              </a:spcBef>
              <a:spcAft>
                <a:spcPts val="0"/>
              </a:spcAft>
              <a:buClr>
                <a:schemeClr val="dk1"/>
              </a:buClr>
              <a:buSzPct val="100000"/>
              <a:buChar char="•"/>
            </a:pPr>
            <a:r>
              <a:rPr lang="es-ES" sz="4000" b="1" dirty="0" smtClean="0"/>
              <a:t>Estructura </a:t>
            </a:r>
            <a:r>
              <a:rPr lang="es-ES" sz="4000" b="1" dirty="0"/>
              <a:t>del </a:t>
            </a:r>
            <a:r>
              <a:rPr lang="es-ES" sz="4000" b="1" dirty="0" smtClean="0"/>
              <a:t>curso: </a:t>
            </a:r>
            <a:r>
              <a:rPr lang="es-ES" sz="4000" dirty="0" smtClean="0"/>
              <a:t>El </a:t>
            </a:r>
            <a:r>
              <a:rPr lang="es-ES" sz="4000" dirty="0"/>
              <a:t>curso se compone de tres “asignaturas” denominadas ámbitos:</a:t>
            </a:r>
          </a:p>
          <a:p>
            <a:pPr lvl="1"/>
            <a:r>
              <a:rPr lang="es-ES" sz="4000" b="1" dirty="0"/>
              <a:t>Ámbito de Comunicación</a:t>
            </a:r>
            <a:r>
              <a:rPr lang="es-ES" sz="4000" dirty="0"/>
              <a:t>, con contenidos de Lengua castellana y Literatura e Inglés o Francés</a:t>
            </a:r>
            <a:r>
              <a:rPr lang="es-ES" sz="4000" dirty="0" smtClean="0"/>
              <a:t>. (7 h semanales)</a:t>
            </a:r>
            <a:endParaRPr lang="es-ES" sz="4000" dirty="0"/>
          </a:p>
          <a:p>
            <a:pPr lvl="1"/>
            <a:r>
              <a:rPr lang="es-ES" sz="4000" b="1" dirty="0"/>
              <a:t>Ámbito Social</a:t>
            </a:r>
            <a:r>
              <a:rPr lang="es-ES" sz="4000" dirty="0"/>
              <a:t>, con contenidos de Geografía e Historia, Economía e Iniciación a la actividad emprendedora</a:t>
            </a:r>
            <a:r>
              <a:rPr lang="es-ES" sz="4000" dirty="0" smtClean="0"/>
              <a:t>. (4 h semanales)</a:t>
            </a:r>
            <a:endParaRPr lang="es-ES" sz="4000" dirty="0"/>
          </a:p>
          <a:p>
            <a:pPr lvl="1"/>
            <a:r>
              <a:rPr lang="es-ES" sz="4000" b="1" dirty="0"/>
              <a:t>Ámbito Científico-tecnológico</a:t>
            </a:r>
            <a:r>
              <a:rPr lang="es-ES" sz="4000" dirty="0"/>
              <a:t>, con contenidos de Matemáticas orientadas a las enseñanzas académicas, Matemáticas orientadas a las enseñanzas aplicadas, Biología y Geología, Física y Química y </a:t>
            </a:r>
            <a:r>
              <a:rPr lang="es-ES" sz="4000" dirty="0" smtClean="0"/>
              <a:t>Tecnología. (8 h. semanales)</a:t>
            </a:r>
          </a:p>
          <a:p>
            <a:pPr lvl="1"/>
            <a:r>
              <a:rPr lang="es-ES" sz="4000" dirty="0" smtClean="0"/>
              <a:t>Tutoría: 1 h</a:t>
            </a:r>
          </a:p>
          <a:p>
            <a:r>
              <a:rPr lang="es-ES" sz="4000" b="1" dirty="0" smtClean="0"/>
              <a:t>Duración:</a:t>
            </a:r>
            <a:r>
              <a:rPr lang="es-ES" sz="4000" dirty="0"/>
              <a:t> </a:t>
            </a:r>
            <a:r>
              <a:rPr lang="es-ES" sz="4000" b="1" dirty="0"/>
              <a:t>600 horas</a:t>
            </a:r>
            <a:r>
              <a:rPr lang="es-ES" sz="4000" dirty="0"/>
              <a:t> y se extiende durante un curso académico con </a:t>
            </a:r>
            <a:r>
              <a:rPr lang="es-ES" sz="4000" b="1" dirty="0"/>
              <a:t>jornadas lectivas de cuatro horas </a:t>
            </a:r>
            <a:r>
              <a:rPr lang="es-ES" sz="4000" b="1" dirty="0" smtClean="0"/>
              <a:t>diarias</a:t>
            </a:r>
          </a:p>
          <a:p>
            <a:r>
              <a:rPr lang="es-ES" sz="4000" b="1" dirty="0" smtClean="0"/>
              <a:t>Convalidaciones</a:t>
            </a:r>
            <a:r>
              <a:rPr lang="es-ES" sz="4000" dirty="0" smtClean="0"/>
              <a:t>: Una </a:t>
            </a:r>
            <a:r>
              <a:rPr lang="es-ES" sz="4000" dirty="0"/>
              <a:t>vez matriculado en el curso de acceso podrás solicitar la convalidación de los ámbitos o materias que tengas superados de cursos de enseñanzas formales conducentes al título de Educación Secundaria Obligatoria.</a:t>
            </a:r>
          </a:p>
          <a:p>
            <a:r>
              <a:rPr lang="es-ES" sz="4000" b="1" dirty="0"/>
              <a:t>¿Cómo se supera el curso</a:t>
            </a:r>
            <a:r>
              <a:rPr lang="es-ES" sz="4000" b="1" dirty="0" smtClean="0"/>
              <a:t>?:</a:t>
            </a:r>
            <a:r>
              <a:rPr lang="es-ES" sz="4000" dirty="0" smtClean="0"/>
              <a:t>  Para </a:t>
            </a:r>
            <a:r>
              <a:rPr lang="es-ES" sz="4000" dirty="0"/>
              <a:t>superar el curso tendrás que </a:t>
            </a:r>
            <a:r>
              <a:rPr lang="es-ES" sz="4000" b="1" dirty="0"/>
              <a:t>superar los tres ámbitos</a:t>
            </a:r>
            <a:r>
              <a:rPr lang="es-ES" sz="4000" dirty="0"/>
              <a:t>. Si no superas el curso completo, los </a:t>
            </a:r>
            <a:r>
              <a:rPr lang="es-ES" sz="4000" b="1" dirty="0"/>
              <a:t>ámbitos superados se te “guardarán”</a:t>
            </a:r>
            <a:r>
              <a:rPr lang="es-ES" sz="4000" dirty="0"/>
              <a:t> para futuras convocatorias y para las pruebas de acceso a ciclos formativos de Formación Profesional de grado medio, si es que deseas presentarte a ellas.</a:t>
            </a:r>
          </a:p>
          <a:p>
            <a:r>
              <a:rPr lang="es-ES" sz="4000" b="1" dirty="0" smtClean="0"/>
              <a:t>Se puede cursar en el IES Bellavista (Sevilla) </a:t>
            </a:r>
          </a:p>
          <a:p>
            <a:r>
              <a:rPr lang="es-ES" sz="4000" b="1" dirty="0" smtClean="0"/>
              <a:t>MÁS INFORMACIÓN </a:t>
            </a:r>
            <a:r>
              <a:rPr lang="es-ES" sz="4000" b="1" dirty="0"/>
              <a:t>EN: </a:t>
            </a:r>
            <a:endParaRPr lang="es-ES" sz="4000" b="1" dirty="0" smtClean="0"/>
          </a:p>
          <a:p>
            <a:pPr marL="114300" indent="0">
              <a:buNone/>
            </a:pPr>
            <a:r>
              <a:rPr lang="es-ES" sz="4000" b="1" dirty="0" smtClean="0">
                <a:hlinkClick r:id="rId3"/>
              </a:rPr>
              <a:t>https</a:t>
            </a:r>
            <a:r>
              <a:rPr lang="es-ES" sz="4000" b="1" dirty="0">
                <a:hlinkClick r:id="rId3"/>
              </a:rPr>
              <a:t>://</a:t>
            </a:r>
            <a:r>
              <a:rPr lang="es-ES" sz="4000" b="1" dirty="0" smtClean="0">
                <a:hlinkClick r:id="rId3"/>
              </a:rPr>
              <a:t>www.juntadeandalucia.es/educacion/portals/web/formacion-profesional-andaluza/quiero-formarme/ensenanzas/fp-grado-medio/curso-acceso</a:t>
            </a:r>
            <a:endParaRPr lang="es-ES" sz="4000" b="1" dirty="0" smtClean="0"/>
          </a:p>
          <a:p>
            <a:endParaRPr lang="es-ES" sz="4000" u="sng" dirty="0" smtClean="0">
              <a:solidFill>
                <a:schemeClr val="tx1"/>
              </a:solidFill>
              <a:hlinkClick r:id="rId4"/>
            </a:endParaRPr>
          </a:p>
        </p:txBody>
      </p:sp>
      <p:sp>
        <p:nvSpPr>
          <p:cNvPr id="172" name="Google Shape;172;p6"/>
          <p:cNvSpPr txBox="1">
            <a:spLocks noGrp="1"/>
          </p:cNvSpPr>
          <p:nvPr>
            <p:ph type="sldNum" idx="12"/>
          </p:nvPr>
        </p:nvSpPr>
        <p:spPr>
          <a:xfrm>
            <a:off x="8540496" y="6356350"/>
            <a:ext cx="274320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s-ES"/>
              <a:t>28</a:t>
            </a:fld>
            <a:endParaRPr/>
          </a:p>
        </p:txBody>
      </p:sp>
      <p:sp>
        <p:nvSpPr>
          <p:cNvPr id="173" name="Google Shape;173;p6"/>
          <p:cNvSpPr txBox="1"/>
          <p:nvPr/>
        </p:nvSpPr>
        <p:spPr>
          <a:xfrm>
            <a:off x="9912096" y="136525"/>
            <a:ext cx="1590675" cy="369332"/>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s-ES" sz="1800">
                <a:solidFill>
                  <a:schemeClr val="dk1"/>
                </a:solidFill>
                <a:latin typeface="Avenir"/>
                <a:ea typeface="Avenir"/>
                <a:cs typeface="Avenir"/>
                <a:sym typeface="Avenir"/>
              </a:rPr>
              <a:t>Sin titulación</a:t>
            </a:r>
            <a:endParaRPr/>
          </a:p>
        </p:txBody>
      </p:sp>
      <p:sp>
        <p:nvSpPr>
          <p:cNvPr id="175" name="Google Shape;175;p6"/>
          <p:cNvSpPr txBox="1"/>
          <p:nvPr/>
        </p:nvSpPr>
        <p:spPr>
          <a:xfrm>
            <a:off x="9912096" y="157917"/>
            <a:ext cx="1590675" cy="369332"/>
          </a:xfrm>
          <a:prstGeom prst="rect">
            <a:avLst/>
          </a:prstGeom>
          <a:solidFill>
            <a:schemeClr val="lt1"/>
          </a:solidFill>
          <a:ln w="76200" cap="flat" cmpd="sng">
            <a:solidFill>
              <a:schemeClr val="accent3"/>
            </a:solidFill>
            <a:prstDash val="solid"/>
            <a:miter lim="800000"/>
            <a:headEnd type="none" w="sm" len="sm"/>
            <a:tailEnd type="none" w="sm" len="sm"/>
          </a:ln>
        </p:spPr>
        <p:txBody>
          <a:bodyPr spcFirstLastPara="1" wrap="square" lIns="91425" tIns="45700" rIns="91425" bIns="45700" anchor="t" anchorCtr="0">
            <a:spAutoFit/>
          </a:bodyPr>
          <a:lstStyle/>
          <a:p>
            <a:pPr marL="0" marR="0" lvl="0" indent="0" algn="l" rtl="0">
              <a:spcBef>
                <a:spcPts val="0"/>
              </a:spcBef>
              <a:spcAft>
                <a:spcPts val="0"/>
              </a:spcAft>
              <a:buNone/>
            </a:pPr>
            <a:r>
              <a:rPr lang="es-ES" sz="1800">
                <a:solidFill>
                  <a:schemeClr val="dk1"/>
                </a:solidFill>
                <a:latin typeface="Avenir"/>
                <a:ea typeface="Avenir"/>
                <a:cs typeface="Avenir"/>
                <a:sym typeface="Avenir"/>
              </a:rPr>
              <a:t>Sin titulación</a:t>
            </a:r>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bg>
      <p:bgPr>
        <a:solidFill>
          <a:srgbClr val="D6C082">
            <a:alpha val="56862"/>
          </a:srgbClr>
        </a:solidFill>
        <a:effectLst/>
      </p:bgPr>
    </p:bg>
    <p:spTree>
      <p:nvGrpSpPr>
        <p:cNvPr id="1" name="Shape 179"/>
        <p:cNvGrpSpPr/>
        <p:nvPr/>
      </p:nvGrpSpPr>
      <p:grpSpPr>
        <a:xfrm>
          <a:off x="0" y="0"/>
          <a:ext cx="0" cy="0"/>
          <a:chOff x="0" y="0"/>
          <a:chExt cx="0" cy="0"/>
        </a:xfrm>
      </p:grpSpPr>
      <p:sp>
        <p:nvSpPr>
          <p:cNvPr id="180" name="Google Shape;180;p7"/>
          <p:cNvSpPr txBox="1">
            <a:spLocks noGrp="1"/>
          </p:cNvSpPr>
          <p:nvPr>
            <p:ph type="title"/>
          </p:nvPr>
        </p:nvSpPr>
        <p:spPr>
          <a:xfrm>
            <a:off x="1115568" y="548640"/>
            <a:ext cx="10168128" cy="1179576"/>
          </a:xfrm>
          <a:prstGeom prst="rect">
            <a:avLst/>
          </a:prstGeom>
          <a:solidFill>
            <a:schemeClr val="accent6">
              <a:lumMod val="40000"/>
              <a:lumOff val="60000"/>
            </a:schemeClr>
          </a:solidFill>
          <a:ln>
            <a:noFill/>
          </a:ln>
        </p:spPr>
        <p:txBody>
          <a:bodyPr spcFirstLastPara="1" wrap="square" lIns="91425" tIns="45700" rIns="91425" bIns="45700" anchor="ctr" anchorCtr="0">
            <a:normAutofit/>
          </a:bodyPr>
          <a:lstStyle/>
          <a:p>
            <a:pPr marL="0" lvl="0" indent="0" algn="ctr">
              <a:buSzPct val="100000"/>
            </a:pPr>
            <a:r>
              <a:rPr lang="es-ES" sz="3600" b="1" dirty="0">
                <a:solidFill>
                  <a:srgbClr val="FF0000"/>
                </a:solidFill>
              </a:rPr>
              <a:t>Prueba de acceso a FP de grado medio</a:t>
            </a:r>
            <a:endParaRPr sz="3600" b="1" dirty="0">
              <a:solidFill>
                <a:srgbClr val="FF0000"/>
              </a:solidFill>
            </a:endParaRPr>
          </a:p>
        </p:txBody>
      </p:sp>
      <p:sp>
        <p:nvSpPr>
          <p:cNvPr id="181" name="Google Shape;181;p7"/>
          <p:cNvSpPr txBox="1">
            <a:spLocks noGrp="1"/>
          </p:cNvSpPr>
          <p:nvPr>
            <p:ph type="body" idx="1"/>
          </p:nvPr>
        </p:nvSpPr>
        <p:spPr>
          <a:xfrm>
            <a:off x="647482" y="2195195"/>
            <a:ext cx="10168128" cy="3694176"/>
          </a:xfrm>
          <a:prstGeom prst="rect">
            <a:avLst/>
          </a:prstGeom>
          <a:noFill/>
          <a:ln>
            <a:noFill/>
          </a:ln>
        </p:spPr>
        <p:txBody>
          <a:bodyPr spcFirstLastPara="1" wrap="square" lIns="91425" tIns="45700" rIns="91425" bIns="45700" anchor="t" anchorCtr="0">
            <a:normAutofit fontScale="62500" lnSpcReduction="20000"/>
          </a:bodyPr>
          <a:lstStyle/>
          <a:p>
            <a:pPr marL="228600" lvl="0" indent="-228600" algn="l" rtl="0">
              <a:lnSpc>
                <a:spcPct val="110000"/>
              </a:lnSpc>
              <a:spcBef>
                <a:spcPts val="0"/>
              </a:spcBef>
              <a:spcAft>
                <a:spcPts val="0"/>
              </a:spcAft>
              <a:buClr>
                <a:schemeClr val="dk1"/>
              </a:buClr>
              <a:buSzPct val="100000"/>
              <a:buChar char="•"/>
            </a:pPr>
            <a:r>
              <a:rPr lang="es-ES" dirty="0"/>
              <a:t>No poseer </a:t>
            </a:r>
            <a:r>
              <a:rPr lang="es-ES" dirty="0" err="1"/>
              <a:t>titulación</a:t>
            </a:r>
            <a:r>
              <a:rPr lang="es-ES" dirty="0"/>
              <a:t> </a:t>
            </a:r>
            <a:r>
              <a:rPr lang="es-ES" dirty="0" err="1"/>
              <a:t>académica</a:t>
            </a:r>
            <a:r>
              <a:rPr lang="es-ES" dirty="0"/>
              <a:t> que permita el acceso directo a un Ciclo de Grado Medio.</a:t>
            </a:r>
            <a:endParaRPr dirty="0"/>
          </a:p>
          <a:p>
            <a:pPr marL="228600" lvl="0" indent="-228600" algn="l" rtl="0">
              <a:lnSpc>
                <a:spcPct val="110000"/>
              </a:lnSpc>
              <a:spcBef>
                <a:spcPts val="1000"/>
              </a:spcBef>
              <a:spcAft>
                <a:spcPts val="0"/>
              </a:spcAft>
              <a:buClr>
                <a:schemeClr val="dk1"/>
              </a:buClr>
              <a:buSzPct val="100000"/>
              <a:buChar char="•"/>
            </a:pPr>
            <a:r>
              <a:rPr lang="es-ES" dirty="0"/>
              <a:t>Tener 17 </a:t>
            </a:r>
            <a:r>
              <a:rPr lang="es-ES" dirty="0" err="1"/>
              <a:t>años</a:t>
            </a:r>
            <a:r>
              <a:rPr lang="es-ES" dirty="0"/>
              <a:t> de edad o cumplirlos en el </a:t>
            </a:r>
            <a:r>
              <a:rPr lang="es-ES" dirty="0" err="1"/>
              <a:t>año</a:t>
            </a:r>
            <a:r>
              <a:rPr lang="es-ES" dirty="0"/>
              <a:t> natural de </a:t>
            </a:r>
            <a:r>
              <a:rPr lang="es-ES" dirty="0" err="1"/>
              <a:t>celebración</a:t>
            </a:r>
            <a:r>
              <a:rPr lang="es-ES" dirty="0"/>
              <a:t> de la prueba</a:t>
            </a:r>
            <a:r>
              <a:rPr lang="es-ES" dirty="0" smtClean="0"/>
              <a:t>.</a:t>
            </a:r>
          </a:p>
          <a:p>
            <a:pPr marL="228600" lvl="0" indent="-228600">
              <a:buSzPct val="100000"/>
            </a:pPr>
            <a:r>
              <a:rPr lang="es-ES" dirty="0"/>
              <a:t>Este curso 2021/2022 se llevará a cabo, </a:t>
            </a:r>
            <a:r>
              <a:rPr lang="es-ES" u="sng" dirty="0"/>
              <a:t>una única convocatoria </a:t>
            </a:r>
            <a:r>
              <a:rPr lang="es-ES" dirty="0"/>
              <a:t>de pruebas de acceso </a:t>
            </a:r>
            <a:r>
              <a:rPr lang="es-ES" u="sng" dirty="0"/>
              <a:t>en el mes de </a:t>
            </a:r>
            <a:r>
              <a:rPr lang="es-ES" u="sng" dirty="0" smtClean="0"/>
              <a:t>junio</a:t>
            </a:r>
            <a:r>
              <a:rPr lang="es-ES" dirty="0" smtClean="0"/>
              <a:t>.</a:t>
            </a:r>
            <a:r>
              <a:rPr lang="es-ES" dirty="0"/>
              <a:t> Los centros sede y las fechas concretas de presentación de solicitudes, previstas para la segunda quincena de abril, se establecerán en la Resolución de la </a:t>
            </a:r>
            <a:r>
              <a:rPr lang="es-ES" dirty="0" smtClean="0"/>
              <a:t>convocatoria. Preinscripción este año </a:t>
            </a:r>
            <a:r>
              <a:rPr lang="es-ES" dirty="0" smtClean="0"/>
              <a:t>del 25 abril al 6 de mayo</a:t>
            </a:r>
            <a:r>
              <a:rPr lang="es-ES" dirty="0" smtClean="0"/>
              <a:t>. Realización pruebas: del 30 de mayo al 10 de junio</a:t>
            </a:r>
            <a:endParaRPr lang="es-ES" dirty="0" smtClean="0"/>
          </a:p>
          <a:p>
            <a:pPr marL="228600" lvl="0" indent="-228600">
              <a:buSzPct val="100000"/>
            </a:pPr>
            <a:r>
              <a:rPr lang="es-ES" dirty="0" smtClean="0"/>
              <a:t>Estructura: 3 ámbitos: Comunicación</a:t>
            </a:r>
            <a:r>
              <a:rPr lang="es-ES" dirty="0"/>
              <a:t> </a:t>
            </a:r>
            <a:r>
              <a:rPr lang="es-ES" dirty="0" smtClean="0"/>
              <a:t>/ Social y Ámbito Científico-Tecnológico</a:t>
            </a:r>
          </a:p>
          <a:p>
            <a:pPr marL="228600" lvl="0" indent="-228600">
              <a:buSzPct val="100000"/>
            </a:pPr>
            <a:r>
              <a:rPr lang="es-ES" dirty="0"/>
              <a:t>EXENCIONES: </a:t>
            </a:r>
            <a:r>
              <a:rPr lang="es-ES" dirty="0" smtClean="0"/>
              <a:t>con materias aprobadas en 4º de la ESO</a:t>
            </a:r>
          </a:p>
          <a:p>
            <a:pPr marL="228600" lvl="0" indent="-228600">
              <a:buSzPct val="100000"/>
            </a:pPr>
            <a:r>
              <a:rPr lang="es-ES" sz="2900" u="sng" dirty="0" smtClean="0">
                <a:solidFill>
                  <a:schemeClr val="hlink"/>
                </a:solidFill>
                <a:hlinkClick r:id="rId3"/>
              </a:rPr>
              <a:t>http</a:t>
            </a:r>
            <a:r>
              <a:rPr lang="es-ES" sz="2900" u="sng" dirty="0">
                <a:solidFill>
                  <a:schemeClr val="hlink"/>
                </a:solidFill>
                <a:hlinkClick r:id="rId3"/>
              </a:rPr>
              <a:t>://www.juntadeandalucia.es/educacion/portals/web/formacion-profesional-andaluza/quiero-formarme/pruebas-y-procedimientos/pruebas-acceso</a:t>
            </a:r>
            <a:endParaRPr sz="2900" dirty="0"/>
          </a:p>
        </p:txBody>
      </p:sp>
      <p:sp>
        <p:nvSpPr>
          <p:cNvPr id="182" name="Google Shape;182;p7"/>
          <p:cNvSpPr txBox="1">
            <a:spLocks noGrp="1"/>
          </p:cNvSpPr>
          <p:nvPr>
            <p:ph type="sldNum" idx="12"/>
          </p:nvPr>
        </p:nvSpPr>
        <p:spPr>
          <a:xfrm>
            <a:off x="8540496" y="6356350"/>
            <a:ext cx="274320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s-ES"/>
              <a:t>29</a:t>
            </a:fld>
            <a:endParaRPr/>
          </a:p>
        </p:txBody>
      </p:sp>
      <p:sp>
        <p:nvSpPr>
          <p:cNvPr id="183" name="Google Shape;183;p7"/>
          <p:cNvSpPr txBox="1"/>
          <p:nvPr/>
        </p:nvSpPr>
        <p:spPr>
          <a:xfrm>
            <a:off x="9912096" y="136525"/>
            <a:ext cx="1590675" cy="369332"/>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s-ES" sz="1800">
                <a:solidFill>
                  <a:schemeClr val="dk1"/>
                </a:solidFill>
                <a:latin typeface="Avenir"/>
                <a:ea typeface="Avenir"/>
                <a:cs typeface="Avenir"/>
                <a:sym typeface="Avenir"/>
              </a:rPr>
              <a:t>Sin titulación</a:t>
            </a:r>
            <a:endParaRPr/>
          </a:p>
        </p:txBody>
      </p:sp>
      <p:sp>
        <p:nvSpPr>
          <p:cNvPr id="184" name="Google Shape;184;p7"/>
          <p:cNvSpPr txBox="1"/>
          <p:nvPr/>
        </p:nvSpPr>
        <p:spPr>
          <a:xfrm>
            <a:off x="10020272" y="179308"/>
            <a:ext cx="1590675" cy="369332"/>
          </a:xfrm>
          <a:prstGeom prst="rect">
            <a:avLst/>
          </a:prstGeom>
          <a:solidFill>
            <a:schemeClr val="lt1"/>
          </a:solidFill>
          <a:ln w="76200" cap="flat" cmpd="sng">
            <a:solidFill>
              <a:schemeClr val="accent3"/>
            </a:solidFill>
            <a:prstDash val="solid"/>
            <a:miter lim="800000"/>
            <a:headEnd type="none" w="sm" len="sm"/>
            <a:tailEnd type="none" w="sm" len="sm"/>
          </a:ln>
        </p:spPr>
        <p:txBody>
          <a:bodyPr spcFirstLastPara="1" wrap="square" lIns="91425" tIns="45700" rIns="91425" bIns="45700" anchor="t" anchorCtr="0">
            <a:spAutoFit/>
          </a:bodyPr>
          <a:lstStyle/>
          <a:p>
            <a:pPr marL="0" marR="0" lvl="0" indent="0" algn="l" rtl="0">
              <a:spcBef>
                <a:spcPts val="0"/>
              </a:spcBef>
              <a:spcAft>
                <a:spcPts val="0"/>
              </a:spcAft>
              <a:buNone/>
            </a:pPr>
            <a:r>
              <a:rPr lang="es-ES" sz="1800">
                <a:solidFill>
                  <a:schemeClr val="dk1"/>
                </a:solidFill>
                <a:latin typeface="Avenir"/>
                <a:ea typeface="Avenir"/>
                <a:cs typeface="Avenir"/>
                <a:sym typeface="Avenir"/>
              </a:rPr>
              <a:t>Sin titulación</a:t>
            </a:r>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216"/>
        <p:cNvGrpSpPr/>
        <p:nvPr/>
      </p:nvGrpSpPr>
      <p:grpSpPr>
        <a:xfrm>
          <a:off x="0" y="0"/>
          <a:ext cx="0" cy="0"/>
          <a:chOff x="0" y="0"/>
          <a:chExt cx="0" cy="0"/>
        </a:xfrm>
      </p:grpSpPr>
      <p:sp>
        <p:nvSpPr>
          <p:cNvPr id="8" name="7 Título"/>
          <p:cNvSpPr>
            <a:spLocks noGrp="1"/>
          </p:cNvSpPr>
          <p:nvPr>
            <p:ph type="title"/>
          </p:nvPr>
        </p:nvSpPr>
        <p:spPr/>
        <p:txBody>
          <a:bodyPr/>
          <a:lstStyle/>
          <a:p>
            <a:endParaRPr lang="es-ES"/>
          </a:p>
        </p:txBody>
      </p:sp>
      <p:sp>
        <p:nvSpPr>
          <p:cNvPr id="217" name="Google Shape;217;p11"/>
          <p:cNvSpPr txBox="1">
            <a:spLocks noGrp="1"/>
          </p:cNvSpPr>
          <p:nvPr>
            <p:ph type="body" idx="1"/>
          </p:nvPr>
        </p:nvSpPr>
        <p:spPr>
          <a:xfrm>
            <a:off x="1115568" y="2372650"/>
            <a:ext cx="4937760" cy="624302"/>
          </a:xfrm>
          <a:prstGeom prst="rect">
            <a:avLst/>
          </a:prstGeom>
          <a:ln/>
        </p:spPr>
        <p:style>
          <a:lnRef idx="1">
            <a:schemeClr val="accent5"/>
          </a:lnRef>
          <a:fillRef idx="3">
            <a:schemeClr val="accent5"/>
          </a:fillRef>
          <a:effectRef idx="2">
            <a:schemeClr val="accent5"/>
          </a:effectRef>
          <a:fontRef idx="minor">
            <a:schemeClr val="lt1"/>
          </a:fontRef>
        </p:style>
        <p:txBody>
          <a:bodyPr spcFirstLastPara="1" wrap="square" lIns="91425" tIns="45700" rIns="91425" bIns="45700" anchor="t" anchorCtr="0">
            <a:normAutofit fontScale="55000" lnSpcReduction="20000"/>
          </a:bodyPr>
          <a:lstStyle/>
          <a:p>
            <a:pPr marL="0" lvl="0" indent="0" algn="l" rtl="0">
              <a:lnSpc>
                <a:spcPct val="110000"/>
              </a:lnSpc>
              <a:spcBef>
                <a:spcPts val="0"/>
              </a:spcBef>
              <a:spcAft>
                <a:spcPts val="0"/>
              </a:spcAft>
              <a:buClr>
                <a:schemeClr val="dk1"/>
              </a:buClr>
              <a:buSzPts val="2800"/>
            </a:pPr>
            <a:endParaRPr lang="es-ES" dirty="0" smtClean="0"/>
          </a:p>
          <a:p>
            <a:pPr marL="0" lvl="0" indent="0" algn="ctr" rtl="0">
              <a:lnSpc>
                <a:spcPct val="110000"/>
              </a:lnSpc>
              <a:spcBef>
                <a:spcPts val="0"/>
              </a:spcBef>
              <a:spcAft>
                <a:spcPts val="0"/>
              </a:spcAft>
              <a:buClr>
                <a:schemeClr val="dk1"/>
              </a:buClr>
              <a:buSzPts val="2800"/>
            </a:pPr>
            <a:r>
              <a:rPr lang="es-ES" sz="3800" dirty="0" smtClean="0"/>
              <a:t> CON TÍTULO</a:t>
            </a:r>
          </a:p>
        </p:txBody>
      </p:sp>
      <p:sp>
        <p:nvSpPr>
          <p:cNvPr id="9" name="8 Marcador de texto"/>
          <p:cNvSpPr>
            <a:spLocks noGrp="1"/>
          </p:cNvSpPr>
          <p:nvPr>
            <p:ph type="body" idx="2"/>
          </p:nvPr>
        </p:nvSpPr>
        <p:spPr/>
        <p:style>
          <a:lnRef idx="1">
            <a:schemeClr val="accent5"/>
          </a:lnRef>
          <a:fillRef idx="3">
            <a:schemeClr val="accent5"/>
          </a:fillRef>
          <a:effectRef idx="2">
            <a:schemeClr val="accent5"/>
          </a:effectRef>
          <a:fontRef idx="minor">
            <a:schemeClr val="lt1"/>
          </a:fontRef>
        </p:style>
        <p:txBody>
          <a:bodyPr/>
          <a:lstStyle/>
          <a:p>
            <a:r>
              <a:rPr lang="es-ES" dirty="0" smtClean="0"/>
              <a:t>BACHILLERATO</a:t>
            </a:r>
          </a:p>
          <a:p>
            <a:r>
              <a:rPr lang="es-ES" dirty="0" smtClean="0"/>
              <a:t>FORMACIÓN PROFESIONAL DE GRADO MEDIO</a:t>
            </a:r>
            <a:endParaRPr lang="es-ES" dirty="0"/>
          </a:p>
        </p:txBody>
      </p:sp>
      <p:sp>
        <p:nvSpPr>
          <p:cNvPr id="10" name="9 Marcador de texto"/>
          <p:cNvSpPr>
            <a:spLocks noGrp="1"/>
          </p:cNvSpPr>
          <p:nvPr>
            <p:ph type="body" idx="3"/>
          </p:nvPr>
        </p:nvSpPr>
        <p:spPr>
          <a:xfrm>
            <a:off x="6345936" y="2372650"/>
            <a:ext cx="4937760" cy="624302"/>
          </a:xfrm>
        </p:spPr>
        <p:style>
          <a:lnRef idx="1">
            <a:schemeClr val="accent5"/>
          </a:lnRef>
          <a:fillRef idx="3">
            <a:schemeClr val="accent5"/>
          </a:fillRef>
          <a:effectRef idx="2">
            <a:schemeClr val="accent5"/>
          </a:effectRef>
          <a:fontRef idx="minor">
            <a:schemeClr val="lt1"/>
          </a:fontRef>
        </p:style>
        <p:txBody>
          <a:bodyPr/>
          <a:lstStyle/>
          <a:p>
            <a:pPr algn="ctr"/>
            <a:r>
              <a:rPr lang="es-ES" dirty="0" smtClean="0"/>
              <a:t>SIN TÍTULO</a:t>
            </a:r>
            <a:endParaRPr lang="es-ES" dirty="0"/>
          </a:p>
        </p:txBody>
      </p:sp>
      <p:sp>
        <p:nvSpPr>
          <p:cNvPr id="11" name="10 Marcador de texto"/>
          <p:cNvSpPr>
            <a:spLocks noGrp="1"/>
          </p:cNvSpPr>
          <p:nvPr>
            <p:ph type="body" idx="4"/>
          </p:nvPr>
        </p:nvSpPr>
        <p:spPr/>
        <p:style>
          <a:lnRef idx="1">
            <a:schemeClr val="accent5"/>
          </a:lnRef>
          <a:fillRef idx="3">
            <a:schemeClr val="accent5"/>
          </a:fillRef>
          <a:effectRef idx="2">
            <a:schemeClr val="accent5"/>
          </a:effectRef>
          <a:fontRef idx="minor">
            <a:schemeClr val="lt1"/>
          </a:fontRef>
        </p:style>
        <p:txBody>
          <a:bodyPr>
            <a:normAutofit fontScale="47500" lnSpcReduction="20000"/>
          </a:bodyPr>
          <a:lstStyle/>
          <a:p>
            <a:r>
              <a:rPr lang="es-ES" dirty="0" smtClean="0"/>
              <a:t>REPETIR:</a:t>
            </a:r>
          </a:p>
          <a:p>
            <a:pPr lvl="1"/>
            <a:r>
              <a:rPr lang="es-ES" dirty="0" smtClean="0"/>
              <a:t> Si puedes: 2 veces máximo Ed. Primaria + ESO</a:t>
            </a:r>
          </a:p>
          <a:p>
            <a:pPr lvl="1"/>
            <a:r>
              <a:rPr lang="es-ES" dirty="0" smtClean="0"/>
              <a:t>Con 3 o más suspensos. ¡OJO! Cuentan las pendientes y no hay </a:t>
            </a:r>
            <a:r>
              <a:rPr lang="es-ES" dirty="0" err="1" smtClean="0"/>
              <a:t>ev</a:t>
            </a:r>
            <a:r>
              <a:rPr lang="es-ES" dirty="0" smtClean="0"/>
              <a:t>. extraordinaria</a:t>
            </a:r>
          </a:p>
          <a:p>
            <a:r>
              <a:rPr lang="es-ES" dirty="0" smtClean="0"/>
              <a:t>FORMACIÓN PROFESIONAL BÁSICA</a:t>
            </a:r>
          </a:p>
          <a:p>
            <a:r>
              <a:rPr lang="es-ES" dirty="0" smtClean="0"/>
              <a:t>RECUPERAR SUSPENSOS EN LOS DOS CURSOS SIGUIENTES</a:t>
            </a:r>
          </a:p>
          <a:p>
            <a:r>
              <a:rPr lang="es-ES" dirty="0" smtClean="0"/>
              <a:t>E.S.A. (&gt;18 años o 16 con contrato laboral)</a:t>
            </a:r>
          </a:p>
          <a:p>
            <a:r>
              <a:rPr lang="es-ES" dirty="0" smtClean="0"/>
              <a:t>CURSO DE PREPARACIÓN A LOS C.F.G.M.</a:t>
            </a:r>
          </a:p>
          <a:p>
            <a:r>
              <a:rPr lang="es-ES" dirty="0" smtClean="0"/>
              <a:t>PRUEBA ACCESO A GRADO MEDIO (&gt;17 años)</a:t>
            </a:r>
          </a:p>
          <a:p>
            <a:r>
              <a:rPr lang="es-ES" dirty="0" smtClean="0"/>
              <a:t>PRUEBA OBTENCIÓN TÍTULO ESO (&gt;18años)</a:t>
            </a:r>
          </a:p>
          <a:p>
            <a:endParaRPr lang="es-ES" dirty="0"/>
          </a:p>
        </p:txBody>
      </p:sp>
      <p:sp>
        <p:nvSpPr>
          <p:cNvPr id="218" name="Google Shape;218;p11"/>
          <p:cNvSpPr txBox="1">
            <a:spLocks noGrp="1"/>
          </p:cNvSpPr>
          <p:nvPr>
            <p:ph type="sldNum" idx="12"/>
          </p:nvPr>
        </p:nvSpPr>
        <p:spPr>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s-ES"/>
              <a:t>3</a:t>
            </a:fld>
            <a:endParaRPr/>
          </a:p>
        </p:txBody>
      </p:sp>
      <p:sp>
        <p:nvSpPr>
          <p:cNvPr id="219" name="Google Shape;219;p11"/>
          <p:cNvSpPr txBox="1"/>
          <p:nvPr/>
        </p:nvSpPr>
        <p:spPr>
          <a:xfrm>
            <a:off x="1115568" y="548640"/>
            <a:ext cx="10168128" cy="1179576"/>
          </a:xfrm>
          <a:prstGeom prst="rect">
            <a:avLst/>
          </a:prstGeom>
          <a:ln/>
        </p:spPr>
        <p:style>
          <a:lnRef idx="3">
            <a:schemeClr val="lt1"/>
          </a:lnRef>
          <a:fillRef idx="1">
            <a:schemeClr val="accent5"/>
          </a:fillRef>
          <a:effectRef idx="1">
            <a:schemeClr val="accent5"/>
          </a:effectRef>
          <a:fontRef idx="minor">
            <a:schemeClr val="lt1"/>
          </a:fontRef>
        </p:style>
        <p:txBody>
          <a:bodyPr spcFirstLastPara="1" wrap="square" lIns="91425" tIns="45700" rIns="91425" bIns="45700" anchor="ctr" anchorCtr="0">
            <a:normAutofit lnSpcReduction="10000"/>
          </a:bodyPr>
          <a:lstStyle/>
          <a:p>
            <a:pPr marL="0" marR="0" lvl="0" indent="0" algn="ctr" rtl="0">
              <a:lnSpc>
                <a:spcPct val="90000"/>
              </a:lnSpc>
              <a:spcBef>
                <a:spcPts val="0"/>
              </a:spcBef>
              <a:spcAft>
                <a:spcPts val="0"/>
              </a:spcAft>
              <a:buClr>
                <a:schemeClr val="dk1"/>
              </a:buClr>
              <a:buSzPts val="4000"/>
              <a:buFont typeface="Avenir"/>
              <a:buNone/>
            </a:pPr>
            <a:r>
              <a:rPr lang="es-ES" sz="4000" b="1" dirty="0" smtClean="0">
                <a:solidFill>
                  <a:schemeClr val="tx1"/>
                </a:solidFill>
                <a:latin typeface="Avenir"/>
                <a:ea typeface="Avenir"/>
                <a:cs typeface="Avenir"/>
                <a:sym typeface="Avenir"/>
              </a:rPr>
              <a:t>SALIDAS ACADÉMICAS AL </a:t>
            </a:r>
            <a:r>
              <a:rPr lang="es-ES" sz="4000" b="1" dirty="0">
                <a:solidFill>
                  <a:schemeClr val="tx1"/>
                </a:solidFill>
                <a:latin typeface="Avenir"/>
                <a:ea typeface="Avenir"/>
                <a:cs typeface="Avenir"/>
                <a:sym typeface="Avenir"/>
              </a:rPr>
              <a:t>ACABAR 4º DE ESO…</a:t>
            </a:r>
            <a:endParaRPr b="1" dirty="0">
              <a:solidFill>
                <a:schemeClr val="tx1"/>
              </a:solidFill>
            </a:endParaRPr>
          </a:p>
        </p:txBody>
      </p:sp>
    </p:spTree>
    <p:extLst>
      <p:ext uri="{BB962C8B-B14F-4D97-AF65-F5344CB8AC3E}">
        <p14:creationId xmlns:p14="http://schemas.microsoft.com/office/powerpoint/2010/main" val="215176291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1"/>
          <p:cNvSpPr>
            <a:spLocks noGrp="1" noChangeArrowheads="1"/>
          </p:cNvSpPr>
          <p:nvPr>
            <p:ph type="title" idx="4294967295"/>
          </p:nvPr>
        </p:nvSpPr>
        <p:spPr>
          <a:xfrm>
            <a:off x="1111251" y="737956"/>
            <a:ext cx="10369549" cy="1089489"/>
          </a:xfrm>
          <a:solidFill>
            <a:schemeClr val="accent6">
              <a:lumMod val="40000"/>
              <a:lumOff val="60000"/>
            </a:schemeClr>
          </a:solidFill>
        </p:spPr>
        <p:txBody>
          <a:bodyPr>
            <a:spAutoFit/>
          </a:bodyPr>
          <a:lstStyle/>
          <a:p>
            <a:pPr algn="ctr" eaLnBrk="1" hangingPunct="1">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sz="3600" b="1" dirty="0">
                <a:solidFill>
                  <a:srgbClr val="FF0000"/>
                </a:solidFill>
              </a:rPr>
              <a:t>EDUCACIÓN SECUNDARIA OBLIGATORIA PARA </a:t>
            </a:r>
            <a:r>
              <a:rPr lang="en-GB" sz="3600" b="1" dirty="0" smtClean="0">
                <a:solidFill>
                  <a:srgbClr val="FF0000"/>
                </a:solidFill>
              </a:rPr>
              <a:t>ADULTOS (ESPA</a:t>
            </a:r>
            <a:r>
              <a:rPr lang="en-GB" sz="3600" b="1" dirty="0">
                <a:solidFill>
                  <a:srgbClr val="FF0000"/>
                </a:solidFill>
              </a:rPr>
              <a:t>)</a:t>
            </a:r>
            <a:r>
              <a:rPr lang="ar-SA" sz="3600" b="1" dirty="0">
                <a:solidFill>
                  <a:srgbClr val="FF0000"/>
                </a:solidFill>
              </a:rPr>
              <a:t>‏</a:t>
            </a:r>
            <a:endParaRPr lang="en-GB" sz="3600" b="1" dirty="0">
              <a:solidFill>
                <a:srgbClr val="FF0000"/>
              </a:solidFill>
            </a:endParaRPr>
          </a:p>
        </p:txBody>
      </p:sp>
      <p:sp>
        <p:nvSpPr>
          <p:cNvPr id="43010" name="Rectangle 2"/>
          <p:cNvSpPr>
            <a:spLocks noGrp="1" noChangeArrowheads="1"/>
          </p:cNvSpPr>
          <p:nvPr>
            <p:ph type="body" idx="4294967295"/>
          </p:nvPr>
        </p:nvSpPr>
        <p:spPr>
          <a:xfrm>
            <a:off x="1055440" y="1988840"/>
            <a:ext cx="10315293" cy="5031209"/>
          </a:xfrm>
        </p:spPr>
        <p:style>
          <a:lnRef idx="1">
            <a:schemeClr val="accent6"/>
          </a:lnRef>
          <a:fillRef idx="2">
            <a:schemeClr val="accent6"/>
          </a:fillRef>
          <a:effectRef idx="1">
            <a:schemeClr val="accent6"/>
          </a:effectRef>
          <a:fontRef idx="minor">
            <a:schemeClr val="dk1"/>
          </a:fontRef>
        </p:style>
        <p:txBody>
          <a:bodyPr wrap="square">
            <a:spAutoFit/>
          </a:bodyPr>
          <a:lstStyle/>
          <a:p>
            <a:pPr marL="50800" indent="0">
              <a:buNone/>
            </a:pPr>
            <a:r>
              <a:rPr lang="es-ES" sz="1400" b="1" dirty="0" smtClean="0"/>
              <a:t>REQUISITOS: </a:t>
            </a:r>
          </a:p>
          <a:p>
            <a:r>
              <a:rPr lang="es-ES" sz="1400" dirty="0" smtClean="0"/>
              <a:t>Debes </a:t>
            </a:r>
            <a:r>
              <a:rPr lang="es-ES" sz="1400" dirty="0"/>
              <a:t>ser </a:t>
            </a:r>
            <a:r>
              <a:rPr lang="es-ES" sz="1400" b="1" dirty="0"/>
              <a:t>mayor de dieciocho años</a:t>
            </a:r>
            <a:r>
              <a:rPr lang="es-ES" sz="1400" dirty="0"/>
              <a:t> o cumplirlos en el año natural en que comience el curso académico.</a:t>
            </a:r>
          </a:p>
          <a:p>
            <a:r>
              <a:rPr lang="es-ES" sz="1400" dirty="0"/>
              <a:t>De manera </a:t>
            </a:r>
            <a:r>
              <a:rPr lang="es-ES" sz="1400" b="1" dirty="0" smtClean="0"/>
              <a:t>excepcional</a:t>
            </a:r>
            <a:r>
              <a:rPr lang="es-ES" sz="1400" dirty="0" smtClean="0"/>
              <a:t>, puedes acceder si </a:t>
            </a:r>
            <a:r>
              <a:rPr lang="es-ES" sz="1400" dirty="0"/>
              <a:t>eres mayor de 16 años, o los cumples en el año natural en que comienza el curso académico, acreditando </a:t>
            </a:r>
            <a:r>
              <a:rPr lang="es-ES" sz="1400" dirty="0" smtClean="0"/>
              <a:t>alguna situación especial: Ser </a:t>
            </a:r>
            <a:r>
              <a:rPr lang="es-ES" sz="1400" dirty="0"/>
              <a:t>persona </a:t>
            </a:r>
            <a:r>
              <a:rPr lang="es-ES" sz="1400" dirty="0" smtClean="0"/>
              <a:t>trabajadora, ser </a:t>
            </a:r>
            <a:r>
              <a:rPr lang="es-ES" sz="1400" dirty="0"/>
              <a:t>deportista de </a:t>
            </a:r>
            <a:r>
              <a:rPr lang="es-ES" sz="1400" dirty="0" smtClean="0"/>
              <a:t>rendimiento…</a:t>
            </a:r>
            <a:endParaRPr lang="es-ES" sz="1400" dirty="0"/>
          </a:p>
          <a:p>
            <a:pPr marL="50800" indent="0" eaLnBrk="1" hangingPunct="1">
              <a:lnSpc>
                <a:spcPct val="87000"/>
              </a:lnSpc>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sz="1400" b="1" dirty="0"/>
              <a:t>DURACIÓN</a:t>
            </a:r>
            <a:r>
              <a:rPr lang="en-GB" sz="1400" dirty="0" smtClean="0">
                <a:latin typeface="Comic Sans MS" pitchFamily="66" charset="0"/>
              </a:rPr>
              <a:t>: </a:t>
            </a:r>
            <a:r>
              <a:rPr lang="en-GB" sz="1400" dirty="0"/>
              <a:t>2 </a:t>
            </a:r>
            <a:r>
              <a:rPr lang="en-GB" sz="1400" dirty="0" err="1"/>
              <a:t>cursos</a:t>
            </a:r>
            <a:endParaRPr lang="en-GB" sz="1400" dirty="0"/>
          </a:p>
          <a:p>
            <a:pPr marL="50800" indent="0">
              <a:lnSpc>
                <a:spcPct val="87000"/>
              </a:lnSpc>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sz="1400" b="1" dirty="0"/>
              <a:t>EQUIVALENCIAS</a:t>
            </a:r>
            <a:r>
              <a:rPr lang="en-GB" sz="1400" dirty="0" smtClean="0">
                <a:latin typeface="Comic Sans MS" pitchFamily="66" charset="0"/>
              </a:rPr>
              <a:t>: </a:t>
            </a:r>
            <a:r>
              <a:rPr lang="en-GB" sz="1400" dirty="0"/>
              <a:t>entre </a:t>
            </a:r>
            <a:r>
              <a:rPr lang="en-GB" sz="1400" dirty="0" err="1"/>
              <a:t>áreas</a:t>
            </a:r>
            <a:r>
              <a:rPr lang="en-GB" sz="1400" dirty="0"/>
              <a:t> de la ESO y </a:t>
            </a:r>
            <a:r>
              <a:rPr lang="en-GB" sz="1400" dirty="0" err="1"/>
              <a:t>módulos</a:t>
            </a:r>
            <a:r>
              <a:rPr lang="en-GB" sz="1400" dirty="0"/>
              <a:t> de los </a:t>
            </a:r>
            <a:r>
              <a:rPr lang="en-GB" sz="1400" dirty="0" err="1"/>
              <a:t>ámbitos</a:t>
            </a:r>
            <a:r>
              <a:rPr lang="en-GB" sz="1400" dirty="0"/>
              <a:t> la ESA</a:t>
            </a:r>
          </a:p>
          <a:p>
            <a:pPr marL="50800" indent="0" eaLnBrk="1" hangingPunct="1">
              <a:lnSpc>
                <a:spcPct val="87000"/>
              </a:lnSpc>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sz="1400" b="1" dirty="0"/>
              <a:t>TITULACIÓN</a:t>
            </a:r>
            <a:r>
              <a:rPr lang="en-GB" sz="1400" dirty="0"/>
              <a:t>:</a:t>
            </a:r>
            <a:r>
              <a:rPr lang="en-GB" sz="1400" dirty="0" smtClean="0">
                <a:latin typeface="Comic Sans MS" pitchFamily="66" charset="0"/>
              </a:rPr>
              <a:t> </a:t>
            </a:r>
            <a:r>
              <a:rPr lang="en-GB" sz="1400" dirty="0" err="1"/>
              <a:t>Graduado</a:t>
            </a:r>
            <a:r>
              <a:rPr lang="en-GB" sz="1400" dirty="0"/>
              <a:t> en la ESO </a:t>
            </a:r>
            <a:r>
              <a:rPr lang="en-GB" sz="1400" dirty="0" err="1"/>
              <a:t>tras</a:t>
            </a:r>
            <a:r>
              <a:rPr lang="en-GB" sz="1400" dirty="0"/>
              <a:t> </a:t>
            </a:r>
            <a:r>
              <a:rPr lang="en-GB" sz="1400" dirty="0" err="1"/>
              <a:t>superar</a:t>
            </a:r>
            <a:r>
              <a:rPr lang="en-GB" sz="1400" dirty="0"/>
              <a:t> </a:t>
            </a:r>
            <a:r>
              <a:rPr lang="en-GB" sz="1400" dirty="0" err="1"/>
              <a:t>todos</a:t>
            </a:r>
            <a:r>
              <a:rPr lang="en-GB" sz="1400" dirty="0"/>
              <a:t> los </a:t>
            </a:r>
            <a:r>
              <a:rPr lang="en-GB" sz="1400" dirty="0" err="1"/>
              <a:t>ámbitos</a:t>
            </a:r>
            <a:r>
              <a:rPr lang="en-GB" sz="1400" dirty="0"/>
              <a:t>.  </a:t>
            </a:r>
          </a:p>
          <a:p>
            <a:pPr marL="50800" indent="0" eaLnBrk="1" hangingPunct="1">
              <a:lnSpc>
                <a:spcPct val="87000"/>
              </a:lnSpc>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sz="1400" b="1" dirty="0"/>
              <a:t>EN DOS HERMANAS SE ESTUDIA EN</a:t>
            </a:r>
            <a:r>
              <a:rPr lang="en-GB" sz="1400" dirty="0"/>
              <a:t>: </a:t>
            </a:r>
            <a:endParaRPr lang="en-GB" sz="1400" dirty="0" smtClean="0"/>
          </a:p>
          <a:p>
            <a:pPr>
              <a:lnSpc>
                <a:spcPct val="87000"/>
              </a:lnSpc>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sz="1400" b="1" dirty="0" smtClean="0"/>
              <a:t>IES </a:t>
            </a:r>
            <a:r>
              <a:rPr lang="en-GB" sz="1400" b="1" dirty="0"/>
              <a:t>VIRGEN DE </a:t>
            </a:r>
            <a:r>
              <a:rPr lang="en-GB" sz="1400" b="1" dirty="0" smtClean="0"/>
              <a:t>VALME</a:t>
            </a:r>
          </a:p>
          <a:p>
            <a:pPr>
              <a:lnSpc>
                <a:spcPct val="87000"/>
              </a:lnSpc>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sz="1400" b="1" dirty="0" smtClean="0"/>
              <a:t>CEPER </a:t>
            </a:r>
            <a:r>
              <a:rPr lang="en-GB" sz="1400" b="1" dirty="0" err="1" smtClean="0"/>
              <a:t>Bujalmoro</a:t>
            </a:r>
            <a:r>
              <a:rPr lang="en-GB" sz="1400" b="1" dirty="0"/>
              <a:t> </a:t>
            </a:r>
            <a:r>
              <a:rPr lang="en-GB" sz="1400" b="1" dirty="0" smtClean="0"/>
              <a:t>(</a:t>
            </a:r>
            <a:r>
              <a:rPr lang="en-GB" sz="1400" b="1" dirty="0" smtClean="0">
                <a:hlinkClick r:id="rId3"/>
              </a:rPr>
              <a:t>http</a:t>
            </a:r>
            <a:r>
              <a:rPr lang="en-GB" sz="1400" b="1" dirty="0">
                <a:hlinkClick r:id="rId3"/>
              </a:rPr>
              <a:t>://</a:t>
            </a:r>
            <a:r>
              <a:rPr lang="en-GB" sz="1400" b="1" dirty="0" smtClean="0">
                <a:hlinkClick r:id="rId3"/>
              </a:rPr>
              <a:t>ceperbujalmoro.blogspot.com/p/oferta-educativa.html</a:t>
            </a:r>
            <a:r>
              <a:rPr lang="en-GB" sz="1400" b="1" dirty="0" smtClean="0"/>
              <a:t>)</a:t>
            </a:r>
          </a:p>
          <a:p>
            <a:pPr marL="50800" indent="0" eaLnBrk="1" hangingPunct="1">
              <a:lnSpc>
                <a:spcPct val="87000"/>
              </a:lnSpc>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sz="1400" b="1" dirty="0" smtClean="0"/>
              <a:t>PORTAL EDUCACIÓN PERMANENTE:</a:t>
            </a:r>
          </a:p>
          <a:p>
            <a:pPr marL="50800" lvl="0" indent="0">
              <a:lnSpc>
                <a:spcPct val="87000"/>
              </a:lnSpc>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s-ES" sz="1400" b="1" dirty="0">
                <a:hlinkClick r:id="rId4"/>
              </a:rPr>
              <a:t>https://</a:t>
            </a:r>
            <a:r>
              <a:rPr lang="es-ES" sz="1400" b="1" dirty="0" smtClean="0">
                <a:hlinkClick r:id="rId4"/>
              </a:rPr>
              <a:t>www.juntadeandalucia.es/educacion/portals/web/educacion-permanente/eso/modalidades</a:t>
            </a:r>
            <a:endParaRPr lang="es-ES" sz="1400" b="1" dirty="0" smtClean="0"/>
          </a:p>
          <a:p>
            <a:pPr marL="50800" lvl="0" indent="0">
              <a:lnSpc>
                <a:spcPct val="87000"/>
              </a:lnSpc>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endParaRPr lang="es-ES" sz="1200" dirty="0"/>
          </a:p>
          <a:p>
            <a:pPr marL="50800" indent="0" eaLnBrk="1" hangingPunct="1">
              <a:lnSpc>
                <a:spcPct val="87000"/>
              </a:lnSpc>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endParaRPr lang="en-GB" sz="2000" b="1" dirty="0"/>
          </a:p>
          <a:p>
            <a:pPr eaLnBrk="1" hangingPunct="1">
              <a:lnSpc>
                <a:spcPct val="87000"/>
              </a:lnSpc>
              <a:buFont typeface="Wingdings" pitchFamily="2" charset="2"/>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endParaRPr lang="en-GB" sz="2000" dirty="0" smtClean="0">
              <a:latin typeface="Comic Sans MS" pitchFamily="66" charset="0"/>
            </a:endParaRPr>
          </a:p>
        </p:txBody>
      </p:sp>
    </p:spTree>
    <p:extLst>
      <p:ext uri="{BB962C8B-B14F-4D97-AF65-F5344CB8AC3E}">
        <p14:creationId xmlns:p14="http://schemas.microsoft.com/office/powerpoint/2010/main" val="3893269271"/>
      </p:ext>
    </p:extLst>
  </p:cSld>
  <p:clrMapOvr>
    <a:masterClrMapping/>
  </p:clrMapOvr>
  <p:transition>
    <p:wedge/>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161"/>
        <p:cNvGrpSpPr/>
        <p:nvPr/>
      </p:nvGrpSpPr>
      <p:grpSpPr>
        <a:xfrm>
          <a:off x="0" y="0"/>
          <a:ext cx="0" cy="0"/>
          <a:chOff x="0" y="0"/>
          <a:chExt cx="0" cy="0"/>
        </a:xfrm>
      </p:grpSpPr>
      <p:sp>
        <p:nvSpPr>
          <p:cNvPr id="162" name="Google Shape;162;p5"/>
          <p:cNvSpPr txBox="1">
            <a:spLocks noGrp="1"/>
          </p:cNvSpPr>
          <p:nvPr>
            <p:ph type="title"/>
          </p:nvPr>
        </p:nvSpPr>
        <p:spPr>
          <a:xfrm>
            <a:off x="1115568" y="548640"/>
            <a:ext cx="10168128" cy="1179576"/>
          </a:xfrm>
          <a:prstGeom prst="rect">
            <a:avLst/>
          </a:prstGeom>
          <a:solidFill>
            <a:schemeClr val="accent6">
              <a:lumMod val="40000"/>
              <a:lumOff val="60000"/>
            </a:schemeClr>
          </a:solidFill>
          <a:ln>
            <a:noFill/>
          </a:ln>
        </p:spPr>
        <p:txBody>
          <a:bodyPr spcFirstLastPara="1" wrap="square" lIns="91425" tIns="45700" rIns="91425" bIns="45700" anchor="ctr" anchorCtr="0">
            <a:normAutofit fontScale="90000"/>
          </a:bodyPr>
          <a:lstStyle/>
          <a:p>
            <a:pPr marL="0" lvl="0" indent="0" algn="ctr" rtl="0">
              <a:lnSpc>
                <a:spcPct val="90000"/>
              </a:lnSpc>
              <a:spcBef>
                <a:spcPts val="0"/>
              </a:spcBef>
              <a:spcAft>
                <a:spcPts val="0"/>
              </a:spcAft>
              <a:buClr>
                <a:schemeClr val="dk1"/>
              </a:buClr>
              <a:buSzPct val="100000"/>
              <a:buFont typeface="Avenir"/>
              <a:buNone/>
            </a:pPr>
            <a:r>
              <a:rPr lang="es-ES" b="1" dirty="0">
                <a:solidFill>
                  <a:srgbClr val="FF0000"/>
                </a:solidFill>
              </a:rPr>
              <a:t>Prueba de Obtención del Título de Graduado en ESO</a:t>
            </a:r>
            <a:endParaRPr b="1" dirty="0">
              <a:solidFill>
                <a:srgbClr val="FF0000"/>
              </a:solidFill>
            </a:endParaRPr>
          </a:p>
        </p:txBody>
      </p:sp>
      <p:sp>
        <p:nvSpPr>
          <p:cNvPr id="163" name="Google Shape;163;p5"/>
          <p:cNvSpPr txBox="1">
            <a:spLocks noGrp="1"/>
          </p:cNvSpPr>
          <p:nvPr>
            <p:ph type="body" idx="1"/>
          </p:nvPr>
        </p:nvSpPr>
        <p:spPr>
          <a:xfrm>
            <a:off x="1115568" y="2478024"/>
            <a:ext cx="10168128" cy="3694176"/>
          </a:xfrm>
          <a:prstGeom prst="rect">
            <a:avLst/>
          </a:prstGeom>
          <a:solidFill>
            <a:schemeClr val="accent6">
              <a:lumMod val="40000"/>
              <a:lumOff val="60000"/>
            </a:schemeClr>
          </a:solidFill>
          <a:ln>
            <a:noFill/>
          </a:ln>
        </p:spPr>
        <p:txBody>
          <a:bodyPr spcFirstLastPara="1" wrap="square" lIns="91425" tIns="45700" rIns="91425" bIns="45700" anchor="t" anchorCtr="0">
            <a:normAutofit fontScale="92500" lnSpcReduction="20000"/>
          </a:bodyPr>
          <a:lstStyle/>
          <a:p>
            <a:pPr marL="228600" lvl="0" indent="-228600" algn="l" rtl="0">
              <a:lnSpc>
                <a:spcPct val="110000"/>
              </a:lnSpc>
              <a:spcBef>
                <a:spcPts val="0"/>
              </a:spcBef>
              <a:spcAft>
                <a:spcPts val="0"/>
              </a:spcAft>
              <a:buClr>
                <a:schemeClr val="dk1"/>
              </a:buClr>
              <a:buSzPct val="100000"/>
              <a:buChar char="•"/>
            </a:pPr>
            <a:r>
              <a:rPr lang="es-ES" b="1" dirty="0"/>
              <a:t>Mayor de 18 años</a:t>
            </a:r>
            <a:r>
              <a:rPr lang="es-ES" dirty="0"/>
              <a:t> o </a:t>
            </a:r>
            <a:r>
              <a:rPr lang="es-ES" b="1" dirty="0"/>
              <a:t>cumplirlos en el año natural</a:t>
            </a:r>
            <a:r>
              <a:rPr lang="es-ES" dirty="0"/>
              <a:t> de la convocatoria.</a:t>
            </a:r>
            <a:endParaRPr dirty="0"/>
          </a:p>
          <a:p>
            <a:pPr marL="228600" lvl="0" indent="-228600" algn="l" rtl="0">
              <a:lnSpc>
                <a:spcPct val="110000"/>
              </a:lnSpc>
              <a:spcBef>
                <a:spcPts val="1000"/>
              </a:spcBef>
              <a:spcAft>
                <a:spcPts val="0"/>
              </a:spcAft>
              <a:buClr>
                <a:schemeClr val="dk1"/>
              </a:buClr>
              <a:buSzPct val="100000"/>
              <a:buChar char="•"/>
            </a:pPr>
            <a:r>
              <a:rPr lang="es-ES" b="1" dirty="0"/>
              <a:t>Dos convocatorias</a:t>
            </a:r>
            <a:r>
              <a:rPr lang="es-ES" dirty="0"/>
              <a:t>: </a:t>
            </a:r>
            <a:r>
              <a:rPr lang="es-ES" dirty="0" smtClean="0"/>
              <a:t>23 </a:t>
            </a:r>
            <a:r>
              <a:rPr lang="es-ES" dirty="0"/>
              <a:t>abril (</a:t>
            </a:r>
            <a:r>
              <a:rPr lang="es-ES" sz="1900" dirty="0" smtClean="0"/>
              <a:t>solicitud 1-15 </a:t>
            </a:r>
            <a:r>
              <a:rPr lang="es-ES" sz="1900" b="1" dirty="0"/>
              <a:t>febrero</a:t>
            </a:r>
            <a:r>
              <a:rPr lang="es-ES" dirty="0"/>
              <a:t>) y 25 junio </a:t>
            </a:r>
            <a:r>
              <a:rPr lang="es-ES" sz="1900" dirty="0"/>
              <a:t>(solicitud  19 </a:t>
            </a:r>
            <a:r>
              <a:rPr lang="es-ES" sz="1900" b="1" dirty="0"/>
              <a:t>abril</a:t>
            </a:r>
            <a:r>
              <a:rPr lang="es-ES" sz="1900" dirty="0"/>
              <a:t> – 6 </a:t>
            </a:r>
            <a:r>
              <a:rPr lang="es-ES" sz="1900" b="1" dirty="0"/>
              <a:t>mayo</a:t>
            </a:r>
            <a:r>
              <a:rPr lang="es-ES" sz="1900" dirty="0" smtClean="0"/>
              <a:t>)</a:t>
            </a:r>
          </a:p>
          <a:p>
            <a:pPr marL="228600" lvl="0" indent="-228600" algn="l" rtl="0">
              <a:lnSpc>
                <a:spcPct val="110000"/>
              </a:lnSpc>
              <a:spcBef>
                <a:spcPts val="1000"/>
              </a:spcBef>
              <a:spcAft>
                <a:spcPts val="0"/>
              </a:spcAft>
              <a:buClr>
                <a:schemeClr val="dk1"/>
              </a:buClr>
              <a:buSzPct val="100000"/>
              <a:buChar char="•"/>
            </a:pPr>
            <a:r>
              <a:rPr lang="es-ES" sz="2600" b="1" dirty="0" smtClean="0"/>
              <a:t>Estructura</a:t>
            </a:r>
            <a:r>
              <a:rPr lang="es-ES" sz="2600" dirty="0" smtClean="0"/>
              <a:t>: 3 ámbitos: Científico-Tecnológico/ social / De Comunicación</a:t>
            </a:r>
            <a:endParaRPr sz="2600" dirty="0"/>
          </a:p>
          <a:p>
            <a:pPr marL="228600" lvl="0" indent="-228600">
              <a:buSzPct val="100000"/>
            </a:pPr>
            <a:r>
              <a:rPr lang="es-ES" dirty="0"/>
              <a:t>Resolución de </a:t>
            </a:r>
            <a:r>
              <a:rPr lang="es-ES" dirty="0" smtClean="0"/>
              <a:t>14 </a:t>
            </a:r>
            <a:r>
              <a:rPr lang="es-ES" dirty="0"/>
              <a:t>de enero de </a:t>
            </a:r>
            <a:r>
              <a:rPr lang="es-ES" dirty="0" smtClean="0"/>
              <a:t>2022</a:t>
            </a:r>
          </a:p>
          <a:p>
            <a:pPr marL="228600" lvl="0" indent="-228600">
              <a:buSzPct val="100000"/>
            </a:pPr>
            <a:r>
              <a:rPr lang="es-ES" u="sng" dirty="0">
                <a:solidFill>
                  <a:schemeClr val="hlink"/>
                </a:solidFill>
              </a:rPr>
              <a:t>https://www.juntadeandalucia.es/educacion/portals/web/educacion-permanente/pruebas/pruebas-obtencion-graduado-eso</a:t>
            </a:r>
            <a:endParaRPr u="sng" dirty="0">
              <a:solidFill>
                <a:schemeClr val="hlink"/>
              </a:solidFill>
            </a:endParaRPr>
          </a:p>
        </p:txBody>
      </p:sp>
      <p:sp>
        <p:nvSpPr>
          <p:cNvPr id="164" name="Google Shape;164;p5"/>
          <p:cNvSpPr txBox="1">
            <a:spLocks noGrp="1"/>
          </p:cNvSpPr>
          <p:nvPr>
            <p:ph type="sldNum" idx="12"/>
          </p:nvPr>
        </p:nvSpPr>
        <p:spPr>
          <a:xfrm>
            <a:off x="8540496" y="6356350"/>
            <a:ext cx="274320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s-ES"/>
              <a:t>31</a:t>
            </a:fld>
            <a:endParaRPr/>
          </a:p>
        </p:txBody>
      </p:sp>
      <p:sp>
        <p:nvSpPr>
          <p:cNvPr id="165" name="Google Shape;165;p5"/>
          <p:cNvSpPr txBox="1"/>
          <p:nvPr/>
        </p:nvSpPr>
        <p:spPr>
          <a:xfrm>
            <a:off x="9912096" y="136525"/>
            <a:ext cx="1590675" cy="369332"/>
          </a:xfrm>
          <a:prstGeom prst="rect">
            <a:avLst/>
          </a:prstGeom>
          <a:solidFill>
            <a:schemeClr val="lt1"/>
          </a:solidFill>
          <a:ln w="76200" cap="flat" cmpd="sng">
            <a:solidFill>
              <a:schemeClr val="accent3"/>
            </a:solidFill>
            <a:prstDash val="solid"/>
            <a:miter lim="800000"/>
            <a:headEnd type="none" w="sm" len="sm"/>
            <a:tailEnd type="none" w="sm" len="sm"/>
          </a:ln>
        </p:spPr>
        <p:txBody>
          <a:bodyPr spcFirstLastPara="1" wrap="square" lIns="91425" tIns="45700" rIns="91425" bIns="45700" anchor="t" anchorCtr="0">
            <a:spAutoFit/>
          </a:bodyPr>
          <a:lstStyle/>
          <a:p>
            <a:pPr marL="0" marR="0" lvl="0" indent="0" algn="l" rtl="0">
              <a:spcBef>
                <a:spcPts val="0"/>
              </a:spcBef>
              <a:spcAft>
                <a:spcPts val="0"/>
              </a:spcAft>
              <a:buNone/>
            </a:pPr>
            <a:r>
              <a:rPr lang="es-ES" sz="1800" b="0" i="0" u="none" strike="noStrike" cap="none">
                <a:solidFill>
                  <a:schemeClr val="dk1"/>
                </a:solidFill>
                <a:latin typeface="Avenir"/>
                <a:ea typeface="Avenir"/>
                <a:cs typeface="Avenir"/>
                <a:sym typeface="Avenir"/>
              </a:rPr>
              <a:t>Sin titulación</a:t>
            </a:r>
            <a:endParaRPr/>
          </a:p>
        </p:txBody>
      </p:sp>
    </p:spTree>
    <p:extLst>
      <p:ext uri="{BB962C8B-B14F-4D97-AF65-F5344CB8AC3E}">
        <p14:creationId xmlns:p14="http://schemas.microsoft.com/office/powerpoint/2010/main" val="317472934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bg>
      <p:bgPr>
        <a:solidFill>
          <a:srgbClr val="D6C082">
            <a:alpha val="40000"/>
          </a:srgbClr>
        </a:solidFill>
        <a:effectLst/>
      </p:bgPr>
    </p:bg>
    <p:spTree>
      <p:nvGrpSpPr>
        <p:cNvPr id="1" name="Shape 208"/>
        <p:cNvGrpSpPr/>
        <p:nvPr/>
      </p:nvGrpSpPr>
      <p:grpSpPr>
        <a:xfrm>
          <a:off x="0" y="0"/>
          <a:ext cx="0" cy="0"/>
          <a:chOff x="0" y="0"/>
          <a:chExt cx="0" cy="0"/>
        </a:xfrm>
      </p:grpSpPr>
      <p:sp>
        <p:nvSpPr>
          <p:cNvPr id="209" name="Google Shape;209;p10"/>
          <p:cNvSpPr txBox="1">
            <a:spLocks noGrp="1"/>
          </p:cNvSpPr>
          <p:nvPr>
            <p:ph type="title"/>
          </p:nvPr>
        </p:nvSpPr>
        <p:spPr>
          <a:xfrm>
            <a:off x="1115568" y="548640"/>
            <a:ext cx="10168128" cy="1179576"/>
          </a:xfrm>
          <a:prstGeom prst="rect">
            <a:avLst/>
          </a:prstGeom>
          <a:solidFill>
            <a:schemeClr val="accent6">
              <a:lumMod val="40000"/>
              <a:lumOff val="60000"/>
            </a:schemeClr>
          </a:solidFill>
          <a:ln>
            <a:noFill/>
          </a:ln>
        </p:spPr>
        <p:txBody>
          <a:bodyPr spcFirstLastPara="1" wrap="square" lIns="91425" tIns="45700" rIns="91425" bIns="45700" anchor="ctr" anchorCtr="0">
            <a:normAutofit/>
          </a:bodyPr>
          <a:lstStyle/>
          <a:p>
            <a:pPr algn="ctr"/>
            <a:r>
              <a:rPr lang="es-ES" sz="4400" b="1" dirty="0">
                <a:solidFill>
                  <a:srgbClr val="FF0000"/>
                </a:solidFill>
              </a:rPr>
              <a:t>Mundo laboral</a:t>
            </a:r>
            <a:endParaRPr sz="4400" b="1" dirty="0">
              <a:solidFill>
                <a:srgbClr val="FF0000"/>
              </a:solidFill>
            </a:endParaRPr>
          </a:p>
        </p:txBody>
      </p:sp>
      <p:sp>
        <p:nvSpPr>
          <p:cNvPr id="210" name="Google Shape;210;p10"/>
          <p:cNvSpPr txBox="1">
            <a:spLocks noGrp="1"/>
          </p:cNvSpPr>
          <p:nvPr>
            <p:ph type="body" idx="1"/>
          </p:nvPr>
        </p:nvSpPr>
        <p:spPr>
          <a:xfrm>
            <a:off x="1115568" y="2478024"/>
            <a:ext cx="10168128" cy="3694176"/>
          </a:xfrm>
          <a:prstGeom prst="rect">
            <a:avLst/>
          </a:prstGeom>
          <a:noFill/>
          <a:ln>
            <a:noFill/>
          </a:ln>
        </p:spPr>
        <p:txBody>
          <a:bodyPr spcFirstLastPara="1" wrap="square" lIns="91425" tIns="45700" rIns="91425" bIns="45700" anchor="t" anchorCtr="0">
            <a:normAutofit/>
          </a:bodyPr>
          <a:lstStyle/>
          <a:p>
            <a:pPr marL="228600" lvl="0" indent="-228600" algn="l" rtl="0">
              <a:lnSpc>
                <a:spcPct val="110000"/>
              </a:lnSpc>
              <a:spcBef>
                <a:spcPts val="0"/>
              </a:spcBef>
              <a:spcAft>
                <a:spcPts val="0"/>
              </a:spcAft>
              <a:buClr>
                <a:schemeClr val="dk1"/>
              </a:buClr>
              <a:buSzPts val="2800"/>
              <a:buChar char="•"/>
            </a:pPr>
            <a:r>
              <a:rPr lang="es-ES" dirty="0"/>
              <a:t>Servicio Andaluz de Empleo (SAE)</a:t>
            </a:r>
            <a:endParaRPr dirty="0"/>
          </a:p>
          <a:p>
            <a:pPr marL="228600" lvl="0" indent="-50800" algn="l" rtl="0">
              <a:lnSpc>
                <a:spcPct val="110000"/>
              </a:lnSpc>
              <a:spcBef>
                <a:spcPts val="1000"/>
              </a:spcBef>
              <a:spcAft>
                <a:spcPts val="0"/>
              </a:spcAft>
              <a:buClr>
                <a:schemeClr val="dk1"/>
              </a:buClr>
              <a:buSzPts val="2800"/>
              <a:buNone/>
            </a:pPr>
            <a:r>
              <a:rPr lang="es-ES" dirty="0" smtClean="0"/>
              <a:t>Para mayores de 16 años. Registrarse como demandantes de empleo y solicitar los </a:t>
            </a:r>
            <a:r>
              <a:rPr lang="es-ES" b="1" dirty="0" smtClean="0"/>
              <a:t>cursos de formación profesional para el empleo (FPE).</a:t>
            </a:r>
            <a:endParaRPr b="1" dirty="0"/>
          </a:p>
          <a:p>
            <a:pPr marL="228600" lvl="0" indent="-228600" algn="l" rtl="0">
              <a:lnSpc>
                <a:spcPct val="110000"/>
              </a:lnSpc>
              <a:spcBef>
                <a:spcPts val="1000"/>
              </a:spcBef>
              <a:spcAft>
                <a:spcPts val="0"/>
              </a:spcAft>
              <a:buClr>
                <a:schemeClr val="dk1"/>
              </a:buClr>
              <a:buSzPts val="2800"/>
              <a:buChar char="•"/>
            </a:pPr>
            <a:r>
              <a:rPr lang="es-ES" u="sng" dirty="0">
                <a:solidFill>
                  <a:schemeClr val="hlink"/>
                </a:solidFill>
                <a:hlinkClick r:id="rId3"/>
              </a:rPr>
              <a:t>https://www.juntadeandalucia.es/organismos/empleoformacionytrabajoautonomo/sae/servicios.html</a:t>
            </a:r>
            <a:endParaRPr dirty="0"/>
          </a:p>
          <a:p>
            <a:pPr marL="228600" lvl="0" indent="-50800" algn="l" rtl="0">
              <a:lnSpc>
                <a:spcPct val="110000"/>
              </a:lnSpc>
              <a:spcBef>
                <a:spcPts val="1000"/>
              </a:spcBef>
              <a:spcAft>
                <a:spcPts val="0"/>
              </a:spcAft>
              <a:buClr>
                <a:schemeClr val="dk1"/>
              </a:buClr>
              <a:buSzPts val="2800"/>
              <a:buNone/>
            </a:pPr>
            <a:endParaRPr dirty="0"/>
          </a:p>
        </p:txBody>
      </p:sp>
      <p:sp>
        <p:nvSpPr>
          <p:cNvPr id="211" name="Google Shape;211;p10"/>
          <p:cNvSpPr txBox="1">
            <a:spLocks noGrp="1"/>
          </p:cNvSpPr>
          <p:nvPr>
            <p:ph type="sldNum" idx="12"/>
          </p:nvPr>
        </p:nvSpPr>
        <p:spPr>
          <a:xfrm>
            <a:off x="8540496" y="6356350"/>
            <a:ext cx="274320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s-ES"/>
              <a:t>32</a:t>
            </a:fld>
            <a:endParaRPr/>
          </a:p>
        </p:txBody>
      </p:sp>
      <p:sp>
        <p:nvSpPr>
          <p:cNvPr id="212" name="Google Shape;212;p10"/>
          <p:cNvSpPr txBox="1"/>
          <p:nvPr/>
        </p:nvSpPr>
        <p:spPr>
          <a:xfrm>
            <a:off x="9912096" y="136525"/>
            <a:ext cx="1590675" cy="369332"/>
          </a:xfrm>
          <a:prstGeom prst="rect">
            <a:avLst/>
          </a:prstGeom>
          <a:solidFill>
            <a:schemeClr val="lt1"/>
          </a:solidFill>
          <a:ln w="76200" cap="flat" cmpd="sng">
            <a:solidFill>
              <a:schemeClr val="accent3"/>
            </a:solidFill>
            <a:prstDash val="solid"/>
            <a:miter lim="800000"/>
            <a:headEnd type="none" w="sm" len="sm"/>
            <a:tailEnd type="none" w="sm" len="sm"/>
          </a:ln>
        </p:spPr>
        <p:txBody>
          <a:bodyPr spcFirstLastPara="1" wrap="square" lIns="91425" tIns="45700" rIns="91425" bIns="45700" anchor="t" anchorCtr="0">
            <a:spAutoFit/>
          </a:bodyPr>
          <a:lstStyle/>
          <a:p>
            <a:pPr marL="0" marR="0" lvl="0" indent="0" algn="l" rtl="0">
              <a:spcBef>
                <a:spcPts val="0"/>
              </a:spcBef>
              <a:spcAft>
                <a:spcPts val="0"/>
              </a:spcAft>
              <a:buNone/>
            </a:pPr>
            <a:r>
              <a:rPr lang="es-ES" sz="1800">
                <a:solidFill>
                  <a:schemeClr val="dk1"/>
                </a:solidFill>
                <a:latin typeface="Avenir"/>
                <a:ea typeface="Avenir"/>
                <a:cs typeface="Avenir"/>
                <a:sym typeface="Avenir"/>
              </a:rPr>
              <a:t>Sin titulación</a:t>
            </a:r>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8849" name="Picture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79118" y="2636838"/>
            <a:ext cx="4705349" cy="3529012"/>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78850" name="AutoShape 2"/>
          <p:cNvSpPr>
            <a:spLocks noChangeArrowheads="1"/>
          </p:cNvSpPr>
          <p:nvPr/>
        </p:nvSpPr>
        <p:spPr bwMode="auto">
          <a:xfrm>
            <a:off x="1775884" y="2852739"/>
            <a:ext cx="3937000" cy="2592387"/>
          </a:xfrm>
          <a:prstGeom prst="wedgeRoundRectCallout">
            <a:avLst>
              <a:gd name="adj1" fmla="val 85968"/>
              <a:gd name="adj2" fmla="val -10380"/>
              <a:gd name="adj3" fmla="val 16667"/>
            </a:avLst>
          </a:prstGeom>
          <a:solidFill>
            <a:srgbClr val="33CCCC"/>
          </a:solidFill>
          <a:ln w="9360">
            <a:solidFill>
              <a:srgbClr val="003366"/>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p>
            <a:pPr algn="ctr">
              <a:lnSpc>
                <a:spcPct val="100000"/>
              </a:lnSpc>
              <a:buFont typeface="Comic Sans MS" pitchFamily="66"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sz="2000" b="1" dirty="0" smtClean="0">
                <a:solidFill>
                  <a:srgbClr val="003366"/>
                </a:solidFill>
              </a:rPr>
              <a:t>ATENCIÓN </a:t>
            </a:r>
            <a:r>
              <a:rPr lang="en-GB" sz="2000" b="1" dirty="0">
                <a:solidFill>
                  <a:srgbClr val="003366"/>
                </a:solidFill>
              </a:rPr>
              <a:t>ALUMNOS EN EL DTO. ORIENTACIÓN.</a:t>
            </a:r>
          </a:p>
          <a:p>
            <a:pPr algn="ctr">
              <a:lnSpc>
                <a:spcPct val="100000"/>
              </a:lnSpc>
              <a:buFont typeface="Comic Sans MS" pitchFamily="66"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n-GB" sz="2000" b="1" dirty="0" smtClean="0">
              <a:solidFill>
                <a:srgbClr val="003366"/>
              </a:solidFill>
            </a:endParaRPr>
          </a:p>
          <a:p>
            <a:pPr algn="ctr">
              <a:lnSpc>
                <a:spcPct val="100000"/>
              </a:lnSpc>
              <a:buFont typeface="Comic Sans MS" pitchFamily="66"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sz="2000" b="1" dirty="0" err="1" smtClean="0">
                <a:solidFill>
                  <a:srgbClr val="003366"/>
                </a:solidFill>
              </a:rPr>
              <a:t>Más</a:t>
            </a:r>
            <a:r>
              <a:rPr lang="en-GB" sz="2000" b="1" dirty="0" smtClean="0">
                <a:solidFill>
                  <a:srgbClr val="003366"/>
                </a:solidFill>
              </a:rPr>
              <a:t> </a:t>
            </a:r>
            <a:r>
              <a:rPr lang="en-GB" sz="2000" b="1" dirty="0" err="1" smtClean="0">
                <a:solidFill>
                  <a:srgbClr val="003366"/>
                </a:solidFill>
              </a:rPr>
              <a:t>información</a:t>
            </a:r>
            <a:r>
              <a:rPr lang="en-GB" sz="2000" b="1" dirty="0" smtClean="0">
                <a:solidFill>
                  <a:srgbClr val="003366"/>
                </a:solidFill>
              </a:rPr>
              <a:t>:</a:t>
            </a:r>
          </a:p>
          <a:p>
            <a:pPr algn="ct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sz="1000" b="1" dirty="0">
                <a:solidFill>
                  <a:srgbClr val="003366"/>
                </a:solidFill>
                <a:hlinkClick r:id="rId4"/>
              </a:rPr>
              <a:t>https://blogsaverroes.juntadeandalucia.es/iesgranpoder</a:t>
            </a:r>
            <a:r>
              <a:rPr lang="en-GB" sz="1000" b="1" dirty="0" smtClean="0">
                <a:solidFill>
                  <a:srgbClr val="003366"/>
                </a:solidFill>
                <a:hlinkClick r:id="rId4"/>
              </a:rPr>
              <a:t>/</a:t>
            </a:r>
            <a:endParaRPr lang="en-GB" sz="1000" b="1" dirty="0" smtClean="0">
              <a:solidFill>
                <a:srgbClr val="003366"/>
              </a:solidFill>
            </a:endParaRPr>
          </a:p>
          <a:p>
            <a:pPr algn="ct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n-GB" sz="2000" b="1" dirty="0">
              <a:solidFill>
                <a:srgbClr val="003366"/>
              </a:solidFill>
            </a:endParaRPr>
          </a:p>
        </p:txBody>
      </p:sp>
      <p:sp>
        <p:nvSpPr>
          <p:cNvPr id="78851" name="Text Box 3"/>
          <p:cNvSpPr txBox="1">
            <a:spLocks noChangeArrowheads="1"/>
          </p:cNvSpPr>
          <p:nvPr/>
        </p:nvSpPr>
        <p:spPr bwMode="auto">
          <a:xfrm>
            <a:off x="2063552" y="5949950"/>
            <a:ext cx="4846919" cy="30995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omic Sans MS" pitchFamily="66" charset="0"/>
                <a:ea typeface="MS Gothic" pitchFamily="49" charset="-128"/>
              </a:defRPr>
            </a:lvl1pPr>
            <a:lvl2pPr marL="742950" indent="-28575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omic Sans MS" pitchFamily="66" charset="0"/>
                <a:ea typeface="MS Gothic" pitchFamily="49" charset="-128"/>
              </a:defRPr>
            </a:lvl2pPr>
            <a:lvl3pPr marL="11430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omic Sans MS" pitchFamily="66" charset="0"/>
                <a:ea typeface="MS Gothic" pitchFamily="49" charset="-128"/>
              </a:defRPr>
            </a:lvl3pPr>
            <a:lvl4pPr marL="16002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omic Sans MS" pitchFamily="66" charset="0"/>
                <a:ea typeface="MS Gothic" pitchFamily="49" charset="-128"/>
              </a:defRPr>
            </a:lvl4pPr>
            <a:lvl5pPr marL="20574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omic Sans MS" pitchFamily="66" charset="0"/>
                <a:ea typeface="MS Gothic" pitchFamily="49" charset="-128"/>
              </a:defRPr>
            </a:lvl5pPr>
            <a:lvl6pPr marL="2514600" indent="-228600" defTabSz="449263" eaLnBrk="0" fontAlgn="base" hangingPunct="0">
              <a:lnSpc>
                <a:spcPct val="66000"/>
              </a:lnSpc>
              <a:spcBef>
                <a:spcPct val="0"/>
              </a:spcBef>
              <a:spcAft>
                <a:spcPct val="0"/>
              </a:spcAft>
              <a:buClr>
                <a:srgbClr val="003366"/>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omic Sans MS" pitchFamily="66" charset="0"/>
                <a:ea typeface="MS Gothic" pitchFamily="49" charset="-128"/>
              </a:defRPr>
            </a:lvl6pPr>
            <a:lvl7pPr marL="2971800" indent="-228600" defTabSz="449263" eaLnBrk="0" fontAlgn="base" hangingPunct="0">
              <a:lnSpc>
                <a:spcPct val="66000"/>
              </a:lnSpc>
              <a:spcBef>
                <a:spcPct val="0"/>
              </a:spcBef>
              <a:spcAft>
                <a:spcPct val="0"/>
              </a:spcAft>
              <a:buClr>
                <a:srgbClr val="003366"/>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omic Sans MS" pitchFamily="66" charset="0"/>
                <a:ea typeface="MS Gothic" pitchFamily="49" charset="-128"/>
              </a:defRPr>
            </a:lvl7pPr>
            <a:lvl8pPr marL="3429000" indent="-228600" defTabSz="449263" eaLnBrk="0" fontAlgn="base" hangingPunct="0">
              <a:lnSpc>
                <a:spcPct val="66000"/>
              </a:lnSpc>
              <a:spcBef>
                <a:spcPct val="0"/>
              </a:spcBef>
              <a:spcAft>
                <a:spcPct val="0"/>
              </a:spcAft>
              <a:buClr>
                <a:srgbClr val="003366"/>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omic Sans MS" pitchFamily="66" charset="0"/>
                <a:ea typeface="MS Gothic" pitchFamily="49" charset="-128"/>
              </a:defRPr>
            </a:lvl8pPr>
            <a:lvl9pPr marL="3886200" indent="-228600" defTabSz="449263" eaLnBrk="0" fontAlgn="base" hangingPunct="0">
              <a:lnSpc>
                <a:spcPct val="66000"/>
              </a:lnSpc>
              <a:spcBef>
                <a:spcPct val="0"/>
              </a:spcBef>
              <a:spcAft>
                <a:spcPct val="0"/>
              </a:spcAft>
              <a:buClr>
                <a:srgbClr val="003366"/>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omic Sans MS" pitchFamily="66" charset="0"/>
                <a:ea typeface="MS Gothic" pitchFamily="49" charset="-128"/>
              </a:defRPr>
            </a:lvl9pPr>
          </a:lstStyle>
          <a:p>
            <a:pPr eaLnBrk="1" hangingPunct="1">
              <a:lnSpc>
                <a:spcPct val="100000"/>
              </a:lnSpc>
              <a:spcBef>
                <a:spcPts val="1125"/>
              </a:spcBef>
              <a:buClr>
                <a:srgbClr val="FF9933"/>
              </a:buClr>
              <a:buFont typeface="Comic Sans MS" pitchFamily="66" charset="0"/>
              <a:buNone/>
            </a:pPr>
            <a:r>
              <a:rPr lang="en-GB" b="1">
                <a:solidFill>
                  <a:srgbClr val="FF9933"/>
                </a:solidFill>
              </a:rPr>
              <a:t>JOSEFINA MORENO JIMÉNEZ</a:t>
            </a:r>
          </a:p>
        </p:txBody>
      </p:sp>
      <p:sp>
        <p:nvSpPr>
          <p:cNvPr id="78852" name="Text Box 4"/>
          <p:cNvSpPr txBox="1">
            <a:spLocks noChangeArrowheads="1"/>
          </p:cNvSpPr>
          <p:nvPr/>
        </p:nvSpPr>
        <p:spPr bwMode="auto">
          <a:xfrm>
            <a:off x="1111251" y="750889"/>
            <a:ext cx="10373783" cy="1081087"/>
          </a:xfrm>
          <a:prstGeom prst="rect">
            <a:avLst/>
          </a:prstGeom>
          <a:solidFill>
            <a:schemeClr val="accent6">
              <a:lumMod val="40000"/>
              <a:lumOff val="60000"/>
            </a:schemeClr>
          </a:solidFill>
          <a:ln>
            <a:noFill/>
          </a:ln>
          <a:effectLst/>
        </p:spPr>
        <p:txBody>
          <a:bodyPr lIns="90000" tIns="46800" rIns="90000" bIns="46800" anchor="b"/>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omic Sans MS" pitchFamily="66" charset="0"/>
                <a:ea typeface="MS Gothic" pitchFamily="49" charset="-128"/>
              </a:defRPr>
            </a:lvl1pPr>
            <a:lvl2pPr marL="742950" indent="-28575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omic Sans MS" pitchFamily="66" charset="0"/>
                <a:ea typeface="MS Gothic" pitchFamily="49" charset="-128"/>
              </a:defRPr>
            </a:lvl2pPr>
            <a:lvl3pPr marL="11430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omic Sans MS" pitchFamily="66" charset="0"/>
                <a:ea typeface="MS Gothic" pitchFamily="49" charset="-128"/>
              </a:defRPr>
            </a:lvl3pPr>
            <a:lvl4pPr marL="16002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omic Sans MS" pitchFamily="66" charset="0"/>
                <a:ea typeface="MS Gothic" pitchFamily="49" charset="-128"/>
              </a:defRPr>
            </a:lvl4pPr>
            <a:lvl5pPr marL="20574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omic Sans MS" pitchFamily="66" charset="0"/>
                <a:ea typeface="MS Gothic" pitchFamily="49" charset="-128"/>
              </a:defRPr>
            </a:lvl5pPr>
            <a:lvl6pPr marL="2514600" indent="-228600" defTabSz="449263" eaLnBrk="0" fontAlgn="base" hangingPunct="0">
              <a:lnSpc>
                <a:spcPct val="66000"/>
              </a:lnSpc>
              <a:spcBef>
                <a:spcPct val="0"/>
              </a:spcBef>
              <a:spcAft>
                <a:spcPct val="0"/>
              </a:spcAft>
              <a:buClr>
                <a:srgbClr val="003366"/>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omic Sans MS" pitchFamily="66" charset="0"/>
                <a:ea typeface="MS Gothic" pitchFamily="49" charset="-128"/>
              </a:defRPr>
            </a:lvl6pPr>
            <a:lvl7pPr marL="2971800" indent="-228600" defTabSz="449263" eaLnBrk="0" fontAlgn="base" hangingPunct="0">
              <a:lnSpc>
                <a:spcPct val="66000"/>
              </a:lnSpc>
              <a:spcBef>
                <a:spcPct val="0"/>
              </a:spcBef>
              <a:spcAft>
                <a:spcPct val="0"/>
              </a:spcAft>
              <a:buClr>
                <a:srgbClr val="003366"/>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omic Sans MS" pitchFamily="66" charset="0"/>
                <a:ea typeface="MS Gothic" pitchFamily="49" charset="-128"/>
              </a:defRPr>
            </a:lvl7pPr>
            <a:lvl8pPr marL="3429000" indent="-228600" defTabSz="449263" eaLnBrk="0" fontAlgn="base" hangingPunct="0">
              <a:lnSpc>
                <a:spcPct val="66000"/>
              </a:lnSpc>
              <a:spcBef>
                <a:spcPct val="0"/>
              </a:spcBef>
              <a:spcAft>
                <a:spcPct val="0"/>
              </a:spcAft>
              <a:buClr>
                <a:srgbClr val="003366"/>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omic Sans MS" pitchFamily="66" charset="0"/>
                <a:ea typeface="MS Gothic" pitchFamily="49" charset="-128"/>
              </a:defRPr>
            </a:lvl8pPr>
            <a:lvl9pPr marL="3886200" indent="-228600" defTabSz="449263" eaLnBrk="0" fontAlgn="base" hangingPunct="0">
              <a:lnSpc>
                <a:spcPct val="66000"/>
              </a:lnSpc>
              <a:spcBef>
                <a:spcPct val="0"/>
              </a:spcBef>
              <a:spcAft>
                <a:spcPct val="0"/>
              </a:spcAft>
              <a:buClr>
                <a:srgbClr val="003366"/>
              </a:buClr>
              <a:buSzPct val="100000"/>
              <a:buFont typeface="Arial"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omic Sans MS" pitchFamily="66" charset="0"/>
                <a:ea typeface="MS Gothic" pitchFamily="49" charset="-128"/>
              </a:defRPr>
            </a:lvl9pPr>
          </a:lstStyle>
          <a:p>
            <a:pPr algn="ctr" eaLnBrk="1" hangingPunct="1">
              <a:lnSpc>
                <a:spcPct val="90000"/>
              </a:lnSpc>
              <a:buClr>
                <a:srgbClr val="006666"/>
              </a:buClr>
              <a:buFont typeface="Comic Sans MS" pitchFamily="66" charset="0"/>
              <a:buNone/>
            </a:pPr>
            <a:r>
              <a:rPr lang="en-GB" sz="3600" b="1">
                <a:solidFill>
                  <a:srgbClr val="006666"/>
                </a:solidFill>
              </a:rPr>
              <a:t>GRACIAS POR VUESTRA ATENCIÓN</a:t>
            </a:r>
          </a:p>
        </p:txBody>
      </p:sp>
    </p:spTree>
    <p:extLst>
      <p:ext uri="{BB962C8B-B14F-4D97-AF65-F5344CB8AC3E}">
        <p14:creationId xmlns:p14="http://schemas.microsoft.com/office/powerpoint/2010/main" val="4228693041"/>
      </p:ext>
    </p:extLst>
  </p:cSld>
  <p:clrMapOvr>
    <a:masterClrMapping/>
  </p:clrMapOvr>
  <p:transition>
    <p:wedge/>
  </p:transition>
  <p:timing>
    <p:tnLst>
      <p:par>
        <p:cTn id="1" dur="indefinite" restart="never" nodeType="tmRoot">
          <p:childTnLst>
            <p:seq concurrent="1" nextAc="seek">
              <p:cTn id="2" dur="indefinite" nodeType="mainSeq">
                <p:childTnLst>
                  <p:par>
                    <p:cTn id="3" fill="hold" nodeType="clickPar">
                      <p:stCondLst>
                        <p:cond delay="0"/>
                      </p:stCondLst>
                      <p:childTnLst>
                        <p:par>
                          <p:cTn id="4" fill="hold" nodeType="withGroup">
                            <p:stCondLst>
                              <p:cond delay="0"/>
                            </p:stCondLst>
                            <p:childTnLst>
                              <p:par>
                                <p:cTn id="5" presetID="35" presetClass="entr" fill="hold" nodeType="afterEffect">
                                  <p:stCondLst>
                                    <p:cond delay="0"/>
                                  </p:stCondLst>
                                  <p:childTnLst>
                                    <p:set>
                                      <p:cBhvr>
                                        <p:cTn id="6" dur="1" fill="hold">
                                          <p:stCondLst>
                                            <p:cond delay="0"/>
                                          </p:stCondLst>
                                        </p:cTn>
                                        <p:tgtEl>
                                          <p:spTgt spid="78852"/>
                                        </p:tgtEl>
                                        <p:attrNameLst>
                                          <p:attrName>style.visibility</p:attrName>
                                        </p:attrNameLst>
                                      </p:cBhvr>
                                      <p:to>
                                        <p:strVal val="visible"/>
                                      </p:to>
                                    </p:set>
                                    <p:animEffect transition="in" filter="fade">
                                      <p:cBhvr>
                                        <p:cTn id="7" dur="2000"/>
                                        <p:tgtEl>
                                          <p:spTgt spid="78852"/>
                                        </p:tgtEl>
                                      </p:cBhvr>
                                    </p:animEffect>
                                    <p:anim calcmode="lin" valueType="num">
                                      <p:cBhvr>
                                        <p:cTn id="8" dur="2000" fill="hold"/>
                                        <p:tgtEl>
                                          <p:spTgt spid="78852"/>
                                        </p:tgtEl>
                                        <p:attrNameLst>
                                          <p:attrName>r</p:attrName>
                                        </p:attrNameLst>
                                      </p:cBhvr>
                                      <p:tavLst>
                                        <p:tav>
                                          <p:val>
                                            <p:strVal val="720"/>
                                          </p:val>
                                        </p:tav>
                                        <p:tav>
                                          <p:val>
                                            <p:strVal val="0"/>
                                          </p:val>
                                        </p:tav>
                                      </p:tavLst>
                                    </p:anim>
                                    <p:anim calcmode="lin" valueType="num">
                                      <p:cBhvr>
                                        <p:cTn id="9" dur="2000" fill="hold"/>
                                        <p:tgtEl>
                                          <p:spTgt spid="78852"/>
                                        </p:tgtEl>
                                        <p:attrNameLst>
                                          <p:attrName>ppt_h</p:attrName>
                                        </p:attrNameLst>
                                      </p:cBhvr>
                                      <p:tavLst>
                                        <p:tav>
                                          <p:val>
                                            <p:fltVal val="0"/>
                                          </p:val>
                                        </p:tav>
                                        <p:tav>
                                          <p:val>
                                            <p:strVal val="#ppt_h"/>
                                          </p:val>
                                        </p:tav>
                                      </p:tavLst>
                                    </p:anim>
                                    <p:anim calcmode="lin" valueType="num">
                                      <p:cBhvr>
                                        <p:cTn id="10" dur="2000" fill="hold"/>
                                        <p:tgtEl>
                                          <p:spTgt spid="78852"/>
                                        </p:tgtEl>
                                        <p:attrNameLst>
                                          <p:attrName>ppt_w</p:attrName>
                                        </p:attrNameLst>
                                      </p:cBhvr>
                                      <p:tavLst>
                                        <p:tav>
                                          <p:val>
                                            <p:fltVal val="0"/>
                                          </p:val>
                                        </p:tav>
                                        <p:tav>
                                          <p:val>
                                            <p:strVal val="#ppt_w"/>
                                          </p:val>
                                        </p:tav>
                                      </p:tavLst>
                                    </p:anim>
                                  </p:childTnLst>
                                </p:cTn>
                              </p:par>
                            </p:childTnLst>
                          </p:cTn>
                        </p:par>
                        <p:par>
                          <p:cTn id="11" fill="hold" nodeType="afterGroup">
                            <p:stCondLst>
                              <p:cond delay="0"/>
                            </p:stCondLst>
                            <p:childTnLst>
                              <p:par>
                                <p:cTn id="12" presetID="53" presetClass="entr" fill="hold" nodeType="afterEffect">
                                  <p:stCondLst>
                                    <p:cond delay="0"/>
                                  </p:stCondLst>
                                  <p:childTnLst>
                                    <p:set>
                                      <p:cBhvr>
                                        <p:cTn id="13" dur="1" fill="hold">
                                          <p:stCondLst>
                                            <p:cond delay="0"/>
                                          </p:stCondLst>
                                        </p:cTn>
                                        <p:tgtEl>
                                          <p:spTgt spid="78849"/>
                                        </p:tgtEl>
                                        <p:attrNameLst>
                                          <p:attrName>style.visibility</p:attrName>
                                        </p:attrNameLst>
                                      </p:cBhvr>
                                      <p:to>
                                        <p:strVal val="visible"/>
                                      </p:to>
                                    </p:set>
                                    <p:anim calcmode="lin" valueType="num">
                                      <p:cBhvr>
                                        <p:cTn id="14" dur="3000" fill="hold"/>
                                        <p:tgtEl>
                                          <p:spTgt spid="78849"/>
                                        </p:tgtEl>
                                        <p:attrNameLst>
                                          <p:attrName>ppt_w</p:attrName>
                                        </p:attrNameLst>
                                      </p:cBhvr>
                                      <p:tavLst>
                                        <p:tav>
                                          <p:val>
                                            <p:fltVal val="0"/>
                                          </p:val>
                                        </p:tav>
                                        <p:tav>
                                          <p:val>
                                            <p:strVal val="#ppt_w"/>
                                          </p:val>
                                        </p:tav>
                                      </p:tavLst>
                                    </p:anim>
                                    <p:anim calcmode="lin" valueType="num">
                                      <p:cBhvr>
                                        <p:cTn id="15" dur="3000" fill="hold"/>
                                        <p:tgtEl>
                                          <p:spTgt spid="78849"/>
                                        </p:tgtEl>
                                        <p:attrNameLst>
                                          <p:attrName>ppt_h</p:attrName>
                                        </p:attrNameLst>
                                      </p:cBhvr>
                                      <p:tavLst>
                                        <p:tav>
                                          <p:val>
                                            <p:fltVal val="0"/>
                                          </p:val>
                                        </p:tav>
                                        <p:tav>
                                          <p:val>
                                            <p:strVal val="#ppt_h"/>
                                          </p:val>
                                        </p:tav>
                                      </p:tavLst>
                                    </p:anim>
                                    <p:animEffect transition="in" filter="fade">
                                      <p:cBhvr>
                                        <p:cTn id="16" dur="3000"/>
                                        <p:tgtEl>
                                          <p:spTgt spid="78849"/>
                                        </p:tgtEl>
                                      </p:cBhvr>
                                    </p:animEffect>
                                  </p:childTnLst>
                                </p:cTn>
                              </p:par>
                            </p:childTnLst>
                          </p:cTn>
                        </p:par>
                        <p:par>
                          <p:cTn id="17" fill="hold" nodeType="afterGroup">
                            <p:stCondLst>
                              <p:cond delay="0"/>
                            </p:stCondLst>
                            <p:childTnLst>
                              <p:par>
                                <p:cTn id="18" presetID="12" presetClass="entr" presetSubtype="2" fill="hold" nodeType="afterEffect">
                                  <p:stCondLst>
                                    <p:cond delay="0"/>
                                  </p:stCondLst>
                                  <p:childTnLst>
                                    <p:set>
                                      <p:cBhvr>
                                        <p:cTn id="19" dur="1" fill="hold">
                                          <p:stCondLst>
                                            <p:cond delay="0"/>
                                          </p:stCondLst>
                                        </p:cTn>
                                        <p:tgtEl>
                                          <p:spTgt spid="78850"/>
                                        </p:tgtEl>
                                        <p:attrNameLst>
                                          <p:attrName>style.visibility</p:attrName>
                                        </p:attrNameLst>
                                      </p:cBhvr>
                                      <p:to>
                                        <p:strVal val="visible"/>
                                      </p:to>
                                    </p:set>
                                    <p:animEffect transition="in" filter="slide(fromRight)">
                                      <p:cBhvr>
                                        <p:cTn id="20" dur="2000"/>
                                        <p:tgtEl>
                                          <p:spTgt spid="78850"/>
                                        </p:tgtEl>
                                      </p:cBhvr>
                                    </p:animEffect>
                                  </p:childTnLst>
                                </p:cTn>
                              </p:par>
                            </p:childTnLst>
                          </p:cTn>
                        </p:par>
                        <p:par>
                          <p:cTn id="21" fill="hold" nodeType="afterGroup">
                            <p:stCondLst>
                              <p:cond delay="0"/>
                            </p:stCondLst>
                            <p:childTnLst>
                              <p:par>
                                <p:cTn id="22" presetID="1" presetClass="entr" fill="hold" nodeType="afterEffect">
                                  <p:stCondLst>
                                    <p:cond delay="0"/>
                                  </p:stCondLst>
                                  <p:childTnLst>
                                    <p:set>
                                      <p:cBhvr>
                                        <p:cTn id="23" dur="1" fill="hold">
                                          <p:stCondLst>
                                            <p:cond delay="0"/>
                                          </p:stCondLst>
                                        </p:cTn>
                                        <p:tgtEl>
                                          <p:spTgt spid="78851"/>
                                        </p:tgtEl>
                                        <p:attrNameLst>
                                          <p:attrName>style.visibility</p:attrName>
                                        </p:attrNameLst>
                                      </p:cBhvr>
                                      <p:to>
                                        <p:strVal val="visible"/>
                                      </p:to>
                                    </p:set>
                                  </p:childTnLst>
                                </p:cTn>
                              </p:par>
                            </p:childTnLst>
                          </p:cTn>
                        </p:par>
                        <p:par>
                          <p:cTn id="24" fill="hold" nodeType="afterGroup">
                            <p:stCondLst>
                              <p:cond delay="0"/>
                            </p:stCondLst>
                            <p:childTnLst>
                              <p:par>
                                <p:cTn id="25" presetID="64" presetClass="path" accel="50000" decel="50000" fill="hold" nodeType="afterEffect">
                                  <p:stCondLst>
                                    <p:cond delay="0"/>
                                  </p:stCondLst>
                                  <p:childTnLst>
                                    <p:animMotion origin="layout" path="M 3.88889 -6 0.047 L 3.88889 -6 -0.52013">
                                      <p:cBhvr>
                                        <p:cTn id="26" dur="5000" fill="hold"/>
                                        <p:tgtEl>
                                          <p:spTgt spid="78851"/>
                                        </p:tgtEl>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260"/>
        <p:cNvGrpSpPr/>
        <p:nvPr/>
      </p:nvGrpSpPr>
      <p:grpSpPr>
        <a:xfrm>
          <a:off x="0" y="0"/>
          <a:ext cx="0" cy="0"/>
          <a:chOff x="0" y="0"/>
          <a:chExt cx="0" cy="0"/>
        </a:xfrm>
      </p:grpSpPr>
      <p:sp>
        <p:nvSpPr>
          <p:cNvPr id="261" name="Google Shape;261;p14"/>
          <p:cNvSpPr txBox="1">
            <a:spLocks noGrp="1"/>
          </p:cNvSpPr>
          <p:nvPr>
            <p:ph type="title"/>
          </p:nvPr>
        </p:nvSpPr>
        <p:spPr>
          <a:xfrm>
            <a:off x="407368" y="548640"/>
            <a:ext cx="11521280" cy="1179576"/>
          </a:xfrm>
          <a:prstGeom prst="rect">
            <a:avLst/>
          </a:prstGeom>
          <a:ln/>
        </p:spPr>
        <p:style>
          <a:lnRef idx="1">
            <a:schemeClr val="accent4"/>
          </a:lnRef>
          <a:fillRef idx="3">
            <a:schemeClr val="accent4"/>
          </a:fillRef>
          <a:effectRef idx="2">
            <a:schemeClr val="accent4"/>
          </a:effectRef>
          <a:fontRef idx="minor">
            <a:schemeClr val="lt1"/>
          </a:fontRef>
        </p:style>
        <p:txBody>
          <a:bodyPr spcFirstLastPara="1" wrap="square" lIns="91425" tIns="45700" rIns="91425" bIns="45700" anchor="ctr" anchorCtr="0">
            <a:normAutofit/>
          </a:bodyPr>
          <a:lstStyle/>
          <a:p>
            <a:pPr algn="ctr"/>
            <a:r>
              <a:rPr lang="es-ES" b="1" dirty="0">
                <a:solidFill>
                  <a:srgbClr val="FF0000"/>
                </a:solidFill>
              </a:rPr>
              <a:t>Bachillerato</a:t>
            </a:r>
            <a:endParaRPr b="1" dirty="0">
              <a:solidFill>
                <a:srgbClr val="FF0000"/>
              </a:solidFill>
            </a:endParaRPr>
          </a:p>
        </p:txBody>
      </p:sp>
      <p:sp>
        <p:nvSpPr>
          <p:cNvPr id="262" name="Google Shape;262;p14"/>
          <p:cNvSpPr txBox="1">
            <a:spLocks noGrp="1"/>
          </p:cNvSpPr>
          <p:nvPr>
            <p:ph type="body" idx="1"/>
          </p:nvPr>
        </p:nvSpPr>
        <p:spPr>
          <a:xfrm>
            <a:off x="331076" y="2071687"/>
            <a:ext cx="11627562" cy="4959733"/>
          </a:xfrm>
          <a:prstGeom prst="rect">
            <a:avLst/>
          </a:prstGeom>
          <a:ln/>
        </p:spPr>
        <p:style>
          <a:lnRef idx="1">
            <a:schemeClr val="accent4"/>
          </a:lnRef>
          <a:fillRef idx="3">
            <a:schemeClr val="accent4"/>
          </a:fillRef>
          <a:effectRef idx="2">
            <a:schemeClr val="accent4"/>
          </a:effectRef>
          <a:fontRef idx="minor">
            <a:schemeClr val="lt1"/>
          </a:fontRef>
        </p:style>
        <p:txBody>
          <a:bodyPr spcFirstLastPara="1" wrap="square" lIns="91425" tIns="45700" rIns="91425" bIns="45700" anchor="t" anchorCtr="0">
            <a:normAutofit fontScale="77500" lnSpcReduction="20000"/>
          </a:bodyPr>
          <a:lstStyle/>
          <a:p>
            <a:pPr marL="228600" lvl="0" indent="-228600" algn="l" rtl="0">
              <a:lnSpc>
                <a:spcPct val="110000"/>
              </a:lnSpc>
              <a:spcBef>
                <a:spcPts val="0"/>
              </a:spcBef>
              <a:spcAft>
                <a:spcPts val="0"/>
              </a:spcAft>
              <a:buClr>
                <a:schemeClr val="dk1"/>
              </a:buClr>
              <a:buSzPct val="100000"/>
              <a:buChar char="•"/>
            </a:pPr>
            <a:r>
              <a:rPr lang="es-ES" b="1" dirty="0" smtClean="0"/>
              <a:t>FINALIDAD: </a:t>
            </a:r>
            <a:r>
              <a:rPr lang="es-ES" dirty="0" smtClean="0"/>
              <a:t>proporcionar formación, madurez, conocimientos, habilidades y actitudes que permitan desarrollar funciones sociales e incorporarse la vida activa</a:t>
            </a:r>
          </a:p>
          <a:p>
            <a:pPr marL="228600" lvl="0" indent="-228600" algn="l" rtl="0">
              <a:lnSpc>
                <a:spcPct val="110000"/>
              </a:lnSpc>
              <a:spcBef>
                <a:spcPts val="0"/>
              </a:spcBef>
              <a:spcAft>
                <a:spcPts val="0"/>
              </a:spcAft>
              <a:buClr>
                <a:schemeClr val="dk1"/>
              </a:buClr>
              <a:buSzPct val="100000"/>
              <a:buChar char="•"/>
            </a:pPr>
            <a:r>
              <a:rPr lang="es-ES" b="1" dirty="0" smtClean="0"/>
              <a:t>PERMANENCIAS</a:t>
            </a:r>
            <a:r>
              <a:rPr lang="es-ES" dirty="0" smtClean="0"/>
              <a:t>: una vez en cada curso, 2 en toda la etapa. (Puedes estar 4 Cursos)</a:t>
            </a:r>
          </a:p>
          <a:p>
            <a:pPr marL="228600" lvl="0" indent="-228600" algn="l" rtl="0">
              <a:lnSpc>
                <a:spcPct val="110000"/>
              </a:lnSpc>
              <a:spcBef>
                <a:spcPts val="0"/>
              </a:spcBef>
              <a:spcAft>
                <a:spcPts val="0"/>
              </a:spcAft>
              <a:buClr>
                <a:schemeClr val="dk1"/>
              </a:buClr>
              <a:buSzPct val="100000"/>
              <a:buChar char="•"/>
            </a:pPr>
            <a:r>
              <a:rPr lang="es-ES" b="1" dirty="0" smtClean="0">
                <a:solidFill>
                  <a:schemeClr val="tx1"/>
                </a:solidFill>
              </a:rPr>
              <a:t>PROMOCIÓN:</a:t>
            </a:r>
            <a:r>
              <a:rPr lang="es-ES" dirty="0" smtClean="0">
                <a:solidFill>
                  <a:schemeClr val="tx1"/>
                </a:solidFill>
              </a:rPr>
              <a:t> con todas las materias aprobadas o con 1-2 suspensos</a:t>
            </a:r>
          </a:p>
          <a:p>
            <a:pPr marL="228600" lvl="0" indent="-228600" algn="l" rtl="0">
              <a:lnSpc>
                <a:spcPct val="110000"/>
              </a:lnSpc>
              <a:spcBef>
                <a:spcPts val="0"/>
              </a:spcBef>
              <a:spcAft>
                <a:spcPts val="0"/>
              </a:spcAft>
              <a:buClr>
                <a:schemeClr val="dk1"/>
              </a:buClr>
              <a:buSzPct val="100000"/>
              <a:buChar char="•"/>
            </a:pPr>
            <a:r>
              <a:rPr lang="es-ES" b="1" dirty="0" smtClean="0">
                <a:solidFill>
                  <a:schemeClr val="tx1"/>
                </a:solidFill>
              </a:rPr>
              <a:t>TITULACIÓN:</a:t>
            </a:r>
            <a:r>
              <a:rPr lang="es-ES" dirty="0" smtClean="0">
                <a:solidFill>
                  <a:schemeClr val="tx1"/>
                </a:solidFill>
              </a:rPr>
              <a:t> con todas las materias superadas. EXCEPCIONALMENTE con 1 materia suspensa (decide el equipo docente), deben cumplirse unas </a:t>
            </a:r>
            <a:r>
              <a:rPr lang="es-ES" u="sng" dirty="0" smtClean="0">
                <a:solidFill>
                  <a:schemeClr val="tx1"/>
                </a:solidFill>
              </a:rPr>
              <a:t>condiciones</a:t>
            </a:r>
            <a:r>
              <a:rPr lang="es-ES" dirty="0" smtClean="0">
                <a:solidFill>
                  <a:schemeClr val="tx1"/>
                </a:solidFill>
              </a:rPr>
              <a:t>: Nota media etapa &gt;5, presentarse a las pruebas y realizado actividades necesarias para su recuperación, asistencia continuada a clase y que el equipo docente considere que se han alcanzado los objetivos y competencias de la etapa)</a:t>
            </a:r>
          </a:p>
          <a:p>
            <a:pPr marL="228600" lvl="0" indent="-228600" algn="l" rtl="0">
              <a:lnSpc>
                <a:spcPct val="110000"/>
              </a:lnSpc>
              <a:spcBef>
                <a:spcPts val="0"/>
              </a:spcBef>
              <a:spcAft>
                <a:spcPts val="0"/>
              </a:spcAft>
              <a:buClr>
                <a:schemeClr val="dk1"/>
              </a:buClr>
              <a:buSzPct val="100000"/>
              <a:buChar char="•"/>
            </a:pPr>
            <a:r>
              <a:rPr lang="es-ES" dirty="0" smtClean="0">
                <a:solidFill>
                  <a:schemeClr val="tx1"/>
                </a:solidFill>
              </a:rPr>
              <a:t>BACHILLERATO EN 3 AÑOS: podrán acogerse  a esta medida:</a:t>
            </a:r>
          </a:p>
          <a:p>
            <a:pPr marL="685800" lvl="1" indent="-228600">
              <a:spcBef>
                <a:spcPts val="0"/>
              </a:spcBef>
              <a:buSzPct val="100000"/>
            </a:pPr>
            <a:r>
              <a:rPr lang="es-ES" dirty="0" smtClean="0">
                <a:solidFill>
                  <a:schemeClr val="tx1"/>
                </a:solidFill>
              </a:rPr>
              <a:t>Que cursen de manera simultánea las Enseñanzas Profesionales de Música y Danza</a:t>
            </a:r>
          </a:p>
          <a:p>
            <a:pPr marL="685800" lvl="1" indent="-228600">
              <a:spcBef>
                <a:spcPts val="0"/>
              </a:spcBef>
              <a:buSzPct val="100000"/>
            </a:pPr>
            <a:r>
              <a:rPr lang="es-ES" dirty="0" smtClean="0">
                <a:solidFill>
                  <a:schemeClr val="tx1"/>
                </a:solidFill>
              </a:rPr>
              <a:t>Deportistas de alto nivel o de alto rendimiento</a:t>
            </a:r>
          </a:p>
          <a:p>
            <a:pPr marL="685800" lvl="1" indent="-228600">
              <a:spcBef>
                <a:spcPts val="0"/>
              </a:spcBef>
              <a:buSzPct val="100000"/>
            </a:pPr>
            <a:r>
              <a:rPr lang="es-ES" dirty="0" smtClean="0">
                <a:solidFill>
                  <a:schemeClr val="tx1"/>
                </a:solidFill>
              </a:rPr>
              <a:t>Alumnado con </a:t>
            </a:r>
            <a:r>
              <a:rPr lang="es-ES" dirty="0" err="1" smtClean="0">
                <a:solidFill>
                  <a:schemeClr val="tx1"/>
                </a:solidFill>
              </a:rPr>
              <a:t>neae</a:t>
            </a:r>
            <a:endParaRPr lang="es-ES" dirty="0" smtClean="0">
              <a:solidFill>
                <a:schemeClr val="tx1"/>
              </a:solidFill>
            </a:endParaRPr>
          </a:p>
          <a:p>
            <a:pPr marL="685800" lvl="1" indent="-228600">
              <a:spcBef>
                <a:spcPts val="0"/>
              </a:spcBef>
              <a:buSzPct val="100000"/>
            </a:pPr>
            <a:r>
              <a:rPr lang="es-ES" dirty="0" smtClean="0">
                <a:solidFill>
                  <a:schemeClr val="tx1"/>
                </a:solidFill>
              </a:rPr>
              <a:t>Otras circunstancias que justifiquen la aplicación de esta medida</a:t>
            </a:r>
          </a:p>
          <a:p>
            <a:pPr marL="685800" lvl="1" indent="-228600">
              <a:spcBef>
                <a:spcPts val="0"/>
              </a:spcBef>
              <a:buSzPct val="100000"/>
            </a:pPr>
            <a:endParaRPr lang="es-ES" dirty="0" smtClean="0">
              <a:solidFill>
                <a:schemeClr val="tx1"/>
              </a:solidFill>
            </a:endParaRPr>
          </a:p>
        </p:txBody>
      </p:sp>
      <p:sp>
        <p:nvSpPr>
          <p:cNvPr id="263" name="Google Shape;263;p14"/>
          <p:cNvSpPr txBox="1">
            <a:spLocks noGrp="1"/>
          </p:cNvSpPr>
          <p:nvPr>
            <p:ph type="sldNum" idx="12"/>
          </p:nvPr>
        </p:nvSpPr>
        <p:spPr>
          <a:xfrm>
            <a:off x="8540496" y="6356350"/>
            <a:ext cx="274320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s-ES"/>
              <a:t>4</a:t>
            </a:fld>
            <a:endParaRPr/>
          </a:p>
        </p:txBody>
      </p:sp>
      <p:sp>
        <p:nvSpPr>
          <p:cNvPr id="264" name="Google Shape;264;p14"/>
          <p:cNvSpPr txBox="1"/>
          <p:nvPr/>
        </p:nvSpPr>
        <p:spPr>
          <a:xfrm>
            <a:off x="9458326" y="136525"/>
            <a:ext cx="2044446" cy="369332"/>
          </a:xfrm>
          <a:prstGeom prst="rect">
            <a:avLst/>
          </a:prstGeom>
          <a:solidFill>
            <a:schemeClr val="lt1"/>
          </a:solidFill>
          <a:ln w="76200" cap="flat" cmpd="sng">
            <a:solidFill>
              <a:schemeClr val="accent6"/>
            </a:solidFill>
            <a:prstDash val="solid"/>
            <a:miter lim="800000"/>
            <a:headEnd type="none" w="sm" len="sm"/>
            <a:tailEnd type="none" w="sm" len="sm"/>
          </a:ln>
        </p:spPr>
        <p:txBody>
          <a:bodyPr spcFirstLastPara="1" wrap="square" lIns="91425" tIns="45700" rIns="91425" bIns="45700" anchor="t" anchorCtr="0">
            <a:spAutoFit/>
          </a:bodyPr>
          <a:lstStyle/>
          <a:p>
            <a:pPr marL="0" marR="0" lvl="0" indent="0" algn="l" rtl="0">
              <a:spcBef>
                <a:spcPts val="0"/>
              </a:spcBef>
              <a:spcAft>
                <a:spcPts val="0"/>
              </a:spcAft>
              <a:buNone/>
            </a:pPr>
            <a:r>
              <a:rPr lang="es-ES" sz="1800">
                <a:solidFill>
                  <a:schemeClr val="dk1"/>
                </a:solidFill>
                <a:latin typeface="Avenir"/>
                <a:ea typeface="Avenir"/>
                <a:cs typeface="Avenir"/>
                <a:sym typeface="Avenir"/>
              </a:rPr>
              <a:t>Con titulación</a:t>
            </a:r>
            <a:endParaRPr/>
          </a:p>
        </p:txBody>
      </p:sp>
    </p:spTree>
    <p:extLst>
      <p:ext uri="{BB962C8B-B14F-4D97-AF65-F5344CB8AC3E}">
        <p14:creationId xmlns:p14="http://schemas.microsoft.com/office/powerpoint/2010/main" val="299617642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260"/>
        <p:cNvGrpSpPr/>
        <p:nvPr/>
      </p:nvGrpSpPr>
      <p:grpSpPr>
        <a:xfrm>
          <a:off x="0" y="0"/>
          <a:ext cx="0" cy="0"/>
          <a:chOff x="0" y="0"/>
          <a:chExt cx="0" cy="0"/>
        </a:xfrm>
      </p:grpSpPr>
      <p:sp>
        <p:nvSpPr>
          <p:cNvPr id="261" name="Google Shape;261;p14"/>
          <p:cNvSpPr txBox="1">
            <a:spLocks noGrp="1"/>
          </p:cNvSpPr>
          <p:nvPr>
            <p:ph type="title"/>
          </p:nvPr>
        </p:nvSpPr>
        <p:spPr>
          <a:xfrm>
            <a:off x="407368" y="548640"/>
            <a:ext cx="11233248" cy="1179576"/>
          </a:xfrm>
          <a:prstGeom prst="rect">
            <a:avLst/>
          </a:prstGeom>
          <a:solidFill>
            <a:schemeClr val="accent4">
              <a:lumMod val="40000"/>
              <a:lumOff val="60000"/>
            </a:schemeClr>
          </a:solidFill>
          <a:ln>
            <a:noFill/>
          </a:ln>
        </p:spPr>
        <p:txBody>
          <a:bodyPr spcFirstLastPara="1" wrap="square" lIns="91425" tIns="45700" rIns="91425" bIns="45700" anchor="ctr" anchorCtr="0">
            <a:normAutofit/>
          </a:bodyPr>
          <a:lstStyle/>
          <a:p>
            <a:pPr algn="ctr"/>
            <a:r>
              <a:rPr lang="es-ES" b="1" dirty="0" smtClean="0">
                <a:solidFill>
                  <a:srgbClr val="FF0000"/>
                </a:solidFill>
              </a:rPr>
              <a:t>MODALIDADES BACHILLERATO</a:t>
            </a:r>
            <a:endParaRPr b="1" dirty="0">
              <a:solidFill>
                <a:srgbClr val="FF0000"/>
              </a:solidFill>
            </a:endParaRPr>
          </a:p>
        </p:txBody>
      </p:sp>
      <p:sp>
        <p:nvSpPr>
          <p:cNvPr id="262" name="Google Shape;262;p14"/>
          <p:cNvSpPr txBox="1">
            <a:spLocks noGrp="1"/>
          </p:cNvSpPr>
          <p:nvPr>
            <p:ph type="body" idx="1"/>
          </p:nvPr>
        </p:nvSpPr>
        <p:spPr>
          <a:xfrm>
            <a:off x="335360" y="2276872"/>
            <a:ext cx="11627562" cy="4248472"/>
          </a:xfrm>
          <a:prstGeom prst="rect">
            <a:avLst/>
          </a:prstGeom>
          <a:ln/>
        </p:spPr>
        <p:style>
          <a:lnRef idx="1">
            <a:schemeClr val="accent4"/>
          </a:lnRef>
          <a:fillRef idx="2">
            <a:schemeClr val="accent4"/>
          </a:fillRef>
          <a:effectRef idx="1">
            <a:schemeClr val="accent4"/>
          </a:effectRef>
          <a:fontRef idx="minor">
            <a:schemeClr val="dk1"/>
          </a:fontRef>
        </p:style>
        <p:txBody>
          <a:bodyPr spcFirstLastPara="1" wrap="square" lIns="91425" tIns="45700" rIns="91425" bIns="45700" anchor="t" anchorCtr="0">
            <a:normAutofit fontScale="92500" lnSpcReduction="20000"/>
          </a:bodyPr>
          <a:lstStyle/>
          <a:p>
            <a:pPr marL="0" lvl="0" indent="0" algn="l" rtl="0">
              <a:lnSpc>
                <a:spcPct val="110000"/>
              </a:lnSpc>
              <a:spcBef>
                <a:spcPts val="0"/>
              </a:spcBef>
              <a:spcAft>
                <a:spcPts val="0"/>
              </a:spcAft>
              <a:buClr>
                <a:schemeClr val="dk1"/>
              </a:buClr>
              <a:buSzPct val="100000"/>
              <a:buNone/>
            </a:pPr>
            <a:r>
              <a:rPr lang="es-ES" b="1" dirty="0"/>
              <a:t>4</a:t>
            </a:r>
            <a:r>
              <a:rPr lang="es-ES" b="1" dirty="0" smtClean="0"/>
              <a:t> MODALIDADES:</a:t>
            </a:r>
          </a:p>
          <a:p>
            <a:pPr marL="685800" lvl="1" indent="-228600">
              <a:spcBef>
                <a:spcPts val="0"/>
              </a:spcBef>
              <a:buSzPct val="100000"/>
            </a:pPr>
            <a:r>
              <a:rPr lang="es-ES" b="1" dirty="0" smtClean="0"/>
              <a:t>ARTES</a:t>
            </a:r>
            <a:r>
              <a:rPr lang="es-ES" b="1" dirty="0"/>
              <a:t>: Se organiza en dos vías:</a:t>
            </a:r>
          </a:p>
          <a:p>
            <a:pPr marL="1143000" lvl="2" indent="-228600">
              <a:spcBef>
                <a:spcPts val="0"/>
              </a:spcBef>
              <a:buSzPct val="100000"/>
            </a:pPr>
            <a:r>
              <a:rPr lang="es-ES" dirty="0"/>
              <a:t>ARTES PLÁSTICAS, IMAGEN Y DISEÑO</a:t>
            </a:r>
          </a:p>
          <a:p>
            <a:pPr marL="1143000" lvl="2" indent="-228600">
              <a:spcBef>
                <a:spcPts val="0"/>
              </a:spcBef>
              <a:buSzPct val="100000"/>
            </a:pPr>
            <a:r>
              <a:rPr lang="es-ES" dirty="0"/>
              <a:t>MÚSICA Y ARTES </a:t>
            </a:r>
            <a:r>
              <a:rPr lang="es-ES" dirty="0" smtClean="0"/>
              <a:t>ESCÉNICAS</a:t>
            </a:r>
          </a:p>
          <a:p>
            <a:pPr marL="1143000" lvl="2" indent="-228600">
              <a:spcBef>
                <a:spcPts val="0"/>
              </a:spcBef>
              <a:buSzPct val="100000"/>
            </a:pPr>
            <a:r>
              <a:rPr lang="es-ES" dirty="0" smtClean="0"/>
              <a:t>Dirigido a alumnos/as que le guste y se le de bien la pintura, escultura, la danza, el teatro, la música, y además sea imaginativo y creativo.</a:t>
            </a:r>
          </a:p>
          <a:p>
            <a:pPr marL="685800" lvl="1" indent="-228600">
              <a:spcBef>
                <a:spcPts val="0"/>
              </a:spcBef>
              <a:buSzPct val="100000"/>
            </a:pPr>
            <a:r>
              <a:rPr lang="es-ES" b="1" dirty="0" smtClean="0"/>
              <a:t>CIENCIAS Y TECNOLOGÍA: </a:t>
            </a:r>
            <a:r>
              <a:rPr lang="es-ES" dirty="0" smtClean="0"/>
              <a:t>dirigido a aquel alumnado que le guste y se le de bien todo lo que tiene que ver con el mundo de la ciencia, tecnología e ingeniería</a:t>
            </a:r>
          </a:p>
          <a:p>
            <a:pPr marL="685800" lvl="1" indent="-228600">
              <a:spcBef>
                <a:spcPts val="0"/>
              </a:spcBef>
              <a:buSzPct val="100000"/>
            </a:pPr>
            <a:r>
              <a:rPr lang="es-ES" b="1" dirty="0" smtClean="0"/>
              <a:t>GENERAL: </a:t>
            </a:r>
            <a:r>
              <a:rPr lang="es-ES" dirty="0" smtClean="0"/>
              <a:t>dirigido a aquel alumnado que no tiene muy claro sus preferencias</a:t>
            </a:r>
            <a:endParaRPr lang="es-ES" dirty="0"/>
          </a:p>
          <a:p>
            <a:pPr marL="685800" lvl="1" indent="-228600">
              <a:spcBef>
                <a:spcPts val="0"/>
              </a:spcBef>
              <a:buSzPct val="100000"/>
            </a:pPr>
            <a:r>
              <a:rPr lang="es-ES" b="1" dirty="0" smtClean="0"/>
              <a:t>HUMANIDADES Y CIENCIAS SOCIALES: </a:t>
            </a:r>
            <a:r>
              <a:rPr lang="es-ES" dirty="0" smtClean="0"/>
              <a:t>dirigido a aquel alumnado que le guste o se le de bien todo lo que se relaciona con: la humanidades (idiomas, la lengua, el latín, el griego y la literatura) o las CC Sociales (gusto por la economía, geografía, derecho, el magisterio…)</a:t>
            </a:r>
          </a:p>
          <a:p>
            <a:pPr marL="1143000" lvl="2" indent="-228600">
              <a:spcBef>
                <a:spcPts val="0"/>
              </a:spcBef>
              <a:buSzPct val="100000"/>
            </a:pPr>
            <a:endParaRPr lang="es-ES" b="1" dirty="0" smtClean="0"/>
          </a:p>
        </p:txBody>
      </p:sp>
      <p:sp>
        <p:nvSpPr>
          <p:cNvPr id="263" name="Google Shape;263;p14"/>
          <p:cNvSpPr txBox="1">
            <a:spLocks noGrp="1"/>
          </p:cNvSpPr>
          <p:nvPr>
            <p:ph type="sldNum" idx="12"/>
          </p:nvPr>
        </p:nvSpPr>
        <p:spPr>
          <a:xfrm>
            <a:off x="8540496" y="6356350"/>
            <a:ext cx="274320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s-ES"/>
              <a:t>5</a:t>
            </a:fld>
            <a:endParaRPr/>
          </a:p>
        </p:txBody>
      </p:sp>
      <p:sp>
        <p:nvSpPr>
          <p:cNvPr id="264" name="Google Shape;264;p14"/>
          <p:cNvSpPr txBox="1"/>
          <p:nvPr/>
        </p:nvSpPr>
        <p:spPr>
          <a:xfrm>
            <a:off x="9458326" y="136525"/>
            <a:ext cx="2044446" cy="369332"/>
          </a:xfrm>
          <a:prstGeom prst="rect">
            <a:avLst/>
          </a:prstGeom>
          <a:solidFill>
            <a:schemeClr val="lt1"/>
          </a:solidFill>
          <a:ln w="76200" cap="flat" cmpd="sng">
            <a:solidFill>
              <a:schemeClr val="accent6"/>
            </a:solidFill>
            <a:prstDash val="solid"/>
            <a:miter lim="800000"/>
            <a:headEnd type="none" w="sm" len="sm"/>
            <a:tailEnd type="none" w="sm" len="sm"/>
          </a:ln>
        </p:spPr>
        <p:txBody>
          <a:bodyPr spcFirstLastPara="1" wrap="square" lIns="91425" tIns="45700" rIns="91425" bIns="45700" anchor="t" anchorCtr="0">
            <a:spAutoFit/>
          </a:bodyPr>
          <a:lstStyle/>
          <a:p>
            <a:pPr marL="0" marR="0" lvl="0" indent="0" algn="l" rtl="0">
              <a:spcBef>
                <a:spcPts val="0"/>
              </a:spcBef>
              <a:spcAft>
                <a:spcPts val="0"/>
              </a:spcAft>
              <a:buNone/>
            </a:pPr>
            <a:r>
              <a:rPr lang="es-ES" sz="1800">
                <a:solidFill>
                  <a:schemeClr val="dk1"/>
                </a:solidFill>
                <a:latin typeface="Avenir"/>
                <a:ea typeface="Avenir"/>
                <a:cs typeface="Avenir"/>
                <a:sym typeface="Avenir"/>
              </a:rPr>
              <a:t>Con titulación</a:t>
            </a:r>
            <a:endParaRPr/>
          </a:p>
        </p:txBody>
      </p:sp>
    </p:spTree>
    <p:extLst>
      <p:ext uri="{BB962C8B-B14F-4D97-AF65-F5344CB8AC3E}">
        <p14:creationId xmlns:p14="http://schemas.microsoft.com/office/powerpoint/2010/main" val="320312581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260"/>
        <p:cNvGrpSpPr/>
        <p:nvPr/>
      </p:nvGrpSpPr>
      <p:grpSpPr>
        <a:xfrm>
          <a:off x="0" y="0"/>
          <a:ext cx="0" cy="0"/>
          <a:chOff x="0" y="0"/>
          <a:chExt cx="0" cy="0"/>
        </a:xfrm>
      </p:grpSpPr>
      <p:sp>
        <p:nvSpPr>
          <p:cNvPr id="261" name="Google Shape;261;p14"/>
          <p:cNvSpPr txBox="1">
            <a:spLocks noGrp="1"/>
          </p:cNvSpPr>
          <p:nvPr>
            <p:ph type="title"/>
          </p:nvPr>
        </p:nvSpPr>
        <p:spPr>
          <a:xfrm>
            <a:off x="479376" y="548640"/>
            <a:ext cx="10804320" cy="1179576"/>
          </a:xfrm>
          <a:prstGeom prst="rect">
            <a:avLst/>
          </a:prstGeom>
          <a:solidFill>
            <a:schemeClr val="accent4">
              <a:lumMod val="40000"/>
              <a:lumOff val="60000"/>
            </a:schemeClr>
          </a:solidFill>
          <a:ln>
            <a:noFill/>
          </a:ln>
        </p:spPr>
        <p:txBody>
          <a:bodyPr spcFirstLastPara="1" wrap="square" lIns="91425" tIns="45700" rIns="91425" bIns="45700" anchor="ctr" anchorCtr="0">
            <a:normAutofit/>
          </a:bodyPr>
          <a:lstStyle/>
          <a:p>
            <a:pPr algn="ctr"/>
            <a:r>
              <a:rPr lang="es-ES" b="1" dirty="0" smtClean="0">
                <a:solidFill>
                  <a:srgbClr val="FF0000"/>
                </a:solidFill>
              </a:rPr>
              <a:t>Estructura del Bachillerato</a:t>
            </a:r>
            <a:endParaRPr b="1" dirty="0">
              <a:solidFill>
                <a:srgbClr val="FF0000"/>
              </a:solidFill>
            </a:endParaRPr>
          </a:p>
        </p:txBody>
      </p:sp>
      <p:sp>
        <p:nvSpPr>
          <p:cNvPr id="262" name="Google Shape;262;p14"/>
          <p:cNvSpPr txBox="1">
            <a:spLocks noGrp="1"/>
          </p:cNvSpPr>
          <p:nvPr>
            <p:ph type="body" idx="1"/>
          </p:nvPr>
        </p:nvSpPr>
        <p:spPr>
          <a:xfrm>
            <a:off x="479376" y="2708920"/>
            <a:ext cx="11023396" cy="3168352"/>
          </a:xfrm>
          <a:prstGeom prst="rect">
            <a:avLst/>
          </a:prstGeom>
          <a:ln/>
        </p:spPr>
        <p:style>
          <a:lnRef idx="1">
            <a:schemeClr val="accent4"/>
          </a:lnRef>
          <a:fillRef idx="2">
            <a:schemeClr val="accent4"/>
          </a:fillRef>
          <a:effectRef idx="1">
            <a:schemeClr val="accent4"/>
          </a:effectRef>
          <a:fontRef idx="minor">
            <a:schemeClr val="dk1"/>
          </a:fontRef>
        </p:style>
        <p:txBody>
          <a:bodyPr spcFirstLastPara="1" wrap="square" lIns="91425" tIns="45700" rIns="91425" bIns="45700" anchor="t" anchorCtr="0">
            <a:normAutofit/>
          </a:bodyPr>
          <a:lstStyle/>
          <a:p>
            <a:pPr marL="0" lvl="0" indent="0" algn="ctr" rtl="0">
              <a:lnSpc>
                <a:spcPct val="110000"/>
              </a:lnSpc>
              <a:spcBef>
                <a:spcPts val="0"/>
              </a:spcBef>
              <a:spcAft>
                <a:spcPts val="0"/>
              </a:spcAft>
              <a:buClr>
                <a:schemeClr val="dk1"/>
              </a:buClr>
              <a:buSzPct val="100000"/>
              <a:buNone/>
            </a:pPr>
            <a:r>
              <a:rPr lang="es-ES" b="1" u="sng" dirty="0" smtClean="0"/>
              <a:t>TIPO DE MATERIAS:</a:t>
            </a:r>
          </a:p>
          <a:p>
            <a:pPr indent="-457200">
              <a:spcBef>
                <a:spcPts val="0"/>
              </a:spcBef>
              <a:buSzPct val="100000"/>
            </a:pPr>
            <a:r>
              <a:rPr lang="es-ES" b="1" u="sng" dirty="0" smtClean="0"/>
              <a:t>COMUNES  </a:t>
            </a:r>
            <a:r>
              <a:rPr lang="es-ES" b="1" dirty="0" smtClean="0"/>
              <a:t>A TODAS LAS MODALIDADES </a:t>
            </a:r>
          </a:p>
          <a:p>
            <a:pPr indent="-457200">
              <a:spcBef>
                <a:spcPts val="0"/>
              </a:spcBef>
              <a:buSzPct val="100000"/>
            </a:pPr>
            <a:r>
              <a:rPr lang="es-ES" b="1" u="sng" dirty="0" smtClean="0"/>
              <a:t>ESPECÍFICAS </a:t>
            </a:r>
            <a:r>
              <a:rPr lang="es-ES" b="1" dirty="0" smtClean="0"/>
              <a:t>PARA CADA MODALIDAD </a:t>
            </a:r>
          </a:p>
          <a:p>
            <a:pPr indent="-457200">
              <a:spcBef>
                <a:spcPts val="0"/>
              </a:spcBef>
              <a:buSzPct val="100000"/>
            </a:pPr>
            <a:r>
              <a:rPr lang="es-ES" b="1" u="sng" dirty="0" smtClean="0"/>
              <a:t>OPTATIVAS, </a:t>
            </a:r>
            <a:r>
              <a:rPr lang="es-ES" b="1" dirty="0" smtClean="0"/>
              <a:t>DEBERÁ INCLUIR LA SEGUNDA LENGUA EXTRANJERA</a:t>
            </a:r>
          </a:p>
        </p:txBody>
      </p:sp>
      <p:sp>
        <p:nvSpPr>
          <p:cNvPr id="263" name="Google Shape;263;p14"/>
          <p:cNvSpPr txBox="1">
            <a:spLocks noGrp="1"/>
          </p:cNvSpPr>
          <p:nvPr>
            <p:ph type="sldNum" idx="12"/>
          </p:nvPr>
        </p:nvSpPr>
        <p:spPr>
          <a:xfrm>
            <a:off x="8540496" y="6356350"/>
            <a:ext cx="274320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s-ES"/>
              <a:t>6</a:t>
            </a:fld>
            <a:endParaRPr/>
          </a:p>
        </p:txBody>
      </p:sp>
      <p:sp>
        <p:nvSpPr>
          <p:cNvPr id="264" name="Google Shape;264;p14"/>
          <p:cNvSpPr txBox="1"/>
          <p:nvPr/>
        </p:nvSpPr>
        <p:spPr>
          <a:xfrm>
            <a:off x="9458326" y="136525"/>
            <a:ext cx="2044446" cy="369332"/>
          </a:xfrm>
          <a:prstGeom prst="rect">
            <a:avLst/>
          </a:prstGeom>
          <a:solidFill>
            <a:schemeClr val="lt1"/>
          </a:solidFill>
          <a:ln w="76200" cap="flat" cmpd="sng">
            <a:solidFill>
              <a:schemeClr val="accent6"/>
            </a:solidFill>
            <a:prstDash val="solid"/>
            <a:miter lim="800000"/>
            <a:headEnd type="none" w="sm" len="sm"/>
            <a:tailEnd type="none" w="sm" len="sm"/>
          </a:ln>
        </p:spPr>
        <p:txBody>
          <a:bodyPr spcFirstLastPara="1" wrap="square" lIns="91425" tIns="45700" rIns="91425" bIns="45700" anchor="t" anchorCtr="0">
            <a:spAutoFit/>
          </a:bodyPr>
          <a:lstStyle/>
          <a:p>
            <a:pPr marL="0" marR="0" lvl="0" indent="0" algn="l" rtl="0">
              <a:spcBef>
                <a:spcPts val="0"/>
              </a:spcBef>
              <a:spcAft>
                <a:spcPts val="0"/>
              </a:spcAft>
              <a:buNone/>
            </a:pPr>
            <a:r>
              <a:rPr lang="es-ES" sz="1800">
                <a:solidFill>
                  <a:schemeClr val="dk1"/>
                </a:solidFill>
                <a:latin typeface="Avenir"/>
                <a:ea typeface="Avenir"/>
                <a:cs typeface="Avenir"/>
                <a:sym typeface="Avenir"/>
              </a:rPr>
              <a:t>Con titulación</a:t>
            </a:r>
            <a:endParaRPr/>
          </a:p>
        </p:txBody>
      </p:sp>
    </p:spTree>
    <p:extLst>
      <p:ext uri="{BB962C8B-B14F-4D97-AF65-F5344CB8AC3E}">
        <p14:creationId xmlns:p14="http://schemas.microsoft.com/office/powerpoint/2010/main" val="317968650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Título"/>
          <p:cNvSpPr>
            <a:spLocks noGrp="1"/>
          </p:cNvSpPr>
          <p:nvPr>
            <p:ph type="title"/>
          </p:nvPr>
        </p:nvSpPr>
        <p:spPr/>
        <p:style>
          <a:lnRef idx="0">
            <a:schemeClr val="accent5"/>
          </a:lnRef>
          <a:fillRef idx="3">
            <a:schemeClr val="accent5"/>
          </a:fillRef>
          <a:effectRef idx="3">
            <a:schemeClr val="accent5"/>
          </a:effectRef>
          <a:fontRef idx="minor">
            <a:schemeClr val="lt1"/>
          </a:fontRef>
        </p:style>
        <p:txBody>
          <a:bodyPr/>
          <a:lstStyle/>
          <a:p>
            <a:pPr algn="ctr"/>
            <a:r>
              <a:rPr lang="es-ES" dirty="0" smtClean="0"/>
              <a:t>MATERIAS COMUNES </a:t>
            </a:r>
            <a:endParaRPr lang="es-ES" dirty="0"/>
          </a:p>
        </p:txBody>
      </p:sp>
      <p:sp>
        <p:nvSpPr>
          <p:cNvPr id="6" name="5 Marcador de texto"/>
          <p:cNvSpPr>
            <a:spLocks noGrp="1"/>
          </p:cNvSpPr>
          <p:nvPr>
            <p:ph type="body" idx="1"/>
          </p:nvPr>
        </p:nvSpPr>
        <p:spPr/>
        <p:style>
          <a:lnRef idx="0">
            <a:schemeClr val="accent5"/>
          </a:lnRef>
          <a:fillRef idx="3">
            <a:schemeClr val="accent5"/>
          </a:fillRef>
          <a:effectRef idx="3">
            <a:schemeClr val="accent5"/>
          </a:effectRef>
          <a:fontRef idx="minor">
            <a:schemeClr val="lt1"/>
          </a:fontRef>
        </p:style>
        <p:txBody>
          <a:bodyPr/>
          <a:lstStyle/>
          <a:p>
            <a:pPr algn="ctr"/>
            <a:r>
              <a:rPr lang="es-ES" dirty="0" smtClean="0"/>
              <a:t>1º BACHILLERATO</a:t>
            </a:r>
            <a:endParaRPr lang="es-ES" dirty="0"/>
          </a:p>
        </p:txBody>
      </p:sp>
      <p:sp>
        <p:nvSpPr>
          <p:cNvPr id="7" name="6 Marcador de texto"/>
          <p:cNvSpPr>
            <a:spLocks noGrp="1"/>
          </p:cNvSpPr>
          <p:nvPr>
            <p:ph type="body" idx="2"/>
          </p:nvPr>
        </p:nvSpPr>
        <p:spPr>
          <a:xfrm>
            <a:off x="1115568" y="3203688"/>
            <a:ext cx="4937760" cy="2529568"/>
          </a:xfrm>
        </p:spPr>
        <p:style>
          <a:lnRef idx="0">
            <a:schemeClr val="accent5"/>
          </a:lnRef>
          <a:fillRef idx="3">
            <a:schemeClr val="accent5"/>
          </a:fillRef>
          <a:effectRef idx="3">
            <a:schemeClr val="accent5"/>
          </a:effectRef>
          <a:fontRef idx="minor">
            <a:schemeClr val="lt1"/>
          </a:fontRef>
        </p:style>
        <p:txBody>
          <a:bodyPr>
            <a:normAutofit lnSpcReduction="10000"/>
          </a:bodyPr>
          <a:lstStyle/>
          <a:p>
            <a:r>
              <a:rPr lang="es-ES" dirty="0" smtClean="0"/>
              <a:t>EDUCACIÓN FÍSICA   (2 h)</a:t>
            </a:r>
          </a:p>
          <a:p>
            <a:r>
              <a:rPr lang="es-ES" dirty="0" smtClean="0"/>
              <a:t>FILOSOFÍA                   (3 h)</a:t>
            </a:r>
          </a:p>
          <a:p>
            <a:r>
              <a:rPr lang="es-ES" dirty="0" smtClean="0"/>
              <a:t>LENGUA CASTELLANA Y LITERATURA I             (3 h)</a:t>
            </a:r>
          </a:p>
          <a:p>
            <a:r>
              <a:rPr lang="es-ES" dirty="0" smtClean="0"/>
              <a:t>L.  EXTRANJERA I      (3 h)</a:t>
            </a:r>
            <a:endParaRPr lang="es-ES" dirty="0"/>
          </a:p>
        </p:txBody>
      </p:sp>
      <p:sp>
        <p:nvSpPr>
          <p:cNvPr id="8" name="7 Marcador de texto"/>
          <p:cNvSpPr>
            <a:spLocks noGrp="1"/>
          </p:cNvSpPr>
          <p:nvPr>
            <p:ph type="body" idx="3"/>
          </p:nvPr>
        </p:nvSpPr>
        <p:spPr/>
        <p:style>
          <a:lnRef idx="0">
            <a:schemeClr val="accent5"/>
          </a:lnRef>
          <a:fillRef idx="3">
            <a:schemeClr val="accent5"/>
          </a:fillRef>
          <a:effectRef idx="3">
            <a:schemeClr val="accent5"/>
          </a:effectRef>
          <a:fontRef idx="minor">
            <a:schemeClr val="lt1"/>
          </a:fontRef>
        </p:style>
        <p:txBody>
          <a:bodyPr/>
          <a:lstStyle/>
          <a:p>
            <a:pPr algn="ctr"/>
            <a:r>
              <a:rPr lang="es-ES" dirty="0" smtClean="0"/>
              <a:t>2º BACHILLERATO</a:t>
            </a:r>
            <a:endParaRPr lang="es-ES" dirty="0"/>
          </a:p>
        </p:txBody>
      </p:sp>
      <p:sp>
        <p:nvSpPr>
          <p:cNvPr id="9" name="8 Marcador de texto"/>
          <p:cNvSpPr>
            <a:spLocks noGrp="1"/>
          </p:cNvSpPr>
          <p:nvPr>
            <p:ph type="body" idx="4"/>
          </p:nvPr>
        </p:nvSpPr>
        <p:spPr>
          <a:xfrm>
            <a:off x="6345936" y="3203687"/>
            <a:ext cx="4937760" cy="2529569"/>
          </a:xfrm>
        </p:spPr>
        <p:style>
          <a:lnRef idx="0">
            <a:schemeClr val="accent5"/>
          </a:lnRef>
          <a:fillRef idx="3">
            <a:schemeClr val="accent5"/>
          </a:fillRef>
          <a:effectRef idx="3">
            <a:schemeClr val="accent5"/>
          </a:effectRef>
          <a:fontRef idx="minor">
            <a:schemeClr val="lt1"/>
          </a:fontRef>
        </p:style>
        <p:txBody>
          <a:bodyPr>
            <a:normAutofit lnSpcReduction="10000"/>
          </a:bodyPr>
          <a:lstStyle/>
          <a:p>
            <a:r>
              <a:rPr lang="es-ES" dirty="0" smtClean="0"/>
              <a:t>HISTORIA DE ESPAÑA (3 h) </a:t>
            </a:r>
          </a:p>
          <a:p>
            <a:r>
              <a:rPr lang="es-ES" dirty="0" smtClean="0"/>
              <a:t>Hª DE LA FILOSOFÍA     (2 h)</a:t>
            </a:r>
          </a:p>
          <a:p>
            <a:r>
              <a:rPr lang="es-ES" dirty="0" smtClean="0"/>
              <a:t>LENGUA CASTELLANA Y LITERATURA II               (3 h)</a:t>
            </a:r>
          </a:p>
          <a:p>
            <a:r>
              <a:rPr lang="es-ES" dirty="0" smtClean="0"/>
              <a:t>L. EXTRANJERA II         (3 h)</a:t>
            </a:r>
            <a:endParaRPr lang="es-ES" dirty="0"/>
          </a:p>
        </p:txBody>
      </p:sp>
      <p:sp>
        <p:nvSpPr>
          <p:cNvPr id="4" name="3 Marcador de número de diapositiva"/>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s-ES" smtClean="0"/>
              <a:t>7</a:t>
            </a:fld>
            <a:endParaRPr lang="es-ES"/>
          </a:p>
        </p:txBody>
      </p:sp>
      <p:sp>
        <p:nvSpPr>
          <p:cNvPr id="2" name="1 CuadroTexto"/>
          <p:cNvSpPr txBox="1"/>
          <p:nvPr/>
        </p:nvSpPr>
        <p:spPr>
          <a:xfrm>
            <a:off x="1127448" y="6021288"/>
            <a:ext cx="10153128" cy="307777"/>
          </a:xfrm>
          <a:prstGeom prst="rect">
            <a:avLst/>
          </a:prstGeom>
          <a:solidFill>
            <a:schemeClr val="accent1">
              <a:lumMod val="60000"/>
              <a:lumOff val="40000"/>
            </a:schemeClr>
          </a:solidFill>
          <a:ln w="38100">
            <a:solidFill>
              <a:schemeClr val="accent1">
                <a:lumMod val="75000"/>
              </a:schemeClr>
            </a:solidFill>
          </a:ln>
        </p:spPr>
        <p:txBody>
          <a:bodyPr wrap="square" rtlCol="0">
            <a:spAutoFit/>
          </a:bodyPr>
          <a:lstStyle/>
          <a:p>
            <a:r>
              <a:rPr lang="es-ES" dirty="0" smtClean="0"/>
              <a:t>RELIGIÓN O ATENCIÓN EDUCATIVA         (1h)</a:t>
            </a:r>
            <a:endParaRPr lang="es-ES" dirty="0"/>
          </a:p>
        </p:txBody>
      </p:sp>
    </p:spTree>
    <p:extLst>
      <p:ext uri="{BB962C8B-B14F-4D97-AF65-F5344CB8AC3E}">
        <p14:creationId xmlns:p14="http://schemas.microsoft.com/office/powerpoint/2010/main" val="269261940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normAutofit fontScale="90000"/>
          </a:bodyPr>
          <a:lstStyle/>
          <a:p>
            <a:pPr algn="ctr"/>
            <a:r>
              <a:rPr lang="es-ES" b="1" dirty="0" smtClean="0"/>
              <a:t>MODALIDAD DE </a:t>
            </a:r>
            <a:r>
              <a:rPr lang="es-ES" b="1" u="sng" dirty="0" smtClean="0"/>
              <a:t>ARTES </a:t>
            </a:r>
            <a:br>
              <a:rPr lang="es-ES" b="1" u="sng" dirty="0" smtClean="0"/>
            </a:br>
            <a:r>
              <a:rPr lang="es-ES" b="1" dirty="0" smtClean="0"/>
              <a:t>MATERIAS ESPECÍFICAS</a:t>
            </a:r>
            <a:endParaRPr lang="es-ES" b="1" dirty="0"/>
          </a:p>
        </p:txBody>
      </p:sp>
      <p:sp>
        <p:nvSpPr>
          <p:cNvPr id="3" name="2 Marcador de texto"/>
          <p:cNvSpPr>
            <a:spLocks noGrp="1"/>
          </p:cNvSpPr>
          <p:nvPr>
            <p:ph type="body" idx="1"/>
          </p:nvPr>
        </p:nvSpPr>
        <p:spPr>
          <a:xfrm>
            <a:off x="1115568" y="1988840"/>
            <a:ext cx="4937760" cy="504056"/>
          </a:xfrm>
        </p:spPr>
        <p:style>
          <a:lnRef idx="1">
            <a:schemeClr val="accent1"/>
          </a:lnRef>
          <a:fillRef idx="3">
            <a:schemeClr val="accent1"/>
          </a:fillRef>
          <a:effectRef idx="2">
            <a:schemeClr val="accent1"/>
          </a:effectRef>
          <a:fontRef idx="minor">
            <a:schemeClr val="lt1"/>
          </a:fontRef>
        </p:style>
        <p:txBody>
          <a:bodyPr>
            <a:normAutofit/>
          </a:bodyPr>
          <a:lstStyle/>
          <a:p>
            <a:pPr algn="ctr"/>
            <a:r>
              <a:rPr lang="es-ES" sz="1600" dirty="0" smtClean="0">
                <a:solidFill>
                  <a:srgbClr val="C00000"/>
                </a:solidFill>
              </a:rPr>
              <a:t>VÍA ARTES PLÁSTICAS, IMAGEN Y DISEÑO</a:t>
            </a:r>
            <a:endParaRPr lang="es-ES" sz="1600" dirty="0">
              <a:solidFill>
                <a:srgbClr val="C00000"/>
              </a:solidFill>
            </a:endParaRPr>
          </a:p>
        </p:txBody>
      </p:sp>
      <p:sp>
        <p:nvSpPr>
          <p:cNvPr id="4" name="3 Marcador de texto"/>
          <p:cNvSpPr>
            <a:spLocks noGrp="1"/>
          </p:cNvSpPr>
          <p:nvPr>
            <p:ph type="body" idx="2"/>
          </p:nvPr>
        </p:nvSpPr>
        <p:spPr>
          <a:xfrm>
            <a:off x="1115568" y="2708920"/>
            <a:ext cx="4937760" cy="3463280"/>
          </a:xfrm>
        </p:spPr>
        <p:style>
          <a:lnRef idx="0">
            <a:schemeClr val="accent1"/>
          </a:lnRef>
          <a:fillRef idx="3">
            <a:schemeClr val="accent1"/>
          </a:fillRef>
          <a:effectRef idx="3">
            <a:schemeClr val="accent1"/>
          </a:effectRef>
          <a:fontRef idx="minor">
            <a:schemeClr val="lt1"/>
          </a:fontRef>
        </p:style>
        <p:txBody>
          <a:bodyPr>
            <a:normAutofit fontScale="62500" lnSpcReduction="20000"/>
          </a:bodyPr>
          <a:lstStyle/>
          <a:p>
            <a:pPr marL="76200" indent="0">
              <a:buNone/>
            </a:pPr>
            <a:r>
              <a:rPr lang="es-ES" sz="1900" b="1" u="sng" dirty="0" smtClean="0">
                <a:solidFill>
                  <a:srgbClr val="C00000"/>
                </a:solidFill>
              </a:rPr>
              <a:t>MATERIAS 1º BACHILLERATO </a:t>
            </a:r>
            <a:r>
              <a:rPr lang="es-ES" sz="1800" b="1" dirty="0" smtClean="0">
                <a:solidFill>
                  <a:srgbClr val="C00000"/>
                </a:solidFill>
              </a:rPr>
              <a:t>(4 horas cada materia)</a:t>
            </a:r>
          </a:p>
          <a:p>
            <a:r>
              <a:rPr lang="es-ES" sz="1800" dirty="0" smtClean="0"/>
              <a:t>Dibujo Artístico I</a:t>
            </a:r>
          </a:p>
          <a:p>
            <a:r>
              <a:rPr lang="es-ES" sz="1800" dirty="0" smtClean="0"/>
              <a:t>Elegir 2 entre las siguientes:</a:t>
            </a:r>
          </a:p>
          <a:p>
            <a:pPr lvl="1"/>
            <a:r>
              <a:rPr lang="es-ES" sz="1400" dirty="0" smtClean="0"/>
              <a:t>Cultura Audiovisual</a:t>
            </a:r>
          </a:p>
          <a:p>
            <a:pPr lvl="1"/>
            <a:r>
              <a:rPr lang="es-ES" sz="1400" dirty="0" smtClean="0"/>
              <a:t>D. Técnico Aplicado a las Artes Plásticas y al Diseño I</a:t>
            </a:r>
          </a:p>
          <a:p>
            <a:pPr lvl="1"/>
            <a:r>
              <a:rPr lang="es-ES" sz="1400" dirty="0" smtClean="0"/>
              <a:t>Proyectos Artísticos</a:t>
            </a:r>
          </a:p>
          <a:p>
            <a:pPr lvl="1"/>
            <a:r>
              <a:rPr lang="es-ES" sz="1400" dirty="0" smtClean="0"/>
              <a:t>Volumen</a:t>
            </a:r>
          </a:p>
          <a:p>
            <a:pPr marL="76200" indent="0">
              <a:buNone/>
            </a:pPr>
            <a:r>
              <a:rPr lang="es-ES" sz="1800" b="1" u="sng" dirty="0">
                <a:solidFill>
                  <a:srgbClr val="C00000"/>
                </a:solidFill>
              </a:rPr>
              <a:t>MATERIAS  2º BACHILLERATO</a:t>
            </a:r>
            <a:r>
              <a:rPr lang="es-ES" sz="1800" b="1" u="sng" dirty="0" smtClean="0">
                <a:solidFill>
                  <a:srgbClr val="C00000"/>
                </a:solidFill>
              </a:rPr>
              <a:t>: </a:t>
            </a:r>
            <a:r>
              <a:rPr lang="es-ES" sz="1800" b="1" dirty="0" smtClean="0">
                <a:solidFill>
                  <a:srgbClr val="C00000"/>
                </a:solidFill>
              </a:rPr>
              <a:t>(4 horas cada materia)</a:t>
            </a:r>
            <a:endParaRPr lang="es-ES" sz="1800" b="1" dirty="0">
              <a:solidFill>
                <a:srgbClr val="C00000"/>
              </a:solidFill>
            </a:endParaRPr>
          </a:p>
          <a:p>
            <a:r>
              <a:rPr lang="es-ES" sz="1800" dirty="0" smtClean="0"/>
              <a:t>Dibujo Artístico II</a:t>
            </a:r>
          </a:p>
          <a:p>
            <a:r>
              <a:rPr lang="es-ES" sz="1800" dirty="0" smtClean="0"/>
              <a:t>Elegir 2 entre las siguientes:</a:t>
            </a:r>
          </a:p>
          <a:p>
            <a:pPr lvl="1"/>
            <a:r>
              <a:rPr lang="es-ES" sz="1400" dirty="0"/>
              <a:t>D. Técnico Aplicado a las Artes Plásticas y al Diseño </a:t>
            </a:r>
            <a:r>
              <a:rPr lang="es-ES" sz="1400" dirty="0" smtClean="0"/>
              <a:t>II</a:t>
            </a:r>
          </a:p>
          <a:p>
            <a:pPr lvl="1"/>
            <a:r>
              <a:rPr lang="es-ES" sz="1400" dirty="0" smtClean="0"/>
              <a:t>Diseño</a:t>
            </a:r>
          </a:p>
          <a:p>
            <a:pPr lvl="1"/>
            <a:r>
              <a:rPr lang="es-ES" sz="1400" dirty="0" smtClean="0"/>
              <a:t>Fundamentos  Artísticos</a:t>
            </a:r>
          </a:p>
          <a:p>
            <a:pPr lvl="1"/>
            <a:r>
              <a:rPr lang="es-ES" sz="1400" dirty="0" smtClean="0"/>
              <a:t>Escénicas de Expresión Gráfico-Plástica</a:t>
            </a:r>
            <a:endParaRPr lang="es-ES" sz="1400" dirty="0"/>
          </a:p>
          <a:p>
            <a:pPr lvl="2"/>
            <a:endParaRPr lang="es-ES" sz="1200" dirty="0" smtClean="0"/>
          </a:p>
          <a:p>
            <a:pPr lvl="1"/>
            <a:endParaRPr lang="es-ES" sz="1400" dirty="0" smtClean="0"/>
          </a:p>
          <a:p>
            <a:endParaRPr lang="es-ES" sz="1800" dirty="0" smtClean="0"/>
          </a:p>
          <a:p>
            <a:pPr lvl="1"/>
            <a:endParaRPr lang="es-ES" sz="1400" dirty="0"/>
          </a:p>
        </p:txBody>
      </p:sp>
      <p:sp>
        <p:nvSpPr>
          <p:cNvPr id="5" name="4 Marcador de texto"/>
          <p:cNvSpPr>
            <a:spLocks noGrp="1"/>
          </p:cNvSpPr>
          <p:nvPr>
            <p:ph type="body" idx="3"/>
          </p:nvPr>
        </p:nvSpPr>
        <p:spPr>
          <a:xfrm>
            <a:off x="6312024" y="1988840"/>
            <a:ext cx="4937760" cy="504056"/>
          </a:xfrm>
        </p:spPr>
        <p:style>
          <a:lnRef idx="1">
            <a:schemeClr val="accent1"/>
          </a:lnRef>
          <a:fillRef idx="3">
            <a:schemeClr val="accent1"/>
          </a:fillRef>
          <a:effectRef idx="2">
            <a:schemeClr val="accent1"/>
          </a:effectRef>
          <a:fontRef idx="minor">
            <a:schemeClr val="lt1"/>
          </a:fontRef>
        </p:style>
        <p:txBody>
          <a:bodyPr>
            <a:normAutofit/>
          </a:bodyPr>
          <a:lstStyle/>
          <a:p>
            <a:pPr algn="ctr"/>
            <a:r>
              <a:rPr lang="es-ES" sz="1600" dirty="0" smtClean="0">
                <a:solidFill>
                  <a:srgbClr val="C00000"/>
                </a:solidFill>
              </a:rPr>
              <a:t>VÍA DE MÚSICA Y ARTES ESCÉNICAS</a:t>
            </a:r>
            <a:endParaRPr lang="es-ES" sz="1600" dirty="0">
              <a:solidFill>
                <a:srgbClr val="C00000"/>
              </a:solidFill>
            </a:endParaRPr>
          </a:p>
        </p:txBody>
      </p:sp>
      <p:sp>
        <p:nvSpPr>
          <p:cNvPr id="6" name="5 Marcador de texto"/>
          <p:cNvSpPr>
            <a:spLocks noGrp="1"/>
          </p:cNvSpPr>
          <p:nvPr>
            <p:ph type="body" idx="4"/>
          </p:nvPr>
        </p:nvSpPr>
        <p:spPr>
          <a:xfrm>
            <a:off x="6345936" y="2708921"/>
            <a:ext cx="4937760" cy="3463278"/>
          </a:xfrm>
        </p:spPr>
        <p:style>
          <a:lnRef idx="0">
            <a:schemeClr val="accent1"/>
          </a:lnRef>
          <a:fillRef idx="3">
            <a:schemeClr val="accent1"/>
          </a:fillRef>
          <a:effectRef idx="3">
            <a:schemeClr val="accent1"/>
          </a:effectRef>
          <a:fontRef idx="minor">
            <a:schemeClr val="lt1"/>
          </a:fontRef>
        </p:style>
        <p:txBody>
          <a:bodyPr>
            <a:normAutofit fontScale="32500" lnSpcReduction="20000"/>
          </a:bodyPr>
          <a:lstStyle/>
          <a:p>
            <a:pPr marL="76200" indent="0">
              <a:buNone/>
            </a:pPr>
            <a:r>
              <a:rPr lang="es-ES" sz="3000" b="1" u="sng" dirty="0" smtClean="0">
                <a:solidFill>
                  <a:srgbClr val="C00000"/>
                </a:solidFill>
              </a:rPr>
              <a:t>MATERIAS 1º BACHILLERATO </a:t>
            </a:r>
            <a:r>
              <a:rPr lang="es-ES" b="1" dirty="0">
                <a:solidFill>
                  <a:srgbClr val="C00000"/>
                </a:solidFill>
              </a:rPr>
              <a:t> </a:t>
            </a:r>
            <a:r>
              <a:rPr lang="es-ES" sz="3400" b="1" dirty="0" smtClean="0">
                <a:solidFill>
                  <a:srgbClr val="C00000"/>
                </a:solidFill>
              </a:rPr>
              <a:t>( 4h)</a:t>
            </a:r>
            <a:endParaRPr lang="es-ES" sz="3400" b="1" u="sng" dirty="0" smtClean="0">
              <a:solidFill>
                <a:srgbClr val="C00000"/>
              </a:solidFill>
            </a:endParaRPr>
          </a:p>
          <a:p>
            <a:r>
              <a:rPr lang="es-ES" dirty="0" smtClean="0"/>
              <a:t>Análisis Musical I o Artes Escénicas I</a:t>
            </a:r>
          </a:p>
          <a:p>
            <a:r>
              <a:rPr lang="es-ES" dirty="0" smtClean="0"/>
              <a:t>Elegir </a:t>
            </a:r>
            <a:r>
              <a:rPr lang="es-ES" dirty="0"/>
              <a:t>2 entre las siguientes</a:t>
            </a:r>
            <a:r>
              <a:rPr lang="es-ES" dirty="0" smtClean="0"/>
              <a:t>:</a:t>
            </a:r>
          </a:p>
          <a:p>
            <a:pPr lvl="1"/>
            <a:r>
              <a:rPr lang="es-ES" dirty="0" smtClean="0"/>
              <a:t>Análisis Musical I</a:t>
            </a:r>
          </a:p>
          <a:p>
            <a:pPr lvl="1"/>
            <a:r>
              <a:rPr lang="es-ES" dirty="0" smtClean="0"/>
              <a:t>Artes Escénicas I</a:t>
            </a:r>
          </a:p>
          <a:p>
            <a:pPr lvl="1"/>
            <a:r>
              <a:rPr lang="es-ES" dirty="0" smtClean="0"/>
              <a:t>Coro y Técnica Vocal I</a:t>
            </a:r>
          </a:p>
          <a:p>
            <a:pPr lvl="1"/>
            <a:r>
              <a:rPr lang="es-ES" dirty="0" smtClean="0"/>
              <a:t>Cultura Audiovisual</a:t>
            </a:r>
          </a:p>
          <a:p>
            <a:pPr lvl="1"/>
            <a:r>
              <a:rPr lang="es-ES" dirty="0" smtClean="0"/>
              <a:t>Lenguaje y Práctica Musical</a:t>
            </a:r>
          </a:p>
          <a:p>
            <a:pPr marL="101600" indent="0">
              <a:buNone/>
            </a:pPr>
            <a:r>
              <a:rPr lang="es-ES" sz="3000" b="1" u="sng" dirty="0" smtClean="0">
                <a:solidFill>
                  <a:srgbClr val="C00000"/>
                </a:solidFill>
              </a:rPr>
              <a:t>MATERIAS 2º BACHILLERATO </a:t>
            </a:r>
            <a:r>
              <a:rPr lang="es-ES" sz="3400" b="1" dirty="0" smtClean="0">
                <a:solidFill>
                  <a:srgbClr val="C00000"/>
                </a:solidFill>
              </a:rPr>
              <a:t>(4 h)</a:t>
            </a:r>
            <a:endParaRPr lang="es-ES" sz="3400" b="1" u="sng" dirty="0" smtClean="0">
              <a:solidFill>
                <a:srgbClr val="C00000"/>
              </a:solidFill>
            </a:endParaRPr>
          </a:p>
          <a:p>
            <a:r>
              <a:rPr lang="es-ES" dirty="0"/>
              <a:t>Análisis Musical </a:t>
            </a:r>
            <a:r>
              <a:rPr lang="es-ES" dirty="0" smtClean="0"/>
              <a:t>II o </a:t>
            </a:r>
            <a:r>
              <a:rPr lang="es-ES" dirty="0"/>
              <a:t>Artes Escénicas </a:t>
            </a:r>
            <a:r>
              <a:rPr lang="es-ES" dirty="0" smtClean="0"/>
              <a:t>II</a:t>
            </a:r>
            <a:endParaRPr lang="es-ES" dirty="0"/>
          </a:p>
          <a:p>
            <a:r>
              <a:rPr lang="es-ES" dirty="0"/>
              <a:t>Elegir 2 entre las siguientes</a:t>
            </a:r>
            <a:r>
              <a:rPr lang="es-ES" dirty="0" smtClean="0"/>
              <a:t>:</a:t>
            </a:r>
          </a:p>
          <a:p>
            <a:pPr lvl="1"/>
            <a:r>
              <a:rPr lang="es-ES" dirty="0" smtClean="0"/>
              <a:t>Análisis </a:t>
            </a:r>
            <a:r>
              <a:rPr lang="es-ES" dirty="0"/>
              <a:t>Musical </a:t>
            </a:r>
            <a:r>
              <a:rPr lang="es-ES" dirty="0" smtClean="0"/>
              <a:t>II</a:t>
            </a:r>
            <a:endParaRPr lang="es-ES" dirty="0"/>
          </a:p>
          <a:p>
            <a:pPr lvl="1"/>
            <a:r>
              <a:rPr lang="es-ES" dirty="0"/>
              <a:t>Artes Escénicas </a:t>
            </a:r>
            <a:r>
              <a:rPr lang="es-ES" dirty="0" smtClean="0"/>
              <a:t>II</a:t>
            </a:r>
            <a:endParaRPr lang="es-ES" dirty="0"/>
          </a:p>
          <a:p>
            <a:pPr lvl="1"/>
            <a:r>
              <a:rPr lang="es-ES" dirty="0"/>
              <a:t>Coro y Técnica Vocal </a:t>
            </a:r>
            <a:r>
              <a:rPr lang="es-ES" dirty="0" smtClean="0"/>
              <a:t>II</a:t>
            </a:r>
          </a:p>
          <a:p>
            <a:pPr lvl="1"/>
            <a:r>
              <a:rPr lang="es-ES" dirty="0" smtClean="0"/>
              <a:t>Historia de la Música y de la Danza</a:t>
            </a:r>
          </a:p>
          <a:p>
            <a:pPr lvl="1"/>
            <a:r>
              <a:rPr lang="es-ES" dirty="0" smtClean="0"/>
              <a:t>Literatura </a:t>
            </a:r>
            <a:r>
              <a:rPr lang="es-ES" dirty="0" err="1" smtClean="0"/>
              <a:t>Dramatica</a:t>
            </a:r>
            <a:endParaRPr lang="es-ES" dirty="0" smtClean="0"/>
          </a:p>
          <a:p>
            <a:pPr lvl="1"/>
            <a:endParaRPr lang="es-ES" dirty="0"/>
          </a:p>
          <a:p>
            <a:pPr marL="101600" indent="0">
              <a:buNone/>
            </a:pPr>
            <a:endParaRPr lang="es-ES" dirty="0" smtClean="0"/>
          </a:p>
          <a:p>
            <a:pPr marL="101600" indent="0">
              <a:buNone/>
            </a:pPr>
            <a:endParaRPr lang="es-ES" dirty="0"/>
          </a:p>
        </p:txBody>
      </p:sp>
      <p:sp>
        <p:nvSpPr>
          <p:cNvPr id="7" name="6 Marcador de número de diapositiva"/>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s-ES" smtClean="0"/>
              <a:t>8</a:t>
            </a:fld>
            <a:endParaRPr lang="es-ES"/>
          </a:p>
        </p:txBody>
      </p:sp>
    </p:spTree>
    <p:extLst>
      <p:ext uri="{BB962C8B-B14F-4D97-AF65-F5344CB8AC3E}">
        <p14:creationId xmlns:p14="http://schemas.microsoft.com/office/powerpoint/2010/main" val="239728410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style>
          <a:lnRef idx="1">
            <a:schemeClr val="accent4"/>
          </a:lnRef>
          <a:fillRef idx="3">
            <a:schemeClr val="accent4"/>
          </a:fillRef>
          <a:effectRef idx="2">
            <a:schemeClr val="accent4"/>
          </a:effectRef>
          <a:fontRef idx="minor">
            <a:schemeClr val="lt1"/>
          </a:fontRef>
        </p:style>
        <p:txBody>
          <a:bodyPr>
            <a:normAutofit fontScale="90000"/>
          </a:bodyPr>
          <a:lstStyle/>
          <a:p>
            <a:pPr algn="ctr"/>
            <a:r>
              <a:rPr lang="es-ES" b="1" dirty="0" smtClean="0"/>
              <a:t>MODALIDAD DE </a:t>
            </a:r>
            <a:r>
              <a:rPr lang="es-ES" b="1" u="sng" dirty="0" smtClean="0">
                <a:solidFill>
                  <a:schemeClr val="tx1"/>
                </a:solidFill>
              </a:rPr>
              <a:t>CIENCIAS Y TECNOLOGÍA </a:t>
            </a:r>
            <a:r>
              <a:rPr lang="es-ES" b="1" dirty="0" smtClean="0"/>
              <a:t/>
            </a:r>
            <a:br>
              <a:rPr lang="es-ES" b="1" dirty="0" smtClean="0"/>
            </a:br>
            <a:r>
              <a:rPr lang="es-ES" b="1" dirty="0" smtClean="0"/>
              <a:t>MATERIAS ESPECÍFICAS</a:t>
            </a:r>
            <a:endParaRPr lang="es-ES" b="1" dirty="0"/>
          </a:p>
        </p:txBody>
      </p:sp>
      <p:sp>
        <p:nvSpPr>
          <p:cNvPr id="3" name="2 Marcador de texto"/>
          <p:cNvSpPr>
            <a:spLocks noGrp="1"/>
          </p:cNvSpPr>
          <p:nvPr>
            <p:ph type="body" idx="1"/>
          </p:nvPr>
        </p:nvSpPr>
        <p:spPr>
          <a:xfrm>
            <a:off x="1115568" y="1988840"/>
            <a:ext cx="4937760" cy="504056"/>
          </a:xfrm>
        </p:spPr>
        <p:style>
          <a:lnRef idx="0">
            <a:schemeClr val="accent4"/>
          </a:lnRef>
          <a:fillRef idx="3">
            <a:schemeClr val="accent4"/>
          </a:fillRef>
          <a:effectRef idx="3">
            <a:schemeClr val="accent4"/>
          </a:effectRef>
          <a:fontRef idx="minor">
            <a:schemeClr val="lt1"/>
          </a:fontRef>
        </p:style>
        <p:txBody>
          <a:bodyPr>
            <a:normAutofit/>
          </a:bodyPr>
          <a:lstStyle/>
          <a:p>
            <a:pPr algn="ctr"/>
            <a:r>
              <a:rPr lang="es-ES" sz="1600" dirty="0" smtClean="0">
                <a:solidFill>
                  <a:schemeClr val="accent1">
                    <a:lumMod val="75000"/>
                  </a:schemeClr>
                </a:solidFill>
              </a:rPr>
              <a:t>1º BACHILLERATO (4 h cada materia)</a:t>
            </a:r>
            <a:endParaRPr lang="es-ES" sz="1600" dirty="0">
              <a:solidFill>
                <a:schemeClr val="accent1">
                  <a:lumMod val="75000"/>
                </a:schemeClr>
              </a:solidFill>
            </a:endParaRPr>
          </a:p>
        </p:txBody>
      </p:sp>
      <p:sp>
        <p:nvSpPr>
          <p:cNvPr id="4" name="3 Marcador de texto"/>
          <p:cNvSpPr>
            <a:spLocks noGrp="1"/>
          </p:cNvSpPr>
          <p:nvPr>
            <p:ph type="body" idx="2"/>
          </p:nvPr>
        </p:nvSpPr>
        <p:spPr>
          <a:xfrm>
            <a:off x="1115568" y="2708920"/>
            <a:ext cx="4937760" cy="3463280"/>
          </a:xfrm>
        </p:spPr>
        <p:style>
          <a:lnRef idx="1">
            <a:schemeClr val="accent4"/>
          </a:lnRef>
          <a:fillRef idx="3">
            <a:schemeClr val="accent4"/>
          </a:fillRef>
          <a:effectRef idx="2">
            <a:schemeClr val="accent4"/>
          </a:effectRef>
          <a:fontRef idx="minor">
            <a:schemeClr val="lt1"/>
          </a:fontRef>
        </p:style>
        <p:txBody>
          <a:bodyPr>
            <a:normAutofit/>
          </a:bodyPr>
          <a:lstStyle/>
          <a:p>
            <a:r>
              <a:rPr lang="es-ES" sz="1800" dirty="0" smtClean="0"/>
              <a:t>MATEMÁTICAS I</a:t>
            </a:r>
          </a:p>
          <a:p>
            <a:r>
              <a:rPr lang="es-ES" sz="1800" dirty="0" smtClean="0"/>
              <a:t>Elegir dos materias entre las siguientes:</a:t>
            </a:r>
          </a:p>
          <a:p>
            <a:pPr lvl="1"/>
            <a:r>
              <a:rPr lang="es-ES" sz="1400" dirty="0" smtClean="0"/>
              <a:t>Biología y Geología y Ciencias Ambientales</a:t>
            </a:r>
          </a:p>
          <a:p>
            <a:pPr lvl="1"/>
            <a:r>
              <a:rPr lang="es-ES" sz="1400" dirty="0" smtClean="0"/>
              <a:t>Dibujo Técnico I</a:t>
            </a:r>
          </a:p>
          <a:p>
            <a:pPr lvl="1"/>
            <a:r>
              <a:rPr lang="es-ES" sz="1400" dirty="0" smtClean="0"/>
              <a:t>Física y Química</a:t>
            </a:r>
          </a:p>
          <a:p>
            <a:pPr lvl="1"/>
            <a:r>
              <a:rPr lang="es-ES" sz="1400" dirty="0" smtClean="0"/>
              <a:t>Tecnología e Ingeniería I</a:t>
            </a:r>
          </a:p>
          <a:p>
            <a:pPr lvl="1"/>
            <a:endParaRPr lang="es-ES" sz="1400" dirty="0" smtClean="0"/>
          </a:p>
          <a:p>
            <a:endParaRPr lang="es-ES" sz="1800" dirty="0" smtClean="0"/>
          </a:p>
          <a:p>
            <a:pPr lvl="1"/>
            <a:endParaRPr lang="es-ES" sz="1400" dirty="0"/>
          </a:p>
        </p:txBody>
      </p:sp>
      <p:sp>
        <p:nvSpPr>
          <p:cNvPr id="5" name="4 Marcador de texto"/>
          <p:cNvSpPr>
            <a:spLocks noGrp="1"/>
          </p:cNvSpPr>
          <p:nvPr>
            <p:ph type="body" idx="3"/>
          </p:nvPr>
        </p:nvSpPr>
        <p:spPr>
          <a:xfrm>
            <a:off x="6312024" y="1988840"/>
            <a:ext cx="4937760" cy="504056"/>
          </a:xfrm>
        </p:spPr>
        <p:style>
          <a:lnRef idx="0">
            <a:schemeClr val="accent4"/>
          </a:lnRef>
          <a:fillRef idx="3">
            <a:schemeClr val="accent4"/>
          </a:fillRef>
          <a:effectRef idx="3">
            <a:schemeClr val="accent4"/>
          </a:effectRef>
          <a:fontRef idx="minor">
            <a:schemeClr val="lt1"/>
          </a:fontRef>
        </p:style>
        <p:txBody>
          <a:bodyPr>
            <a:normAutofit/>
          </a:bodyPr>
          <a:lstStyle/>
          <a:p>
            <a:pPr algn="ctr"/>
            <a:r>
              <a:rPr lang="es-ES" sz="1600" dirty="0" smtClean="0">
                <a:solidFill>
                  <a:srgbClr val="C00000"/>
                </a:solidFill>
              </a:rPr>
              <a:t>2º BACHILLERATO (4 h cada materia)</a:t>
            </a:r>
            <a:endParaRPr lang="es-ES" sz="1600" dirty="0">
              <a:solidFill>
                <a:srgbClr val="C00000"/>
              </a:solidFill>
            </a:endParaRPr>
          </a:p>
        </p:txBody>
      </p:sp>
      <p:sp>
        <p:nvSpPr>
          <p:cNvPr id="6" name="5 Marcador de texto"/>
          <p:cNvSpPr>
            <a:spLocks noGrp="1"/>
          </p:cNvSpPr>
          <p:nvPr>
            <p:ph type="body" idx="4"/>
          </p:nvPr>
        </p:nvSpPr>
        <p:spPr>
          <a:xfrm>
            <a:off x="6345936" y="2708921"/>
            <a:ext cx="4937760" cy="3463278"/>
          </a:xfrm>
        </p:spPr>
        <p:style>
          <a:lnRef idx="1">
            <a:schemeClr val="accent4"/>
          </a:lnRef>
          <a:fillRef idx="3">
            <a:schemeClr val="accent4"/>
          </a:fillRef>
          <a:effectRef idx="2">
            <a:schemeClr val="accent4"/>
          </a:effectRef>
          <a:fontRef idx="minor">
            <a:schemeClr val="lt1"/>
          </a:fontRef>
        </p:style>
        <p:txBody>
          <a:bodyPr>
            <a:normAutofit/>
          </a:bodyPr>
          <a:lstStyle/>
          <a:p>
            <a:r>
              <a:rPr lang="es-ES" dirty="0" smtClean="0"/>
              <a:t>Matemáticas II o Matemáticas Aplicadas a las CC Sociales II</a:t>
            </a:r>
          </a:p>
          <a:p>
            <a:r>
              <a:rPr lang="es-ES" sz="1800" dirty="0"/>
              <a:t>Elegir dos materias entre las siguientes:</a:t>
            </a:r>
          </a:p>
          <a:p>
            <a:pPr lvl="1"/>
            <a:r>
              <a:rPr lang="es-ES" sz="1400" dirty="0" smtClean="0"/>
              <a:t>Biología</a:t>
            </a:r>
          </a:p>
          <a:p>
            <a:pPr lvl="1"/>
            <a:r>
              <a:rPr lang="es-ES" sz="1400" dirty="0" smtClean="0"/>
              <a:t>Dibujo </a:t>
            </a:r>
            <a:r>
              <a:rPr lang="es-ES" sz="1400" dirty="0"/>
              <a:t>Técnico </a:t>
            </a:r>
            <a:r>
              <a:rPr lang="es-ES" sz="1400" dirty="0" smtClean="0"/>
              <a:t>II</a:t>
            </a:r>
            <a:endParaRPr lang="es-ES" sz="1400" dirty="0"/>
          </a:p>
          <a:p>
            <a:pPr lvl="1"/>
            <a:r>
              <a:rPr lang="es-ES" sz="1400" dirty="0"/>
              <a:t>Física </a:t>
            </a:r>
            <a:endParaRPr lang="es-ES" sz="1400" dirty="0" smtClean="0"/>
          </a:p>
          <a:p>
            <a:pPr lvl="1"/>
            <a:r>
              <a:rPr lang="es-ES" sz="1400" dirty="0" smtClean="0"/>
              <a:t>Geología y Ciencias Ambientales</a:t>
            </a:r>
          </a:p>
          <a:p>
            <a:pPr lvl="1"/>
            <a:r>
              <a:rPr lang="es-ES" sz="1400" dirty="0" smtClean="0"/>
              <a:t>Química</a:t>
            </a:r>
            <a:endParaRPr lang="es-ES" sz="1400" dirty="0"/>
          </a:p>
          <a:p>
            <a:pPr lvl="1"/>
            <a:r>
              <a:rPr lang="es-ES" sz="1400" dirty="0"/>
              <a:t>Tecnología e Ingeniería </a:t>
            </a:r>
            <a:r>
              <a:rPr lang="es-ES" sz="1400" dirty="0" smtClean="0"/>
              <a:t>II</a:t>
            </a:r>
            <a:endParaRPr lang="es-ES" sz="1400" dirty="0"/>
          </a:p>
          <a:p>
            <a:endParaRPr lang="es-ES" dirty="0" smtClean="0"/>
          </a:p>
          <a:p>
            <a:endParaRPr lang="es-ES" dirty="0"/>
          </a:p>
          <a:p>
            <a:pPr marL="101600" indent="0">
              <a:buNone/>
            </a:pPr>
            <a:endParaRPr lang="es-ES" dirty="0" smtClean="0"/>
          </a:p>
          <a:p>
            <a:pPr marL="101600" indent="0">
              <a:buNone/>
            </a:pPr>
            <a:endParaRPr lang="es-ES" dirty="0"/>
          </a:p>
        </p:txBody>
      </p:sp>
      <p:sp>
        <p:nvSpPr>
          <p:cNvPr id="7" name="6 Marcador de número de diapositiva"/>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s-ES" smtClean="0"/>
              <a:t>9</a:t>
            </a:fld>
            <a:endParaRPr lang="es-ES"/>
          </a:p>
        </p:txBody>
      </p:sp>
    </p:spTree>
    <p:extLst>
      <p:ext uri="{BB962C8B-B14F-4D97-AF65-F5344CB8AC3E}">
        <p14:creationId xmlns:p14="http://schemas.microsoft.com/office/powerpoint/2010/main" val="4147512347"/>
      </p:ext>
    </p:extLst>
  </p:cSld>
  <p:clrMapOvr>
    <a:masterClrMapping/>
  </p:clrMapOvr>
  <p:timing>
    <p:tnLst>
      <p:par>
        <p:cTn id="1" dur="indefinite" restart="never" nodeType="tmRoot"/>
      </p:par>
    </p:tnLst>
  </p:timing>
</p:sld>
</file>

<file path=ppt/theme/theme1.xml><?xml version="1.0" encoding="utf-8"?>
<a:theme xmlns:a="http://schemas.openxmlformats.org/drawingml/2006/main" name="AccentBoxVTI">
  <a:themeElements>
    <a:clrScheme name="Chincheta">
      <a:dk1>
        <a:sysClr val="windowText" lastClr="000000"/>
      </a:dk1>
      <a:lt1>
        <a:sysClr val="window" lastClr="FFFFFF"/>
      </a:lt1>
      <a:dk2>
        <a:srgbClr val="465E9C"/>
      </a:dk2>
      <a:lt2>
        <a:srgbClr val="CCDDEA"/>
      </a:lt2>
      <a:accent1>
        <a:srgbClr val="FDA023"/>
      </a:accent1>
      <a:accent2>
        <a:srgbClr val="AA2B1E"/>
      </a:accent2>
      <a:accent3>
        <a:srgbClr val="71685C"/>
      </a:accent3>
      <a:accent4>
        <a:srgbClr val="64A73B"/>
      </a:accent4>
      <a:accent5>
        <a:srgbClr val="EB5605"/>
      </a:accent5>
      <a:accent6>
        <a:srgbClr val="B9CA1A"/>
      </a:accent6>
      <a:hlink>
        <a:srgbClr val="D83E2C"/>
      </a:hlink>
      <a:folHlink>
        <a:srgbClr val="ED7D2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1641</TotalTime>
  <Words>2512</Words>
  <Application>Microsoft Office PowerPoint</Application>
  <PresentationFormat>Personalizado</PresentationFormat>
  <Paragraphs>432</Paragraphs>
  <Slides>33</Slides>
  <Notes>20</Notes>
  <HiddenSlides>0</HiddenSlides>
  <MMClips>0</MMClips>
  <ScaleCrop>false</ScaleCrop>
  <HeadingPairs>
    <vt:vector size="4" baseType="variant">
      <vt:variant>
        <vt:lpstr>Tema</vt:lpstr>
      </vt:variant>
      <vt:variant>
        <vt:i4>1</vt:i4>
      </vt:variant>
      <vt:variant>
        <vt:lpstr>Títulos de diapositiva</vt:lpstr>
      </vt:variant>
      <vt:variant>
        <vt:i4>33</vt:i4>
      </vt:variant>
    </vt:vector>
  </HeadingPairs>
  <TitlesOfParts>
    <vt:vector size="34" baseType="lpstr">
      <vt:lpstr>AccentBoxVTI</vt:lpstr>
      <vt:lpstr>Orientación Académica Profesional 3º ESO</vt:lpstr>
      <vt:lpstr>Presentación de PowerPoint</vt:lpstr>
      <vt:lpstr>Presentación de PowerPoint</vt:lpstr>
      <vt:lpstr>Bachillerato</vt:lpstr>
      <vt:lpstr>MODALIDADES BACHILLERATO</vt:lpstr>
      <vt:lpstr>Estructura del Bachillerato</vt:lpstr>
      <vt:lpstr>MATERIAS COMUNES </vt:lpstr>
      <vt:lpstr>MODALIDAD DE ARTES  MATERIAS ESPECÍFICAS</vt:lpstr>
      <vt:lpstr>MODALIDAD DE CIENCIAS Y TECNOLOGÍA  MATERIAS ESPECÍFICAS</vt:lpstr>
      <vt:lpstr>MODALIDAD GENERAL  MATERIAS ESPECÍFICAS</vt:lpstr>
      <vt:lpstr>MODALIDAD HUMANIDADES Y CIENCIAS SOCIALES MATERIAS ESPECÍFICAS</vt:lpstr>
      <vt:lpstr>MATERIAS OPTATIVAS </vt:lpstr>
      <vt:lpstr>Bachillerato</vt:lpstr>
      <vt:lpstr>Presentación de PowerPoint</vt:lpstr>
      <vt:lpstr>Ciclo Formativo Grado Medio</vt:lpstr>
      <vt:lpstr>Ciclo Formativo Grado Medio</vt:lpstr>
      <vt:lpstr>¡OJO!Ciclo Formativo Grado Medio</vt:lpstr>
      <vt:lpstr>Presentación de PowerPoint</vt:lpstr>
      <vt:lpstr>FAMILIAS PROFESIONALES RELACIONADAS</vt:lpstr>
      <vt:lpstr>ALGUNAS IDEAS PREVIAS A TENER EN CUENTA</vt:lpstr>
      <vt:lpstr>MATERIAS DE 4º DE LA ESO</vt:lpstr>
      <vt:lpstr>ITINERARIOS EN 4º DE LA ESO</vt:lpstr>
      <vt:lpstr>¿QUÉ DEBO TENER EN CUENTA PARA ELEGIR LAS OPCIONES Y MATERIAS?</vt:lpstr>
      <vt:lpstr>¿QUÉ SE PUEDE HACER SIN  EL TÍTULO DE GRADUADO?</vt:lpstr>
      <vt:lpstr>Presentación de PowerPoint</vt:lpstr>
      <vt:lpstr>Formación Profesional Básica (FPB)</vt:lpstr>
      <vt:lpstr>Formación Profesional Básica (FPB)</vt:lpstr>
      <vt:lpstr>Curso de acceso a FP de Grado Medio</vt:lpstr>
      <vt:lpstr>Prueba de acceso a FP de grado medio</vt:lpstr>
      <vt:lpstr>EDUCACIÓN SECUNDARIA OBLIGATORIA PARA ADULTOS (ESPA)‏</vt:lpstr>
      <vt:lpstr>Prueba de Obtención del Título de Graduado en ESO</vt:lpstr>
      <vt:lpstr>Mundo laboral</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Orientación Académica Profesional</dc:title>
  <dc:creator>Microsoft Office User</dc:creator>
  <cp:lastModifiedBy>JOSEFINA</cp:lastModifiedBy>
  <cp:revision>132</cp:revision>
  <dcterms:created xsi:type="dcterms:W3CDTF">2020-01-25T12:01:27Z</dcterms:created>
  <dcterms:modified xsi:type="dcterms:W3CDTF">2022-06-05T19:52:04Z</dcterms:modified>
</cp:coreProperties>
</file>