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5"/>
    <p:sldMasterId id="2147483650" r:id="rId6"/>
    <p:sldMasterId id="2147483658" r:id="rId7"/>
    <p:sldMasterId id="2147483660" r:id="rId8"/>
    <p:sldMasterId id="2147483662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</p:sldIdLst>
  <p:sldSz cy="6858000" cx="9144000"/>
  <p:notesSz cx="6858000" cy="9144000"/>
  <p:embeddedFontLst>
    <p:embeddedFont>
      <p:font typeface="Libre Franklin"/>
      <p:regular r:id="rId34"/>
      <p:bold r:id="rId35"/>
      <p:italic r:id="rId36"/>
      <p:boldItalic r:id="rId37"/>
    </p:embeddedFont>
    <p:embeddedFont>
      <p:font typeface="Arial Narrow"/>
      <p:regular r:id="rId38"/>
      <p:bold r:id="rId39"/>
      <p:italic r:id="rId40"/>
      <p:boldItalic r:id="rId41"/>
    </p:embeddedFont>
    <p:embeddedFont>
      <p:font typeface="Libre Baskerville"/>
      <p:regular r:id="rId42"/>
      <p:bold r:id="rId43"/>
      <p: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45" roundtripDataSignature="AMtx7miRZRLw27Ahc8FdZmcNtTv3ZVlj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B6F9E96-A793-471F-98BC-A1C3443B7459}">
  <a:tblStyle styleId="{FB6F9E96-A793-471F-98BC-A1C3443B745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ialNarrow-italic.fntdata"/><Relationship Id="rId20" Type="http://schemas.openxmlformats.org/officeDocument/2006/relationships/slide" Target="slides/slide10.xml"/><Relationship Id="rId42" Type="http://schemas.openxmlformats.org/officeDocument/2006/relationships/font" Target="fonts/LibreBaskerville-regular.fntdata"/><Relationship Id="rId41" Type="http://schemas.openxmlformats.org/officeDocument/2006/relationships/font" Target="fonts/ArialNarrow-boldItalic.fntdata"/><Relationship Id="rId22" Type="http://schemas.openxmlformats.org/officeDocument/2006/relationships/slide" Target="slides/slide12.xml"/><Relationship Id="rId44" Type="http://schemas.openxmlformats.org/officeDocument/2006/relationships/font" Target="fonts/LibreBaskerville-italic.fntdata"/><Relationship Id="rId21" Type="http://schemas.openxmlformats.org/officeDocument/2006/relationships/slide" Target="slides/slide11.xml"/><Relationship Id="rId43" Type="http://schemas.openxmlformats.org/officeDocument/2006/relationships/font" Target="fonts/LibreBaskerville-bold.fntdata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45" Type="http://customschemas.google.com/relationships/presentationmetadata" Target="metadata"/><Relationship Id="rId1" Type="http://schemas.openxmlformats.org/officeDocument/2006/relationships/theme" Target="theme/theme6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11" Type="http://schemas.openxmlformats.org/officeDocument/2006/relationships/slide" Target="slides/slide1.xml"/><Relationship Id="rId33" Type="http://schemas.openxmlformats.org/officeDocument/2006/relationships/slide" Target="slides/slide23.xml"/><Relationship Id="rId10" Type="http://schemas.openxmlformats.org/officeDocument/2006/relationships/notesMaster" Target="notesMasters/notesMaster1.xml"/><Relationship Id="rId32" Type="http://schemas.openxmlformats.org/officeDocument/2006/relationships/slide" Target="slides/slide22.xml"/><Relationship Id="rId13" Type="http://schemas.openxmlformats.org/officeDocument/2006/relationships/slide" Target="slides/slide3.xml"/><Relationship Id="rId35" Type="http://schemas.openxmlformats.org/officeDocument/2006/relationships/font" Target="fonts/LibreFranklin-bold.fntdata"/><Relationship Id="rId12" Type="http://schemas.openxmlformats.org/officeDocument/2006/relationships/slide" Target="slides/slide2.xml"/><Relationship Id="rId34" Type="http://schemas.openxmlformats.org/officeDocument/2006/relationships/font" Target="fonts/LibreFranklin-regular.fntdata"/><Relationship Id="rId15" Type="http://schemas.openxmlformats.org/officeDocument/2006/relationships/slide" Target="slides/slide5.xml"/><Relationship Id="rId37" Type="http://schemas.openxmlformats.org/officeDocument/2006/relationships/font" Target="fonts/LibreFranklin-boldItalic.fntdata"/><Relationship Id="rId14" Type="http://schemas.openxmlformats.org/officeDocument/2006/relationships/slide" Target="slides/slide4.xml"/><Relationship Id="rId36" Type="http://schemas.openxmlformats.org/officeDocument/2006/relationships/font" Target="fonts/LibreFranklin-italic.fntdata"/><Relationship Id="rId17" Type="http://schemas.openxmlformats.org/officeDocument/2006/relationships/slide" Target="slides/slide7.xml"/><Relationship Id="rId39" Type="http://schemas.openxmlformats.org/officeDocument/2006/relationships/font" Target="fonts/ArialNarrow-bold.fntdata"/><Relationship Id="rId16" Type="http://schemas.openxmlformats.org/officeDocument/2006/relationships/slide" Target="slides/slide6.xml"/><Relationship Id="rId38" Type="http://schemas.openxmlformats.org/officeDocument/2006/relationships/font" Target="fonts/ArialNarrow-regular.fntdata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5"/>
          <p:cNvSpPr txBox="1"/>
          <p:nvPr>
            <p:ph idx="1" type="subTitle"/>
          </p:nvPr>
        </p:nvSpPr>
        <p:spPr>
          <a:xfrm>
            <a:off x="1295400" y="3200400"/>
            <a:ext cx="6400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575"/>
              </a:spcBef>
              <a:spcAft>
                <a:spcPts val="0"/>
              </a:spcAft>
              <a:buSzPts val="2210"/>
              <a:buNone/>
              <a:defRPr sz="2600">
                <a:solidFill>
                  <a:schemeClr val="dk2"/>
                </a:solidFill>
              </a:defRPr>
            </a:lvl1pPr>
            <a:lvl2pPr lvl="1" algn="ctr">
              <a:spcBef>
                <a:spcPts val="375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75"/>
              </a:spcBef>
              <a:spcAft>
                <a:spcPts val="0"/>
              </a:spcAft>
              <a:buSzPts val="1530"/>
              <a:buNone/>
              <a:defRPr/>
            </a:lvl3pPr>
            <a:lvl4pPr lvl="3" algn="ctr">
              <a:spcBef>
                <a:spcPts val="375"/>
              </a:spcBef>
              <a:spcAft>
                <a:spcPts val="0"/>
              </a:spcAft>
              <a:buSzPts val="1440"/>
              <a:buNone/>
              <a:defRPr/>
            </a:lvl4pPr>
            <a:lvl5pPr lvl="4" algn="ctr">
              <a:spcBef>
                <a:spcPts val="375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8" name="Google Shape;18;p25"/>
          <p:cNvSpPr txBox="1"/>
          <p:nvPr>
            <p:ph type="ctrTitle"/>
          </p:nvPr>
        </p:nvSpPr>
        <p:spPr>
          <a:xfrm>
            <a:off x="457200" y="1505930"/>
            <a:ext cx="82296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5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5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5"/>
          <p:cNvSpPr/>
          <p:nvPr>
            <p:ph idx="12" type="sldNum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type="objTx">
  <p:cSld name="OBJECT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7"/>
          <p:cNvSpPr txBox="1"/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 b="0"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7"/>
          <p:cNvSpPr txBox="1"/>
          <p:nvPr>
            <p:ph idx="1" type="body"/>
          </p:nvPr>
        </p:nvSpPr>
        <p:spPr>
          <a:xfrm>
            <a:off x="914400" y="1600200"/>
            <a:ext cx="19050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75"/>
              </a:spcBef>
              <a:spcAft>
                <a:spcPts val="0"/>
              </a:spcAft>
              <a:buSzPts val="1530"/>
              <a:buNone/>
              <a:defRPr sz="1800"/>
            </a:lvl1pPr>
            <a:lvl2pPr indent="-228600" lvl="1" marL="914400" algn="l">
              <a:spcBef>
                <a:spcPts val="375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375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spcBef>
                <a:spcPts val="375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375"/>
              </a:spcBef>
              <a:spcAft>
                <a:spcPts val="0"/>
              </a:spcAft>
              <a:buSzPts val="900"/>
              <a:buFont typeface="Libre Baskerville"/>
              <a:buNone/>
              <a:defRPr sz="900"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37"/>
          <p:cNvSpPr txBox="1"/>
          <p:nvPr>
            <p:ph idx="2" type="body"/>
          </p:nvPr>
        </p:nvSpPr>
        <p:spPr>
          <a:xfrm>
            <a:off x="2971800" y="1600200"/>
            <a:ext cx="57150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575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5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37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7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7"/>
          <p:cNvSpPr/>
          <p:nvPr>
            <p:ph idx="12" type="sldNum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type="picTx">
  <p:cSld name="PICTURE_WITH_CAPTION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9"/>
          <p:cNvSpPr txBox="1"/>
          <p:nvPr>
            <p:ph type="title"/>
          </p:nvPr>
        </p:nvSpPr>
        <p:spPr>
          <a:xfrm>
            <a:off x="914400" y="4900550"/>
            <a:ext cx="73152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Franklin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9"/>
          <p:cNvSpPr txBox="1"/>
          <p:nvPr>
            <p:ph idx="1" type="body"/>
          </p:nvPr>
        </p:nvSpPr>
        <p:spPr>
          <a:xfrm>
            <a:off x="914400" y="5445825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75"/>
              </a:spcBef>
              <a:spcAft>
                <a:spcPts val="0"/>
              </a:spcAft>
              <a:buSzPts val="1360"/>
              <a:buFont typeface="Libre Baskerville"/>
              <a:buNone/>
              <a:defRPr sz="1600"/>
            </a:lvl1pPr>
            <a:lvl2pPr indent="-293369" lvl="1" marL="914400" algn="l">
              <a:spcBef>
                <a:spcPts val="375"/>
              </a:spcBef>
              <a:spcAft>
                <a:spcPts val="0"/>
              </a:spcAft>
              <a:buSzPts val="1020"/>
              <a:buChar char="⚫"/>
              <a:defRPr sz="1200"/>
            </a:lvl2pPr>
            <a:lvl3pPr indent="-282575" lvl="2" marL="1371600" algn="l">
              <a:spcBef>
                <a:spcPts val="375"/>
              </a:spcBef>
              <a:spcAft>
                <a:spcPts val="0"/>
              </a:spcAft>
              <a:buSzPts val="850"/>
              <a:buChar char="⚫"/>
              <a:defRPr sz="1000"/>
            </a:lvl3pPr>
            <a:lvl4pPr indent="-274319" lvl="3" marL="1828800" algn="l">
              <a:spcBef>
                <a:spcPts val="375"/>
              </a:spcBef>
              <a:spcAft>
                <a:spcPts val="0"/>
              </a:spcAft>
              <a:buSzPts val="720"/>
              <a:buChar char="⚫"/>
              <a:defRPr sz="900"/>
            </a:lvl4pPr>
            <a:lvl5pPr indent="-285750" lvl="4" marL="2286000" algn="l">
              <a:spcBef>
                <a:spcPts val="375"/>
              </a:spcBef>
              <a:spcAft>
                <a:spcPts val="0"/>
              </a:spcAft>
              <a:buSzPts val="900"/>
              <a:buFont typeface="Libre Baskerville"/>
              <a:buChar char="o"/>
              <a:defRPr sz="900"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39"/>
          <p:cNvSpPr/>
          <p:nvPr>
            <p:ph idx="2" type="pic"/>
          </p:nvPr>
        </p:nvSpPr>
        <p:spPr>
          <a:xfrm>
            <a:off x="68308" y="66675"/>
            <a:ext cx="9001873" cy="4581525"/>
          </a:xfrm>
          <a:prstGeom prst="round2SameRect">
            <a:avLst>
              <a:gd fmla="val 7101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marR="0" rtl="0" algn="l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marR="0" rtl="0" algn="l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SzPts val="17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marR="0" rtl="0" algn="l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6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marR="0" rtl="0" algn="l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2000"/>
              <a:buFont typeface="Libre Baskerville"/>
              <a:buChar char="o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marR="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marR="0" rtl="0" algn="l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marR="0" rtl="0" algn="l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marR="0" rtl="0" algn="l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22" name="Google Shape;122;p39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9"/>
          <p:cNvSpPr txBox="1"/>
          <p:nvPr>
            <p:ph idx="11" type="ftr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9"/>
          <p:cNvSpPr/>
          <p:nvPr>
            <p:ph idx="12" type="sldNum"/>
          </p:nvPr>
        </p:nvSpPr>
        <p:spPr>
          <a:xfrm>
            <a:off x="146050" y="6208712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7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575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5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7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7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7"/>
          <p:cNvSpPr/>
          <p:nvPr>
            <p:ph idx="12" type="sldNum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type="vertTitleAndTx">
  <p:cSld name="VERTICAL_TITLE_AND_VERTICAL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8"/>
          <p:cNvSpPr txBox="1"/>
          <p:nvPr>
            <p:ph type="title"/>
          </p:nvPr>
        </p:nvSpPr>
        <p:spPr>
          <a:xfrm rot="5400000">
            <a:off x="4709477" y="2194564"/>
            <a:ext cx="5851525" cy="20116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8"/>
          <p:cNvSpPr txBox="1"/>
          <p:nvPr>
            <p:ph idx="1" type="body"/>
          </p:nvPr>
        </p:nvSpPr>
        <p:spPr>
          <a:xfrm rot="5400000">
            <a:off x="769937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575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5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8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8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8"/>
          <p:cNvSpPr/>
          <p:nvPr>
            <p:ph idx="12" type="sldNum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9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1" type="body"/>
          </p:nvPr>
        </p:nvSpPr>
        <p:spPr>
          <a:xfrm rot="5400000">
            <a:off x="2514600" y="-152400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575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5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9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9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9"/>
          <p:cNvSpPr/>
          <p:nvPr>
            <p:ph idx="12" type="sldNum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0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0"/>
          <p:cNvSpPr/>
          <p:nvPr>
            <p:ph idx="12" type="sldNum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ólo el título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1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1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1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1"/>
          <p:cNvSpPr/>
          <p:nvPr>
            <p:ph idx="12" type="sldNum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2"/>
          <p:cNvSpPr txBox="1"/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1" type="body"/>
          </p:nvPr>
        </p:nvSpPr>
        <p:spPr>
          <a:xfrm>
            <a:off x="9144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75"/>
              </a:spcBef>
              <a:spcAft>
                <a:spcPts val="0"/>
              </a:spcAft>
              <a:buSzPts val="2040"/>
              <a:buNone/>
              <a:defRPr b="1" sz="24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spcBef>
                <a:spcPts val="375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75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spcBef>
                <a:spcPts val="375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375"/>
              </a:spcBef>
              <a:spcAft>
                <a:spcPts val="0"/>
              </a:spcAft>
              <a:buSzPts val="1600"/>
              <a:buFont typeface="Libre Baskerville"/>
              <a:buNone/>
              <a:defRPr b="1" sz="1600"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2" type="body"/>
          </p:nvPr>
        </p:nvSpPr>
        <p:spPr>
          <a:xfrm>
            <a:off x="49530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75"/>
              </a:spcBef>
              <a:spcAft>
                <a:spcPts val="0"/>
              </a:spcAft>
              <a:buSzPts val="2040"/>
              <a:buNone/>
              <a:defRPr b="1" sz="24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spcBef>
                <a:spcPts val="375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75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spcBef>
                <a:spcPts val="375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375"/>
              </a:spcBef>
              <a:spcAft>
                <a:spcPts val="0"/>
              </a:spcAft>
              <a:buSzPts val="1600"/>
              <a:buFont typeface="Libre Baskerville"/>
              <a:buNone/>
              <a:defRPr b="1" sz="1600"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32"/>
          <p:cNvSpPr txBox="1"/>
          <p:nvPr>
            <p:ph idx="3" type="body"/>
          </p:nvPr>
        </p:nvSpPr>
        <p:spPr>
          <a:xfrm>
            <a:off x="9144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575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5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32"/>
          <p:cNvSpPr txBox="1"/>
          <p:nvPr>
            <p:ph idx="4" type="body"/>
          </p:nvPr>
        </p:nvSpPr>
        <p:spPr>
          <a:xfrm>
            <a:off x="49530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575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5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32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2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2"/>
          <p:cNvSpPr/>
          <p:nvPr>
            <p:ph idx="12" type="sldNum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3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3"/>
          <p:cNvSpPr txBox="1"/>
          <p:nvPr>
            <p:ph idx="1" type="body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575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5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33"/>
          <p:cNvSpPr txBox="1"/>
          <p:nvPr>
            <p:ph idx="2" type="body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575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5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33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3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3"/>
          <p:cNvSpPr/>
          <p:nvPr>
            <p:ph idx="12" type="sldNum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showMasterSp="0" type="secHead">
  <p:cSld name="SECTION_HEADER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5"/>
          <p:cNvSpPr txBox="1"/>
          <p:nvPr>
            <p:ph type="title"/>
          </p:nvPr>
        </p:nvSpPr>
        <p:spPr>
          <a:xfrm>
            <a:off x="722313" y="9525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5"/>
          <p:cNvSpPr txBox="1"/>
          <p:nvPr>
            <p:ph idx="1" type="body"/>
          </p:nvPr>
        </p:nvSpPr>
        <p:spPr>
          <a:xfrm>
            <a:off x="722313" y="2547938"/>
            <a:ext cx="7772400" cy="1338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75"/>
              </a:spcBef>
              <a:spcAft>
                <a:spcPts val="0"/>
              </a:spcAft>
              <a:buSzPts val="204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75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75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375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375"/>
              </a:spcBef>
              <a:spcAft>
                <a:spcPts val="0"/>
              </a:spcAft>
              <a:buSzPts val="1400"/>
              <a:buFont typeface="Libre Baskerville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35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5"/>
          <p:cNvSpPr txBox="1"/>
          <p:nvPr>
            <p:ph idx="11" type="ftr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5"/>
          <p:cNvSpPr/>
          <p:nvPr>
            <p:ph idx="12" type="sldNum"/>
          </p:nvPr>
        </p:nvSpPr>
        <p:spPr>
          <a:xfrm>
            <a:off x="146050" y="6208712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theme" Target="../theme/theme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2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24"/>
          <p:cNvSpPr/>
          <p:nvPr/>
        </p:nvSpPr>
        <p:spPr>
          <a:xfrm>
            <a:off x="65087" y="69850"/>
            <a:ext cx="9013825" cy="6691312"/>
          </a:xfrm>
          <a:prstGeom prst="roundRect">
            <a:avLst>
              <a:gd fmla="val 1065" name="adj"/>
            </a:avLst>
          </a:prstGeom>
          <a:solidFill>
            <a:schemeClr val="lt2"/>
          </a:solidFill>
          <a:ln cap="sq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24"/>
          <p:cNvSpPr txBox="1"/>
          <p:nvPr/>
        </p:nvSpPr>
        <p:spPr>
          <a:xfrm>
            <a:off x="63500" y="1449387"/>
            <a:ext cx="9020175" cy="1527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24"/>
          <p:cNvSpPr txBox="1"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rgbClr val="E6B1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4"/>
          <p:cNvSpPr txBox="1"/>
          <p:nvPr/>
        </p:nvSpPr>
        <p:spPr>
          <a:xfrm>
            <a:off x="63500" y="2976562"/>
            <a:ext cx="9020175" cy="111125"/>
          </a:xfrm>
          <a:prstGeom prst="rect">
            <a:avLst/>
          </a:prstGeom>
          <a:solidFill>
            <a:srgbClr val="91848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4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" name="Google Shape;12;p24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935" lvl="0" marL="457200" marR="0" rtl="0" algn="l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58140" lvl="1" marL="914400" marR="0" rtl="0" algn="l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36550" lvl="2" marL="1371600" marR="0" rtl="0" algn="l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SzPts val="17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30200" lvl="3" marL="1828800" marR="0" rtl="0" algn="l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6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55600" lvl="4" marL="2286000" marR="0" rtl="0" algn="l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2000"/>
              <a:buFont typeface="Libre Baskerville"/>
              <a:buChar char="o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marR="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342900" lvl="6" marL="3200400" marR="0" rtl="0" algn="l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42900" lvl="7" marL="3657600" marR="0" rtl="0" algn="l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42900" lvl="8" marL="4114800" marR="0" rtl="0" algn="l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3" name="Google Shape;13;p24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4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4"/>
          <p:cNvSpPr/>
          <p:nvPr>
            <p:ph idx="12" type="sldNum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6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6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fmla="val 1065" name="adj"/>
            </a:avLst>
          </a:prstGeom>
          <a:solidFill>
            <a:schemeClr val="lt2"/>
          </a:solidFill>
          <a:ln cap="sq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6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6" name="Google Shape;26;p26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935" lvl="0" marL="457200" marR="0" rtl="0" algn="l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58140" lvl="1" marL="914400" marR="0" rtl="0" algn="l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36550" lvl="2" marL="1371600" marR="0" rtl="0" algn="l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SzPts val="17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30200" lvl="3" marL="1828800" marR="0" rtl="0" algn="l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6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55600" lvl="4" marL="2286000" marR="0" rtl="0" algn="l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2000"/>
              <a:buFont typeface="Libre Baskerville"/>
              <a:buChar char="o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marR="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342900" lvl="6" marL="3200400" marR="0" rtl="0" algn="l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42900" lvl="7" marL="3657600" marR="0" rtl="0" algn="l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42900" lvl="8" marL="4114800" marR="0" rtl="0" algn="l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7" name="Google Shape;27;p26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26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26"/>
          <p:cNvSpPr/>
          <p:nvPr>
            <p:ph idx="12" type="sldNum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4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fmla="val 4929" name="adj"/>
            </a:avLst>
          </a:prstGeom>
          <a:solidFill>
            <a:schemeClr val="lt2"/>
          </a:solidFill>
          <a:ln cap="sq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6" name="Google Shape;76;p34"/>
          <p:cNvSpPr txBox="1"/>
          <p:nvPr/>
        </p:nvSpPr>
        <p:spPr>
          <a:xfrm flipH="1" rot="10800000">
            <a:off x="69850" y="2376487"/>
            <a:ext cx="9013825" cy="92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4"/>
          <p:cNvSpPr txBox="1"/>
          <p:nvPr/>
        </p:nvSpPr>
        <p:spPr>
          <a:xfrm>
            <a:off x="69850" y="2341562"/>
            <a:ext cx="9013825" cy="46037"/>
          </a:xfrm>
          <a:prstGeom prst="rect">
            <a:avLst/>
          </a:prstGeom>
          <a:solidFill>
            <a:srgbClr val="E6B1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4"/>
          <p:cNvSpPr txBox="1"/>
          <p:nvPr/>
        </p:nvSpPr>
        <p:spPr>
          <a:xfrm>
            <a:off x="68262" y="2468562"/>
            <a:ext cx="9015412" cy="46037"/>
          </a:xfrm>
          <a:prstGeom prst="rect">
            <a:avLst/>
          </a:prstGeom>
          <a:solidFill>
            <a:srgbClr val="91848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4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80" name="Google Shape;80;p34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935" lvl="0" marL="457200" marR="0" rtl="0" algn="l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58140" lvl="1" marL="914400" marR="0" rtl="0" algn="l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36550" lvl="2" marL="1371600" marR="0" rtl="0" algn="l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SzPts val="17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30200" lvl="3" marL="1828800" marR="0" rtl="0" algn="l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6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55600" lvl="4" marL="2286000" marR="0" rtl="0" algn="l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2000"/>
              <a:buFont typeface="Libre Baskerville"/>
              <a:buChar char="o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marR="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342900" lvl="6" marL="3200400" marR="0" rtl="0" algn="l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42900" lvl="7" marL="3657600" marR="0" rtl="0" algn="l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42900" lvl="8" marL="4114800" marR="0" rtl="0" algn="l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81" name="Google Shape;81;p34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34"/>
          <p:cNvSpPr txBox="1"/>
          <p:nvPr>
            <p:ph idx="11" type="ftr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34"/>
          <p:cNvSpPr/>
          <p:nvPr>
            <p:ph idx="12" type="sldNum"/>
          </p:nvPr>
        </p:nvSpPr>
        <p:spPr>
          <a:xfrm>
            <a:off x="146050" y="6208712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6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6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fmla="val 1065" name="adj"/>
            </a:avLst>
          </a:prstGeom>
          <a:solidFill>
            <a:schemeClr val="lt2"/>
          </a:solidFill>
          <a:ln cap="sq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6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6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fmla="val 1065" name="adj"/>
            </a:avLst>
          </a:prstGeom>
          <a:solidFill>
            <a:schemeClr val="lt2"/>
          </a:solidFill>
          <a:ln cap="sq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6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6" name="Google Shape;96;p36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935" lvl="0" marL="457200" marR="0" rtl="0" algn="l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58140" lvl="1" marL="914400" marR="0" rtl="0" algn="l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36550" lvl="2" marL="1371600" marR="0" rtl="0" algn="l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SzPts val="17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30200" lvl="3" marL="1828800" marR="0" rtl="0" algn="l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6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55600" lvl="4" marL="2286000" marR="0" rtl="0" algn="l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2000"/>
              <a:buFont typeface="Libre Baskerville"/>
              <a:buChar char="o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marR="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342900" lvl="6" marL="3200400" marR="0" rtl="0" algn="l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42900" lvl="7" marL="3657600" marR="0" rtl="0" algn="l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42900" lvl="8" marL="4114800" marR="0" rtl="0" algn="l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97" name="Google Shape;97;p36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36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36"/>
          <p:cNvSpPr/>
          <p:nvPr>
            <p:ph idx="12" type="sldNum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8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fmla="val 1065" name="adj"/>
            </a:avLst>
          </a:prstGeom>
          <a:solidFill>
            <a:schemeClr val="lt2"/>
          </a:solidFill>
          <a:ln cap="sq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8"/>
          <p:cNvSpPr txBox="1"/>
          <p:nvPr/>
        </p:nvSpPr>
        <p:spPr>
          <a:xfrm flipH="1" rot="10800000">
            <a:off x="68262" y="4683125"/>
            <a:ext cx="9007475" cy="92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8"/>
          <p:cNvSpPr txBox="1"/>
          <p:nvPr/>
        </p:nvSpPr>
        <p:spPr>
          <a:xfrm>
            <a:off x="68262" y="4649787"/>
            <a:ext cx="9007475" cy="46037"/>
          </a:xfrm>
          <a:prstGeom prst="rect">
            <a:avLst/>
          </a:prstGeom>
          <a:solidFill>
            <a:srgbClr val="E6B1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8"/>
          <p:cNvSpPr txBox="1"/>
          <p:nvPr/>
        </p:nvSpPr>
        <p:spPr>
          <a:xfrm>
            <a:off x="68262" y="4773612"/>
            <a:ext cx="9007475" cy="47625"/>
          </a:xfrm>
          <a:prstGeom prst="rect">
            <a:avLst/>
          </a:prstGeom>
          <a:solidFill>
            <a:srgbClr val="91848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8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14" name="Google Shape;114;p38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935" lvl="0" marL="457200" marR="0" rtl="0" algn="l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58140" lvl="1" marL="914400" marR="0" rtl="0" algn="l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36550" lvl="2" marL="1371600" marR="0" rtl="0" algn="l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SzPts val="17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30200" lvl="3" marL="1828800" marR="0" rtl="0" algn="l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6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55600" lvl="4" marL="2286000" marR="0" rtl="0" algn="l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2000"/>
              <a:buFont typeface="Libre Baskerville"/>
              <a:buChar char="o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marR="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342900" lvl="6" marL="3200400" marR="0" rtl="0" algn="l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42900" lvl="7" marL="3657600" marR="0" rtl="0" algn="l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42900" lvl="8" marL="4114800" marR="0" rtl="0" algn="l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15" name="Google Shape;115;p38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38"/>
          <p:cNvSpPr txBox="1"/>
          <p:nvPr>
            <p:ph idx="11" type="ftr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38"/>
          <p:cNvSpPr/>
          <p:nvPr>
            <p:ph idx="12" type="sldNum"/>
          </p:nvPr>
        </p:nvSpPr>
        <p:spPr>
          <a:xfrm>
            <a:off x="146050" y="6208712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b="0" i="0" sz="1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sientetejoven.com/" TargetMode="External"/><Relationship Id="rId4" Type="http://schemas.openxmlformats.org/officeDocument/2006/relationships/hyperlink" Target="https://www.youtube.com/watch?v=adbanI7mjYU" TargetMode="External"/><Relationship Id="rId9" Type="http://schemas.openxmlformats.org/officeDocument/2006/relationships/hyperlink" Target="https://www.youtube.com/watch?v=LgCAR8QCu6E" TargetMode="External"/><Relationship Id="rId5" Type="http://schemas.openxmlformats.org/officeDocument/2006/relationships/hyperlink" Target="https://www.museodelprado.es/coleccion?gclid=Cj0KCQjw6sHzBRCbARIsAF8FMpWfvv8VMci7lLGd37Y-tuznq8t9br5h7pn9ibJLJogp5Cv6rRBNqGQaAj7YEALw_wcB" TargetMode="External"/><Relationship Id="rId6" Type="http://schemas.openxmlformats.org/officeDocument/2006/relationships/hyperlink" Target="https://www.youtube.com/watch?v=VJvSYnqcj7o" TargetMode="External"/><Relationship Id="rId7" Type="http://schemas.openxmlformats.org/officeDocument/2006/relationships/hyperlink" Target="https://www.youtube.com/watch?v=qfcwN3u5-Sw" TargetMode="External"/><Relationship Id="rId8" Type="http://schemas.openxmlformats.org/officeDocument/2006/relationships/hyperlink" Target="http://teatroteca.teatro.es/opac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elconfidencial.com/deportes/juegos-olimpicos/2016-08-18/directo-olimpiadas-atletismo-medallas-espanoles-rio-2016_1246626/" TargetMode="External"/><Relationship Id="rId4" Type="http://schemas.openxmlformats.org/officeDocument/2006/relationships/hyperlink" Target="https://www.elconfidencial.com/deportes/otros-deportes/2015-08-16/directo-final-mundial-badminton-carolina-marin-saina-nehwal_971176/" TargetMode="External"/><Relationship Id="rId5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"/>
          <p:cNvSpPr txBox="1"/>
          <p:nvPr>
            <p:ph idx="1" type="subTitle"/>
          </p:nvPr>
        </p:nvSpPr>
        <p:spPr>
          <a:xfrm>
            <a:off x="1295400" y="3857625"/>
            <a:ext cx="6400800" cy="1357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b="0" i="0" lang="en-US" sz="260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DEPARTAMENTO DE ORIENTACIÓN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10"/>
              <a:buNone/>
            </a:pPr>
            <a:r>
              <a:rPr b="0" i="0" lang="en-US" sz="260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IES “LA RODA”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10"/>
              <a:buNone/>
            </a:pPr>
            <a:r>
              <a:rPr b="0" i="0" lang="en-US" sz="260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MARÍA LUZ ANDRÉS RODRÍGUEZ  </a:t>
            </a:r>
            <a:endParaRPr/>
          </a:p>
        </p:txBody>
      </p:sp>
      <p:sp>
        <p:nvSpPr>
          <p:cNvPr id="130" name="Google Shape;130;p1"/>
          <p:cNvSpPr txBox="1"/>
          <p:nvPr>
            <p:ph idx="4294967295" type="ctrTitle"/>
          </p:nvPr>
        </p:nvSpPr>
        <p:spPr>
          <a:xfrm>
            <a:off x="685800" y="428604"/>
            <a:ext cx="7772400" cy="3171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ADF"/>
              </a:buClr>
              <a:buSzPts val="4000"/>
              <a:buFont typeface="Libre Franklin"/>
              <a:buNone/>
            </a:pPr>
            <a:br>
              <a:rPr b="1" i="0" lang="en-US" sz="4000" u="none" cap="none" strike="noStrike">
                <a:solidFill>
                  <a:srgbClr val="EEEADF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b="1" i="0" lang="en-US" sz="4000" u="none" cap="none" strike="noStrike">
                <a:solidFill>
                  <a:srgbClr val="EEEAD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CONVIERTE LAS DIFICULTADES EN OPORTUNIDADES  </a:t>
            </a:r>
            <a:endParaRPr b="1" i="0" sz="4000" u="none" cap="none" strike="noStrike">
              <a:solidFill>
                <a:srgbClr val="EEEAD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31" name="Google Shape;13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970" y="289025"/>
            <a:ext cx="1573625" cy="170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Libre Franklin"/>
              <a:buNone/>
            </a:pPr>
            <a:r>
              <a:rPr b="0" i="0" lang="en-US" sz="4000" u="none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1º Duerme bien</a:t>
            </a:r>
            <a:endParaRPr/>
          </a:p>
        </p:txBody>
      </p:sp>
      <p:sp>
        <p:nvSpPr>
          <p:cNvPr id="191" name="Google Shape;191;p10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40"/>
              <a:buFont typeface="Noto Sans Symbols"/>
              <a:buNone/>
            </a:pPr>
            <a:r>
              <a:rPr b="0" i="0" lang="en-US" sz="44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Acuéstate a una hora prudente para poder dormir suficiente.</a:t>
            </a:r>
            <a:endParaRPr/>
          </a:p>
          <a:p>
            <a:pPr indent="-35559" lvl="0" marL="273050" marR="0" rtl="0" algn="l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3740"/>
              <a:buFont typeface="Noto Sans Symbols"/>
              <a:buNone/>
            </a:pPr>
            <a:r>
              <a:t/>
            </a:r>
            <a:endParaRPr b="0" i="0" sz="44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descr="Resultado de imagen de dormir dibujos" id="192" name="Google Shape;19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4687" y="3000375"/>
            <a:ext cx="1858962" cy="2465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rPr b="0" i="0" lang="en-US" sz="40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2º </a:t>
            </a:r>
            <a:r>
              <a:rPr b="0" i="0" lang="en-US" sz="4000" u="none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 te dejes llevar por la pereza.</a:t>
            </a:r>
            <a:endParaRPr/>
          </a:p>
        </p:txBody>
      </p:sp>
      <p:sp>
        <p:nvSpPr>
          <p:cNvPr id="198" name="Google Shape;198;p11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Noto Sans Symbols"/>
              <a:buNone/>
            </a:pPr>
            <a:r>
              <a:rPr b="0" i="0" lang="en-US" sz="40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Intenta levantarte todos los días a la misma hora, a ser posible no más tarde de las 10h. </a:t>
            </a:r>
            <a:endParaRPr/>
          </a:p>
          <a:p>
            <a:pPr indent="-57150" lvl="0" marL="273050" marR="0" rtl="0" algn="l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Noto Sans Symbols"/>
              <a:buNone/>
            </a:pPr>
            <a:r>
              <a:t/>
            </a:r>
            <a:endParaRPr b="0" i="0" sz="40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descr="Resultado de imagen de despertador dibujos" id="199" name="Google Shape;19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6187" y="3000375"/>
            <a:ext cx="4405312" cy="370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rPr b="0" i="0" lang="en-US" sz="40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3º </a:t>
            </a:r>
            <a:r>
              <a:rPr b="0" i="0" lang="en-US" sz="4000" u="none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Desayuna bien.</a:t>
            </a:r>
            <a:endParaRPr/>
          </a:p>
        </p:txBody>
      </p:sp>
      <p:sp>
        <p:nvSpPr>
          <p:cNvPr id="205" name="Google Shape;205;p12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⚫"/>
            </a:pPr>
            <a:r>
              <a:rPr b="0" i="0" lang="en-US" sz="26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Desayuna frutas, lácteos y lo que desees añadir. Date el tiempo que necesites.</a:t>
            </a:r>
            <a:endParaRPr/>
          </a:p>
          <a:p>
            <a:pPr indent="-132715" lvl="0" marL="273050" marR="0" rtl="0" algn="l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descr="Resultado de imagen de desayuno frutas" id="206" name="Google Shape;20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0187" y="2571750"/>
            <a:ext cx="5772150" cy="3500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rPr b="0" i="0" lang="en-US" sz="40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4º </a:t>
            </a:r>
            <a:r>
              <a:rPr b="0" i="0" lang="en-US" sz="4000" u="none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Lávate los dientes.</a:t>
            </a:r>
            <a:endParaRPr/>
          </a:p>
        </p:txBody>
      </p:sp>
      <p:sp>
        <p:nvSpPr>
          <p:cNvPr id="212" name="Google Shape;212;p13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r>
              <a:rPr b="0" i="0" lang="en-US" sz="32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Lávate los dientes y aséate. </a:t>
            </a:r>
            <a:endParaRPr/>
          </a:p>
          <a:p>
            <a:pPr indent="-273050" lvl="0" marL="27305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r>
              <a:rPr b="0" i="0" lang="en-US" sz="32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Vístete para enfrentarte con ilusión al día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rPr b="0" i="0" lang="en-US" sz="26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</a:t>
            </a:r>
            <a:endParaRPr/>
          </a:p>
        </p:txBody>
      </p:sp>
      <p:pic>
        <p:nvPicPr>
          <p:cNvPr descr="Resultado de imagen de lavarse los dientes" id="213" name="Google Shape;21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1750" y="2714625"/>
            <a:ext cx="457200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ibre Franklin"/>
              <a:buNone/>
            </a:pPr>
            <a:r>
              <a:rPr b="0" i="0" lang="en-US" sz="4000" u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5º</a:t>
            </a:r>
            <a:r>
              <a:rPr b="0" i="0" lang="en-US" sz="4000" u="none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Arregla tu habitación.</a:t>
            </a:r>
            <a:endParaRPr/>
          </a:p>
        </p:txBody>
      </p:sp>
      <p:sp>
        <p:nvSpPr>
          <p:cNvPr id="219" name="Google Shape;219;p14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r>
              <a:rPr b="0" i="0" lang="en-US" sz="32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Al menos, haz la cama y recoge para mantener el orden.</a:t>
            </a:r>
            <a:endParaRPr/>
          </a:p>
          <a:p>
            <a:pPr indent="-132715" lvl="0" marL="2730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32715" lvl="0" marL="273050" marR="0" rtl="0" algn="l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descr="Resultado de imagen de hacer la cama" id="220" name="Google Shape;22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8875" y="2571750"/>
            <a:ext cx="4046537" cy="3132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Franklin"/>
              <a:buNone/>
            </a:pPr>
            <a:r>
              <a:rPr b="0" i="0" lang="en-US" sz="3600" u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6º </a:t>
            </a:r>
            <a:r>
              <a:rPr b="0" i="0" lang="en-US" sz="3600" u="none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</a:t>
            </a:r>
            <a:r>
              <a:rPr b="0" i="0" lang="en-US" sz="3200" u="none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antén ordenado tu lugar de estudio. </a:t>
            </a:r>
            <a:endParaRPr/>
          </a:p>
        </p:txBody>
      </p:sp>
      <p:pic>
        <p:nvPicPr>
          <p:cNvPr descr="https://www.aulaplaneta.com/wp-content/uploads/2015/01/Inf_Como_DeberSer_Lugar_Estudio.jpg" id="226" name="Google Shape;226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687" y="1447800"/>
            <a:ext cx="7572375" cy="4767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"/>
              <a:buNone/>
            </a:pPr>
            <a:r>
              <a:rPr b="0" i="0" lang="en-US" sz="36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7º </a:t>
            </a:r>
            <a:r>
              <a:rPr b="0" i="0" lang="en-US" sz="2800" u="none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Haz un horario de trabajo y descanso para los días que debamos permanecer en casa.</a:t>
            </a:r>
            <a:endParaRPr/>
          </a:p>
        </p:txBody>
      </p:sp>
      <p:pic>
        <p:nvPicPr>
          <p:cNvPr descr="Resultado de imagen de hacer horario escolar" id="232" name="Google Shape;232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4975" y="1462087"/>
            <a:ext cx="6191250" cy="454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"/>
          <p:cNvSpPr txBox="1"/>
          <p:nvPr>
            <p:ph type="title"/>
          </p:nvPr>
        </p:nvSpPr>
        <p:spPr>
          <a:xfrm>
            <a:off x="914400" y="500062"/>
            <a:ext cx="7772400" cy="12144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"/>
              <a:buNone/>
            </a:pPr>
            <a:r>
              <a:rPr b="0" i="0" lang="en-US" sz="36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8º </a:t>
            </a:r>
            <a:r>
              <a:rPr b="0" i="0" lang="en-US" sz="3600" u="none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Sigue las indicaciones que te dé el profesorado por  Classroom.</a:t>
            </a:r>
            <a:endParaRPr/>
          </a:p>
        </p:txBody>
      </p:sp>
      <p:sp>
        <p:nvSpPr>
          <p:cNvPr id="238" name="Google Shape;238;p17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r>
              <a:rPr b="0" i="0" lang="en-US" sz="32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          Realiza y entrega las tareas en plazo.</a:t>
            </a:r>
            <a:endParaRPr/>
          </a:p>
          <a:p>
            <a:pPr indent="-100329" lvl="0" marL="273050" marR="0" rtl="0" algn="l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descr="Resultado de imagen de SEGUIR INTRUCCIONES POR INTERNET" id="239" name="Google Shape;23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2928937"/>
            <a:ext cx="5114925" cy="328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8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rPr b="0" i="0" lang="en-US" sz="40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9.- </a:t>
            </a:r>
            <a:r>
              <a:rPr b="0" i="0" lang="en-US" sz="4000" u="none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Crea el hábito de trabajo. </a:t>
            </a:r>
            <a:endParaRPr/>
          </a:p>
        </p:txBody>
      </p:sp>
      <p:sp>
        <p:nvSpPr>
          <p:cNvPr id="245" name="Google Shape;245;p18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⚫"/>
            </a:pPr>
            <a:r>
              <a:rPr b="0" i="0" lang="en-US" sz="26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Sigue estos consejos todos los días porque lo importante es crear el hábito de trabajo para que no se te acumulen las tareas y, al final, no te veas desbordado/a.</a:t>
            </a:r>
            <a:endParaRPr/>
          </a:p>
          <a:p>
            <a:pPr indent="-132715" lvl="0" marL="2730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32715" lvl="0" marL="2730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32715" lvl="0" marL="2730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32715" lvl="0" marL="2730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32715" lvl="0" marL="2730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32715" lvl="0" marL="273050" marR="0" rtl="0" algn="l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descr="Resultado de imagen de crea el habito" id="246" name="Google Shape;24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1625" y="3429000"/>
            <a:ext cx="6429375" cy="1357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"/>
              <a:buNone/>
            </a:pPr>
            <a:r>
              <a:rPr b="0" i="0" lang="en-US" sz="36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10.- </a:t>
            </a:r>
            <a:r>
              <a:rPr b="0" i="0" lang="en-US" sz="3600" u="none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Planifica otras actividades interesantes</a:t>
            </a:r>
            <a:endParaRPr/>
          </a:p>
        </p:txBody>
      </p:sp>
      <p:sp>
        <p:nvSpPr>
          <p:cNvPr id="252" name="Google Shape;252;p19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⚫"/>
            </a:pPr>
            <a:r>
              <a:rPr b="0" i="0" lang="en-US" sz="26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Hacer deporte </a:t>
            </a:r>
            <a:r>
              <a:rPr b="0" i="0" lang="en-US" sz="1800" u="sng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3"/>
              </a:rPr>
              <a:t>https://sientetejoven.com/</a:t>
            </a:r>
            <a:r>
              <a:rPr b="0" i="0" lang="en-US" sz="18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(puedes descargarte calendario de   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</a:pPr>
            <a:r>
              <a:rPr b="0" i="0" lang="en-US" sz="18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     actividades mensual para que no realizar todos los días los mismos ejercicios).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⚫"/>
            </a:pPr>
            <a:r>
              <a:rPr b="0" i="0" lang="en-US" sz="26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Visita virtual a museos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Noto Sans Symbols"/>
              <a:buNone/>
            </a:pPr>
            <a:r>
              <a:rPr b="0" i="0" lang="en-US" sz="2100" u="sng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4"/>
              </a:rPr>
              <a:t>https://www.youtube.com/watch?v=adbanI7mjYU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15"/>
              <a:buFont typeface="Noto Sans Symbols"/>
              <a:buNone/>
            </a:pPr>
            <a:r>
              <a:rPr b="0" i="0" lang="en-US" sz="1900" u="sng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5"/>
              </a:rPr>
              <a:t>https://www.museodelprado.es/coleccion?gclid=Cj0KCQjw6sHzBRCbARIsAF8FMpWfvv8VMci7lLGd37Y-tuznq8t9br5h7pn9ibJLJogp5Cv6rRBNqGQaAj7YEALw_wcB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Noto Sans Symbols"/>
              <a:buNone/>
            </a:pPr>
            <a:r>
              <a:rPr b="0" i="0" lang="en-US" sz="2100" u="sng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6"/>
              </a:rPr>
              <a:t>https://www.youtube.com/watch?v=VJvSYnqcj7o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Noto Sans Symbols"/>
              <a:buNone/>
            </a:pPr>
            <a:r>
              <a:rPr b="0" i="0" lang="en-US" sz="2100" u="sng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7"/>
              </a:rPr>
              <a:t>https://www.youtube.com/watch?v=qfcwN3u5-Sw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⚫"/>
            </a:pPr>
            <a:r>
              <a:rPr b="0" i="0" lang="en-US" sz="26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Teatro  </a:t>
            </a:r>
            <a:r>
              <a:rPr b="0" i="0" lang="en-US" sz="2300" u="sng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8"/>
              </a:rPr>
              <a:t>http://teatroteca.teatro.es/opac/#indice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⚫"/>
            </a:pPr>
            <a:r>
              <a:rPr b="0" i="0" lang="en-US" sz="26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Manualidades  </a:t>
            </a:r>
            <a:r>
              <a:rPr b="0" i="0" lang="en-US" sz="2300" u="sng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9"/>
              </a:rPr>
              <a:t>https://www.youtube.com/watch?v=LgCAR8QCu6E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"/>
          <p:cNvSpPr txBox="1"/>
          <p:nvPr>
            <p:ph type="title"/>
          </p:nvPr>
        </p:nvSpPr>
        <p:spPr>
          <a:xfrm>
            <a:off x="914400" y="274637"/>
            <a:ext cx="7729537" cy="158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900"/>
              <a:buFont typeface="Arial"/>
              <a:buNone/>
            </a:pPr>
            <a:r>
              <a:rPr b="0" i="0" lang="en-US" sz="29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LOS MOMENTOS DIFÍCILES PUEDEN SER OPORTUNIDADES PARA SUPERARSE</a:t>
            </a:r>
            <a:endParaRPr/>
          </a:p>
        </p:txBody>
      </p:sp>
      <p:sp>
        <p:nvSpPr>
          <p:cNvPr id="137" name="Google Shape;137;p2"/>
          <p:cNvSpPr txBox="1"/>
          <p:nvPr>
            <p:ph idx="1" type="body"/>
          </p:nvPr>
        </p:nvSpPr>
        <p:spPr>
          <a:xfrm>
            <a:off x="928687" y="2286000"/>
            <a:ext cx="7929562" cy="4429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⚫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Ante los momentos difíciles que nos toca vivir tenemos que buscar estrategias de superación.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⚫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Y dos estrategia importantes son:  tener una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actitud positiva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y ser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proactivos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es decir, poner en marcha acciones que nos ayuden a superar los problemas.</a:t>
            </a:r>
            <a:endParaRPr/>
          </a:p>
          <a:p>
            <a:pPr indent="-121920" lvl="0" marL="273050" marR="0" rtl="0" algn="l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Resultado de imagen de proactivo" id="138" name="Google Shape;13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3125" y="4786312"/>
            <a:ext cx="4714875" cy="18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 thruBlk="1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0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⚠¿Hola como estas? ¿Estás pensando en perder peso de 4 a 8 kg en unos días? Así que ven a conocer nuestro libro digital. ⚡Pierde hasta En 20 ⚡ Reduce la Celulitis ⚡ Cabellos, Piel y uñas más bellos y saludables ⚡ Vestir 2 o 3 Tallas a Bajo de sus pant Dicas Para A Vida, Motivación De Vida, Habitos De Vida, Buenos Habitos, Habitos Saludables, Vida Saludable, Salud Y Belleza, Buena Vida, Curiosidad" id="258" name="Google Shape;258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937" y="285750"/>
            <a:ext cx="8143875" cy="6357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1"/>
          <p:cNvSpPr txBox="1"/>
          <p:nvPr>
            <p:ph type="title"/>
          </p:nvPr>
        </p:nvSpPr>
        <p:spPr>
          <a:xfrm>
            <a:off x="1500187" y="274637"/>
            <a:ext cx="7186612" cy="36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br>
              <a:rPr b="0" i="0" lang="en-US" sz="40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/>
          </a:p>
        </p:txBody>
      </p:sp>
      <p:sp>
        <p:nvSpPr>
          <p:cNvPr id="264" name="Google Shape;264;p21"/>
          <p:cNvSpPr txBox="1"/>
          <p:nvPr>
            <p:ph idx="1" type="body"/>
          </p:nvPr>
        </p:nvSpPr>
        <p:spPr>
          <a:xfrm>
            <a:off x="914400" y="642937"/>
            <a:ext cx="7772400" cy="5376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Noto Sans Symbols"/>
              <a:buNone/>
            </a:pPr>
            <a:r>
              <a:rPr b="0" i="0" lang="en-US" sz="40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LA DISCIPLINA CON CONSTANCIA TE AYUDARÁ A CONSEGUIR TUS METAS</a:t>
            </a:r>
            <a:endParaRPr/>
          </a:p>
          <a:p>
            <a:pPr indent="-57150" lvl="0" marL="273050" marR="0" rtl="0" algn="l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Noto Sans Symbols"/>
              <a:buNone/>
            </a:pPr>
            <a:r>
              <a:t/>
            </a:r>
            <a:endParaRPr b="0" i="0" sz="40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descr="Resultado de imagen de disciplinado" id="265" name="Google Shape;26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3071812"/>
            <a:ext cx="7072312" cy="3643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2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600"/>
              <a:buFont typeface="Libre Franklin"/>
              <a:buNone/>
            </a:pPr>
            <a:br>
              <a:rPr b="0" i="0" lang="en-US" sz="3600" u="none">
                <a:solidFill>
                  <a:srgbClr val="00B05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br>
              <a:rPr b="0" i="0" lang="en-US" sz="3600" u="none">
                <a:solidFill>
                  <a:srgbClr val="00B05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br>
              <a:rPr b="0" i="0" lang="en-US" sz="3600" u="none">
                <a:solidFill>
                  <a:srgbClr val="00B05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br>
              <a:rPr b="0" i="0" lang="en-US" sz="3600" u="none">
                <a:solidFill>
                  <a:srgbClr val="00B05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br>
              <a:rPr b="0" i="0" lang="en-US" sz="3600" u="none">
                <a:solidFill>
                  <a:srgbClr val="00B05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br>
              <a:rPr b="0" i="0" lang="en-US" sz="3600" u="none">
                <a:solidFill>
                  <a:srgbClr val="00B05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br>
              <a:rPr b="0" i="0" lang="en-US" sz="3600" u="none">
                <a:solidFill>
                  <a:srgbClr val="00B05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br>
              <a:rPr b="0" i="0" lang="en-US" sz="3600" u="none">
                <a:solidFill>
                  <a:srgbClr val="00B05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b="0" i="0" lang="en-US" sz="3600" u="none">
                <a:solidFill>
                  <a:srgbClr val="00B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RECUERDA:</a:t>
            </a:r>
            <a:endParaRPr/>
          </a:p>
        </p:txBody>
      </p:sp>
      <p:sp>
        <p:nvSpPr>
          <p:cNvPr id="271" name="Google Shape;271;p22"/>
          <p:cNvSpPr txBox="1"/>
          <p:nvPr>
            <p:ph idx="1" type="body"/>
          </p:nvPr>
        </p:nvSpPr>
        <p:spPr>
          <a:xfrm>
            <a:off x="928687" y="1643062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rPr b="0" i="0" lang="en-US" sz="26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Ante esta eventualidad y para superar esto juntos: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32715" lvl="0" marL="2730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32715" lvl="0" marL="2730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32715" lvl="0" marL="2730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rPr b="0" i="0" lang="en-US" sz="2600" u="none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t/>
            </a:r>
            <a:endParaRPr b="0" i="0" sz="2600" u="none">
              <a:solidFill>
                <a:srgbClr val="FF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rPr b="0" i="0" lang="en-US" sz="2600" u="none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¡¡¡¡TODOS JUNTOS LO VAMOS A CONSEGUIR!!!!</a:t>
            </a:r>
            <a:endParaRPr/>
          </a:p>
        </p:txBody>
      </p:sp>
      <p:graphicFrame>
        <p:nvGraphicFramePr>
          <p:cNvPr id="272" name="Google Shape;272;p22"/>
          <p:cNvGraphicFramePr/>
          <p:nvPr/>
        </p:nvGraphicFramePr>
        <p:xfrm>
          <a:off x="1214437" y="23574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{FB6F9E96-A793-471F-98BC-A1C3443B7459}</a:tableStyleId>
              </a:tblPr>
              <a:tblGrid>
                <a:gridCol w="6215050"/>
              </a:tblGrid>
              <a:tr h="989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Libre Baskerville"/>
                        <a:buNone/>
                      </a:pPr>
                      <a:r>
                        <a:rPr b="1" i="0" lang="en-US" sz="2400" u="none">
                          <a:solidFill>
                            <a:srgbClr val="FFFFFF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1º me cuido y me protejo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400" u="none">
                        <a:solidFill>
                          <a:srgbClr val="FFFFFF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Libre Baskerville"/>
                        <a:buNone/>
                      </a:pPr>
                      <a:r>
                        <a:rPr b="0" i="0" lang="en-US" sz="2400" u="none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2º Ayudo a otros más vulnerables estando en casa.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400" u="none">
                        <a:solidFill>
                          <a:srgbClr val="000000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CFCC"/>
                    </a:solidFill>
                  </a:tcPr>
                </a:tc>
              </a:tr>
              <a:tr h="989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Libre Baskerville"/>
                        <a:buNone/>
                      </a:pPr>
                      <a:r>
                        <a:rPr b="0" i="0" lang="en-US" sz="2400" u="none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3º Confío en lo que me están enseñando.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400" u="none">
                        <a:solidFill>
                          <a:srgbClr val="000000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pic>
        <p:nvPicPr>
          <p:cNvPr descr="Resultado de imagen de BICEPS DIBUJO" id="273" name="Google Shape;27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9500" y="4643437"/>
            <a:ext cx="1571625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3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Libre Franklin"/>
              <a:buNone/>
            </a:pPr>
            <a:r>
              <a:rPr b="0" i="0" lang="en-US" sz="4000" u="none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¡¡¡¡¡¡¡¡¡¡¡¡GRACIAS!!!!!!!!!!!!</a:t>
            </a:r>
            <a:endParaRPr/>
          </a:p>
        </p:txBody>
      </p:sp>
      <p:pic>
        <p:nvPicPr>
          <p:cNvPr descr="https://cflvdg.avoz.es/sc/qGicFoyyPp-vjTvLVI7JFIKmdj8=/x/2020/03/15/00121584300302152543803/Foto/LM16C8F1_202358.jpg" id="279" name="Google Shape;279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550987"/>
            <a:ext cx="7772400" cy="436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rPr b="0" i="0" lang="en-US" sz="40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¿CONOCES A ESTOS PERSONAJES?</a:t>
            </a:r>
            <a:endParaRPr/>
          </a:p>
        </p:txBody>
      </p:sp>
      <p:pic>
        <p:nvPicPr>
          <p:cNvPr descr="Carolina Marín" id="144" name="Google Shape;144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1500187"/>
            <a:ext cx="3714750" cy="2500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n de rafa nadal" id="145" name="Google Shape;14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00500" y="3857625"/>
            <a:ext cx="48768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rPr b="0" i="0" lang="en-US" sz="40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SON EJEMPLOS DE SUPERACIÓN</a:t>
            </a:r>
            <a:endParaRPr/>
          </a:p>
        </p:txBody>
      </p:sp>
      <p:pic>
        <p:nvPicPr>
          <p:cNvPr descr="Resultado de imagen de SUPERARSE" id="151" name="Google Shape;151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8450" y="1579562"/>
            <a:ext cx="6464300" cy="430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Libre Franklin"/>
              <a:buNone/>
            </a:pPr>
            <a:r>
              <a:rPr b="0" i="0" lang="en-US" sz="5400" u="none">
                <a:solidFill>
                  <a:srgbClr val="0070C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RAFA NADAL</a:t>
            </a:r>
            <a:endParaRPr/>
          </a:p>
        </p:txBody>
      </p:sp>
      <p:pic>
        <p:nvPicPr>
          <p:cNvPr descr="Resultado de imagen de rafa nadal" id="157" name="Google Shape;157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2571750"/>
            <a:ext cx="5091112" cy="2743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8" name="Google Shape;158;p5"/>
          <p:cNvGraphicFramePr/>
          <p:nvPr/>
        </p:nvGraphicFramePr>
        <p:xfrm>
          <a:off x="1857375" y="1397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{FB6F9E96-A793-471F-98BC-A1C3443B7459}</a:tableStyleId>
              </a:tblPr>
              <a:tblGrid>
                <a:gridCol w="5786425"/>
              </a:tblGrid>
              <a:tr h="91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Libre Baskerville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“Las claves de mi evolución han sido la disciplina, el trabajo y la ilusión de superarme que es lo que me han inculcado de pequeño”.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Libre Franklin"/>
              <a:buNone/>
            </a:pPr>
            <a:r>
              <a:rPr b="0" i="0" lang="en-US" sz="4000" u="none">
                <a:solidFill>
                  <a:srgbClr val="0070C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CAROLINA MARÍN</a:t>
            </a:r>
            <a:endParaRPr/>
          </a:p>
        </p:txBody>
      </p:sp>
      <p:sp>
        <p:nvSpPr>
          <p:cNvPr id="164" name="Google Shape;164;p6"/>
          <p:cNvSpPr txBox="1"/>
          <p:nvPr>
            <p:ph idx="1" type="body"/>
          </p:nvPr>
        </p:nvSpPr>
        <p:spPr>
          <a:xfrm>
            <a:off x="914400" y="1447800"/>
            <a:ext cx="7772400" cy="4981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43510" lvl="0" marL="2730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43510" lvl="0" marL="2730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43510" lvl="0" marL="2730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43510" lvl="0" marL="2730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br>
              <a:rPr b="0" i="0" lang="en-US" sz="24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</a:pPr>
            <a:r>
              <a:rPr b="1" i="0" lang="en-US" sz="2400" u="sng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3"/>
              </a:rPr>
              <a:t> Ganadora de la medalla de los Juegos Olímpicos de Río 2016</a:t>
            </a:r>
            <a:r>
              <a:rPr b="0" i="0" lang="en-US" sz="24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 y  </a:t>
            </a:r>
            <a:r>
              <a:rPr b="1" i="0" lang="en-US" sz="2400" u="sng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4"/>
              </a:rPr>
              <a:t>segundo título de campeona del mundo de bádminton</a:t>
            </a:r>
            <a:r>
              <a:rPr b="1" i="0" lang="en-US" sz="24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</a:t>
            </a:r>
            <a:r>
              <a:rPr b="0" i="0" lang="en-US" sz="24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</a:pPr>
            <a:r>
              <a:rPr b="0" i="0" lang="en-US" sz="24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“Pese a su juventud, su capacidad para seguir superándose le ha servido para ser la número uno del mundo” El confidencial.</a:t>
            </a:r>
            <a:endParaRPr/>
          </a:p>
        </p:txBody>
      </p:sp>
      <p:pic>
        <p:nvPicPr>
          <p:cNvPr descr="Carolina Marín" id="165" name="Google Shape;16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14500" y="1571625"/>
            <a:ext cx="5643562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5400"/>
              <a:buFont typeface="Libre Franklin"/>
              <a:buNone/>
            </a:pPr>
            <a:r>
              <a:rPr b="0" i="0" lang="en-US" sz="5400" u="none">
                <a:solidFill>
                  <a:srgbClr val="00B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¿Cómo lo consiguieron?</a:t>
            </a:r>
            <a:endParaRPr/>
          </a:p>
        </p:txBody>
      </p:sp>
      <p:sp>
        <p:nvSpPr>
          <p:cNvPr id="171" name="Google Shape;171;p7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2715" lvl="0" marL="2730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t/>
            </a:r>
            <a:endParaRPr sz="2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graphicFrame>
        <p:nvGraphicFramePr>
          <p:cNvPr id="172" name="Google Shape;172;p7"/>
          <p:cNvGraphicFramePr/>
          <p:nvPr/>
        </p:nvGraphicFramePr>
        <p:xfrm>
          <a:off x="1000125" y="1571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{FB6F9E96-A793-471F-98BC-A1C3443B7459}</a:tableStyleId>
              </a:tblPr>
              <a:tblGrid>
                <a:gridCol w="7643800"/>
              </a:tblGrid>
              <a:tr h="116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000"/>
                        <a:buFont typeface="Libre Baskerville"/>
                        <a:buNone/>
                      </a:pPr>
                      <a:r>
                        <a:rPr b="1" i="0" lang="en-US" sz="4000" u="none" cap="none" strike="noStrike">
                          <a:solidFill>
                            <a:srgbClr val="FFFFFF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Disciplina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4000" u="none">
                        <a:solidFill>
                          <a:srgbClr val="FFFFFF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16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Libre Baskerville"/>
                        <a:buNone/>
                      </a:pPr>
                      <a:r>
                        <a:rPr b="0" i="0" lang="en-US" sz="4000" u="none">
                          <a:solidFill>
                            <a:srgbClr val="00000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Constancia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4000" u="none">
                        <a:solidFill>
                          <a:srgbClr val="000000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CFCC"/>
                    </a:solidFill>
                  </a:tcPr>
                </a:tc>
              </a:tr>
              <a:tr h="1584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4000"/>
                        <a:buFont typeface="Libre Baskerville"/>
                        <a:buNone/>
                      </a:pPr>
                      <a:r>
                        <a:rPr b="0" i="0" lang="en-US" sz="4000" u="none">
                          <a:solidFill>
                            <a:srgbClr val="00B0F0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Ganas de superarse y conseguir sus metas.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4000" u="none">
                        <a:solidFill>
                          <a:srgbClr val="00B0F0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5400"/>
              <a:buFont typeface="Libre Franklin"/>
              <a:buNone/>
            </a:pPr>
            <a:r>
              <a:rPr b="1" i="0" lang="en-US" sz="5400" u="none">
                <a:solidFill>
                  <a:srgbClr val="00B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DISCIPLINA</a:t>
            </a:r>
            <a:endParaRPr/>
          </a:p>
        </p:txBody>
      </p:sp>
      <p:sp>
        <p:nvSpPr>
          <p:cNvPr id="178" name="Google Shape;178;p8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rPr b="0" i="0" lang="en-US" sz="26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Un deportista es disciplinado cuando cumple estrictamente las normas, las instrucciones y consejos del entrenador. Es decir, 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cuando llega puntual a los entrenamientos, 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cuando realiza los ejercicios que le mandan lo mejor que puede, sin cuestionar a su entrenador,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cuando acepta que le corrijan, porque sabe que lo hacen para que mejore sus marcas. 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entiende que las críticas son constructivas y le ayudan a mejorar.</a:t>
            </a:r>
            <a:endParaRPr/>
          </a:p>
        </p:txBody>
      </p:sp>
      <p:pic>
        <p:nvPicPr>
          <p:cNvPr descr="Resultado de imagen de disciplinado DIBUJOS" id="179" name="Google Shape;17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0750" y="5072062"/>
            <a:ext cx="2697162" cy="1697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"/>
          <p:cNvSpPr txBox="1"/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Resultado de imagen de disciplinado" id="185" name="Google Shape;185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357187"/>
            <a:ext cx="8129587" cy="600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Equidad">
  <a:themeElements>
    <a:clrScheme name="Equida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Equidad">
  <a:themeElements>
    <a:clrScheme name="Equida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4_Equidad">
  <a:themeElements>
    <a:clrScheme name="Equida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Equidad">
  <a:themeElements>
    <a:clrScheme name="Equida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Equidad">
  <a:themeElements>
    <a:clrScheme name="Equida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2020-03-16T23:45:57Z</dcterms:created>
  <dc:creator>MARÍA LUZ ANDRÉS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