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C237F2-1613-4B8D-BFA1-7E7A0785DDC4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9E8803-E1D1-44B6-931D-EA7C877D701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En homenaje a los sanitarios el alumnado del IES La Roda han realizado tarjetas con palillos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bajalenguas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" dirty="0" smtClean="0"/>
              <a:t>Tarjetas Navideñas</a:t>
            </a:r>
            <a:endParaRPr lang="es-ES" dirty="0"/>
          </a:p>
        </p:txBody>
      </p:sp>
      <p:pic>
        <p:nvPicPr>
          <p:cNvPr id="9" name="8 Imagen" descr="20201211_083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08993" y="3059959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01210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795886" cy="5061181"/>
          </a:xfrm>
          <a:prstGeom prst="rect">
            <a:avLst/>
          </a:prstGeom>
        </p:spPr>
      </p:pic>
      <p:pic>
        <p:nvPicPr>
          <p:cNvPr id="3" name="2 Imagen" descr="IMG-20201210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3096344" cy="56398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20201211_08353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1675" cy="4572000"/>
          </a:xfrm>
        </p:spPr>
      </p:pic>
      <p:pic>
        <p:nvPicPr>
          <p:cNvPr id="8" name="7 Marcador de contenido" descr="20201211_08355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4183062" cy="290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201211_083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4140368" cy="4991632"/>
          </a:xfrm>
          <a:prstGeom prst="rect">
            <a:avLst/>
          </a:prstGeom>
        </p:spPr>
      </p:pic>
      <p:pic>
        <p:nvPicPr>
          <p:cNvPr id="5" name="4 Imagen" descr="20201211_083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941486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01211_084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658104" cy="5005490"/>
          </a:xfrm>
          <a:prstGeom prst="rect">
            <a:avLst/>
          </a:prstGeom>
        </p:spPr>
      </p:pic>
      <p:pic>
        <p:nvPicPr>
          <p:cNvPr id="3" name="2 Imagen" descr="20201211_08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1916832"/>
            <a:ext cx="470878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01211_084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681182" cy="5292483"/>
          </a:xfrm>
          <a:prstGeom prst="rect">
            <a:avLst/>
          </a:prstGeom>
        </p:spPr>
      </p:pic>
      <p:pic>
        <p:nvPicPr>
          <p:cNvPr id="3" name="2 Imagen" descr="20201211_084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74485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01211_084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800864" cy="5203440"/>
          </a:xfrm>
          <a:prstGeom prst="rect">
            <a:avLst/>
          </a:prstGeom>
        </p:spPr>
      </p:pic>
      <p:pic>
        <p:nvPicPr>
          <p:cNvPr id="3" name="2 Imagen" descr="20201211_084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998817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201211_084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604706" cy="4896544"/>
          </a:xfrm>
          <a:prstGeom prst="rect">
            <a:avLst/>
          </a:prstGeom>
        </p:spPr>
      </p:pic>
      <p:pic>
        <p:nvPicPr>
          <p:cNvPr id="3" name="2 Imagen" descr="20201211_08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1" y="1628800"/>
            <a:ext cx="4787703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01210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82151" cy="5371693"/>
          </a:xfrm>
          <a:prstGeom prst="rect">
            <a:avLst/>
          </a:prstGeom>
        </p:spPr>
      </p:pic>
      <p:pic>
        <p:nvPicPr>
          <p:cNvPr id="3" name="2 Imagen" descr="IMG-20201210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5438" y="332656"/>
            <a:ext cx="3878134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201210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5184576" cy="53519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19</Words>
  <Application>Microsoft Office PowerPoint</Application>
  <PresentationFormat>Presentación en pantalla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Tarjetas Navideñas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2020-12-11T09:35:27Z</dcterms:created>
  <dcterms:modified xsi:type="dcterms:W3CDTF">2020-12-11T10:22:49Z</dcterms:modified>
</cp:coreProperties>
</file>