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1" panose="020B0604020202020204" charset="0"/>
      <p:regular r:id="rId7"/>
    </p:embeddedFont>
    <p:embeddedFont>
      <p:font typeface="Montserrat 2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3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207103" y="5274838"/>
            <a:ext cx="1839440" cy="758555"/>
            <a:chOff x="0" y="0"/>
            <a:chExt cx="568328" cy="2343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8328" cy="234369"/>
            </a:xfrm>
            <a:custGeom>
              <a:avLst/>
              <a:gdLst/>
              <a:ahLst/>
              <a:cxnLst/>
              <a:rect l="l" t="t" r="r" b="b"/>
              <a:pathLst>
                <a:path w="568328" h="234369">
                  <a:moveTo>
                    <a:pt x="0" y="0"/>
                  </a:moveTo>
                  <a:lnTo>
                    <a:pt x="568328" y="0"/>
                  </a:lnTo>
                  <a:lnTo>
                    <a:pt x="568328" y="234369"/>
                  </a:lnTo>
                  <a:lnTo>
                    <a:pt x="0" y="2343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68328" cy="272469"/>
            </a:xfrm>
            <a:prstGeom prst="rect">
              <a:avLst/>
            </a:prstGeom>
          </p:spPr>
          <p:txBody>
            <a:bodyPr lIns="56412" tIns="56412" rIns="56412" bIns="56412" rtlCol="0" anchor="ctr"/>
            <a:lstStyle/>
            <a:p>
              <a:pPr algn="ctr">
                <a:lnSpc>
                  <a:spcPts val="211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0693399" cy="7556500"/>
            <a:chOff x="600166" y="458045"/>
            <a:chExt cx="14257866" cy="10075333"/>
          </a:xfrm>
        </p:grpSpPr>
        <p:sp>
          <p:nvSpPr>
            <p:cNvPr id="7" name="Freeform 7"/>
            <p:cNvSpPr/>
            <p:nvPr/>
          </p:nvSpPr>
          <p:spPr>
            <a:xfrm rot="5400000" flipH="1" flipV="1">
              <a:off x="600166" y="5742373"/>
              <a:ext cx="4791005" cy="4791005"/>
            </a:xfrm>
            <a:custGeom>
              <a:avLst/>
              <a:gdLst/>
              <a:ahLst/>
              <a:cxnLst/>
              <a:rect l="l" t="t" r="r" b="b"/>
              <a:pathLst>
                <a:path w="4791005" h="4791005">
                  <a:moveTo>
                    <a:pt x="4791006" y="4791005"/>
                  </a:moveTo>
                  <a:lnTo>
                    <a:pt x="0" y="4791005"/>
                  </a:lnTo>
                  <a:lnTo>
                    <a:pt x="0" y="0"/>
                  </a:lnTo>
                  <a:lnTo>
                    <a:pt x="4791006" y="0"/>
                  </a:lnTo>
                  <a:lnTo>
                    <a:pt x="4791006" y="4791005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flipH="1">
              <a:off x="10067027" y="466434"/>
              <a:ext cx="4791005" cy="4791005"/>
            </a:xfrm>
            <a:custGeom>
              <a:avLst/>
              <a:gdLst/>
              <a:ahLst/>
              <a:cxnLst/>
              <a:rect l="l" t="t" r="r" b="b"/>
              <a:pathLst>
                <a:path w="4791005" h="4791005">
                  <a:moveTo>
                    <a:pt x="4791006" y="0"/>
                  </a:moveTo>
                  <a:lnTo>
                    <a:pt x="0" y="0"/>
                  </a:lnTo>
                  <a:lnTo>
                    <a:pt x="0" y="4791005"/>
                  </a:lnTo>
                  <a:lnTo>
                    <a:pt x="4791006" y="4791005"/>
                  </a:lnTo>
                  <a:lnTo>
                    <a:pt x="479100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5934423" y="458045"/>
              <a:ext cx="3494709" cy="1313252"/>
            </a:xfrm>
            <a:custGeom>
              <a:avLst/>
              <a:gdLst/>
              <a:ahLst/>
              <a:cxnLst/>
              <a:rect l="l" t="t" r="r" b="b"/>
              <a:pathLst>
                <a:path w="3494709" h="1313252">
                  <a:moveTo>
                    <a:pt x="0" y="0"/>
                  </a:moveTo>
                  <a:lnTo>
                    <a:pt x="3494709" y="0"/>
                  </a:lnTo>
                  <a:lnTo>
                    <a:pt x="3494709" y="1313252"/>
                  </a:lnTo>
                  <a:lnTo>
                    <a:pt x="0" y="1313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659380" y="2236045"/>
              <a:ext cx="10044795" cy="1184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6"/>
                </a:lnSpc>
              </a:pPr>
              <a:r>
                <a:rPr lang="en-US" sz="2540" dirty="0" err="1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En</a:t>
              </a:r>
              <a:r>
                <a:rPr lang="en-US" sz="2540" dirty="0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2540" dirty="0" err="1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reconocimiento</a:t>
              </a:r>
              <a:r>
                <a:rPr lang="en-US" sz="2540" dirty="0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por </a:t>
              </a:r>
              <a:r>
                <a:rPr lang="en-US" sz="2540" dirty="0" err="1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su</a:t>
              </a:r>
              <a:r>
                <a:rPr lang="en-US" sz="2540" dirty="0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2540" dirty="0" err="1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colaboración</a:t>
              </a:r>
              <a:r>
                <a:rPr lang="en-US" sz="2540" dirty="0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al </a:t>
              </a:r>
              <a:r>
                <a:rPr lang="en-US" sz="2540" dirty="0" err="1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equipo</a:t>
              </a:r>
              <a:r>
                <a:rPr lang="en-US" sz="2540" dirty="0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</a:t>
              </a:r>
              <a:r>
                <a:rPr lang="en-US" sz="2540" dirty="0" err="1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humano</a:t>
              </a:r>
              <a:r>
                <a:rPr lang="en-US" sz="2540" dirty="0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07781" y="3734553"/>
              <a:ext cx="13309601" cy="950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87"/>
                </a:lnSpc>
              </a:pPr>
              <a:r>
                <a:rPr lang="en-US" sz="4276">
                  <a:solidFill>
                    <a:srgbClr val="F5333F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IES NUEVAS POBLACIONES</a:t>
              </a:r>
              <a:endParaRPr lang="en-US" sz="4276" dirty="0">
                <a:solidFill>
                  <a:srgbClr val="F5333F"/>
                </a:solidFill>
                <a:latin typeface="Montserrat 1"/>
                <a:ea typeface="Montserrat 1"/>
                <a:cs typeface="Montserrat 1"/>
                <a:sym typeface="Montserrat 1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796346" y="5010080"/>
              <a:ext cx="9863642" cy="4947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1"/>
                </a:lnSpc>
              </a:pPr>
              <a:r>
                <a:rPr lang="en-US" sz="2229">
                  <a:solidFill>
                    <a:srgbClr val="011E41"/>
                  </a:solidFill>
                  <a:latin typeface="Montserrat 1"/>
                  <a:ea typeface="Montserrat 1"/>
                  <a:cs typeface="Montserrat 1"/>
                  <a:sym typeface="Montserrat 1"/>
                </a:rPr>
                <a:t> Por su implicación y apoyo en el Sorteo de Oro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716389" y="6273265"/>
              <a:ext cx="12092385" cy="493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546">
                  <a:solidFill>
                    <a:srgbClr val="011E41"/>
                  </a:solidFill>
                  <a:latin typeface="Montserrat 2"/>
                  <a:ea typeface="Montserrat 2"/>
                  <a:cs typeface="Montserrat 2"/>
                  <a:sym typeface="Montserrat 2"/>
                </a:rPr>
                <a:t>LO QUE HACEMOS POR LAS PERSONAS,</a:t>
              </a:r>
              <a:r>
                <a:rPr lang="en-US" sz="2546">
                  <a:solidFill>
                    <a:srgbClr val="F5333F"/>
                  </a:solidFill>
                  <a:latin typeface="Montserrat 2"/>
                  <a:ea typeface="Montserrat 2"/>
                  <a:cs typeface="Montserrat 2"/>
                  <a:sym typeface="Montserrat 2"/>
                </a:rPr>
                <a:t> VALE ORO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B4CE6AD9-CD97-4851-B4B7-F7ABB3259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024" y="4916028"/>
            <a:ext cx="3781953" cy="23339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33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Montserrat 2</vt:lpstr>
      <vt:lpstr>Arial</vt:lpstr>
      <vt:lpstr>Montserrat 1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PROTOTIPO DIPLOMA CRUZ ROJA BÁSICOS PARA CONSTRUIR</dc:title>
  <dc:creator>aula</dc:creator>
  <cp:lastModifiedBy>aula</cp:lastModifiedBy>
  <cp:revision>15</cp:revision>
  <dcterms:created xsi:type="dcterms:W3CDTF">2006-08-16T00:00:00Z</dcterms:created>
  <dcterms:modified xsi:type="dcterms:W3CDTF">2026-06-03T12:29:49Z</dcterms:modified>
  <dc:identifier>DAGWc5skUhA</dc:identifier>
</cp:coreProperties>
</file>