
<file path=[Content_Types].xml><?xml version="1.0" encoding="utf-8"?>
<Types xmlns="http://schemas.openxmlformats.org/package/2006/content-types">
  <Default Extension="gif" ContentType="image/gif"/>
  <Default Extension="jpeg" ContentType="image/jpeg"/>
  <Default Extension="png" ContentType="image/png"/>
  <Default Extension="rels" ContentType="application/vnd.openxmlformats-package.relationships+xml"/>
  <Default Extension="wmf" ContentType="image/x-wmf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25"/>
  </p:notesMasterIdLst>
  <p:sldIdLst>
    <p:sldId id="284" r:id="rId2"/>
    <p:sldId id="256" r:id="rId3"/>
    <p:sldId id="258" r:id="rId4"/>
    <p:sldId id="259" r:id="rId5"/>
    <p:sldId id="276" r:id="rId6"/>
    <p:sldId id="278" r:id="rId7"/>
    <p:sldId id="281" r:id="rId8"/>
    <p:sldId id="282" r:id="rId9"/>
    <p:sldId id="265" r:id="rId10"/>
    <p:sldId id="266" r:id="rId11"/>
    <p:sldId id="267" r:id="rId12"/>
    <p:sldId id="268" r:id="rId13"/>
    <p:sldId id="269" r:id="rId14"/>
    <p:sldId id="270" r:id="rId15"/>
    <p:sldId id="271" r:id="rId16"/>
    <p:sldId id="272" r:id="rId17"/>
    <p:sldId id="1012" r:id="rId18"/>
    <p:sldId id="1013" r:id="rId19"/>
    <p:sldId id="1014" r:id="rId20"/>
    <p:sldId id="1015" r:id="rId21"/>
    <p:sldId id="1016" r:id="rId22"/>
    <p:sldId id="1017" r:id="rId23"/>
    <p:sldId id="273" r:id="rId24"/>
  </p:sldIdLst>
  <p:sldSz cx="12192000" cy="6858000"/>
  <p:notesSz cx="6858000" cy="9144000"/>
  <p:defaultTextStyle>
    <a:defPPr>
      <a:defRPr lang="es-E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 snapToGrid="0">
      <p:cViewPr varScale="1">
        <p:scale>
          <a:sx n="68" d="100"/>
          <a:sy n="68" d="100"/>
        </p:scale>
        <p:origin x="792" y="7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encabezado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s-ES"/>
          </a:p>
        </p:txBody>
      </p:sp>
      <p:sp>
        <p:nvSpPr>
          <p:cNvPr id="3" name="Marcador de fecha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3B20F4B-A220-4619-A360-5BB2EDCACF2B}" type="datetimeFigureOut">
              <a:rPr lang="es-ES" smtClean="0"/>
              <a:t>26/02/2025</a:t>
            </a:fld>
            <a:endParaRPr lang="es-ES"/>
          </a:p>
        </p:txBody>
      </p:sp>
      <p:sp>
        <p:nvSpPr>
          <p:cNvPr id="4" name="Marcador de imagen de diapositiva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s-ES"/>
          </a:p>
        </p:txBody>
      </p:sp>
      <p:sp>
        <p:nvSpPr>
          <p:cNvPr id="5" name="Marcador de notas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  <p:sp>
        <p:nvSpPr>
          <p:cNvPr id="6" name="Marcador de pie de página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s-ES"/>
          </a:p>
        </p:txBody>
      </p:sp>
      <p:sp>
        <p:nvSpPr>
          <p:cNvPr id="7" name="Marcador de número de diapositiva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FFC91586-5732-4872-9C7C-99C001F1C8EE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332876363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2" name="Rectangle 7">
            <a:extLst>
              <a:ext uri="{FF2B5EF4-FFF2-40B4-BE49-F238E27FC236}">
                <a16:creationId xmlns:a16="http://schemas.microsoft.com/office/drawing/2014/main" id="{B22559E2-D85F-43E2-8C5F-85C75330DE9C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9AB79AB3-30D9-4135-9001-89E9FB5099EA}" type="slidenum">
              <a:rPr lang="es-ES_tradnl" altLang="es-ES">
                <a:latin typeface="Arial" panose="020B0604020202020204" pitchFamily="34" charset="0"/>
              </a:rPr>
              <a:pPr>
                <a:spcBef>
                  <a:spcPct val="0"/>
                </a:spcBef>
              </a:pPr>
              <a:t>9</a:t>
            </a:fld>
            <a:endParaRPr lang="es-ES_tradnl" altLang="es-ES">
              <a:latin typeface="Arial" panose="020B0604020202020204" pitchFamily="34" charset="0"/>
            </a:endParaRPr>
          </a:p>
        </p:txBody>
      </p:sp>
      <p:sp>
        <p:nvSpPr>
          <p:cNvPr id="25603" name="Rectangle 2">
            <a:extLst>
              <a:ext uri="{FF2B5EF4-FFF2-40B4-BE49-F238E27FC236}">
                <a16:creationId xmlns:a16="http://schemas.microsoft.com/office/drawing/2014/main" id="{1EE0A2C4-ABE2-4315-A503-5AC6C5EA3539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5604" name="Rectangle 3">
            <a:extLst>
              <a:ext uri="{FF2B5EF4-FFF2-40B4-BE49-F238E27FC236}">
                <a16:creationId xmlns:a16="http://schemas.microsoft.com/office/drawing/2014/main" id="{624D07FA-E4FC-45D7-83EB-B9EF165EFA0C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s-ES_tradnl" altLang="es-E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50" name="Rectangle 7">
            <a:extLst>
              <a:ext uri="{FF2B5EF4-FFF2-40B4-BE49-F238E27FC236}">
                <a16:creationId xmlns:a16="http://schemas.microsoft.com/office/drawing/2014/main" id="{ED9FD931-9ACB-4ADF-8FEF-BB1B0CBFB90B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A422D959-2BF5-4005-9448-A3D49E59328E}" type="slidenum">
              <a:rPr lang="es-ES_tradnl" altLang="es-ES">
                <a:latin typeface="Arial" panose="020B0604020202020204" pitchFamily="34" charset="0"/>
              </a:rPr>
              <a:pPr>
                <a:spcBef>
                  <a:spcPct val="0"/>
                </a:spcBef>
              </a:pPr>
              <a:t>10</a:t>
            </a:fld>
            <a:endParaRPr lang="es-ES_tradnl" altLang="es-ES">
              <a:latin typeface="Arial" panose="020B0604020202020204" pitchFamily="34" charset="0"/>
            </a:endParaRPr>
          </a:p>
        </p:txBody>
      </p:sp>
      <p:sp>
        <p:nvSpPr>
          <p:cNvPr id="27651" name="Rectangle 2">
            <a:extLst>
              <a:ext uri="{FF2B5EF4-FFF2-40B4-BE49-F238E27FC236}">
                <a16:creationId xmlns:a16="http://schemas.microsoft.com/office/drawing/2014/main" id="{428DA34A-81AB-4488-A1DF-6065B02AFC54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7652" name="Rectangle 3">
            <a:extLst>
              <a:ext uri="{FF2B5EF4-FFF2-40B4-BE49-F238E27FC236}">
                <a16:creationId xmlns:a16="http://schemas.microsoft.com/office/drawing/2014/main" id="{0618A40D-AF4F-44D4-871B-EF6A6EBA69A0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s-ES_tradnl" altLang="es-E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8" name="Rectangle 7">
            <a:extLst>
              <a:ext uri="{FF2B5EF4-FFF2-40B4-BE49-F238E27FC236}">
                <a16:creationId xmlns:a16="http://schemas.microsoft.com/office/drawing/2014/main" id="{4E21ED57-B9BB-4BE0-8E10-FBF88A4FB5C5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B5255308-F427-435D-B7A4-B0A0BA461B61}" type="slidenum">
              <a:rPr lang="es-ES_tradnl" altLang="es-ES">
                <a:latin typeface="Arial" panose="020B0604020202020204" pitchFamily="34" charset="0"/>
              </a:rPr>
              <a:pPr>
                <a:spcBef>
                  <a:spcPct val="0"/>
                </a:spcBef>
              </a:pPr>
              <a:t>11</a:t>
            </a:fld>
            <a:endParaRPr lang="es-ES_tradnl" altLang="es-ES">
              <a:latin typeface="Arial" panose="020B0604020202020204" pitchFamily="34" charset="0"/>
            </a:endParaRPr>
          </a:p>
        </p:txBody>
      </p:sp>
      <p:sp>
        <p:nvSpPr>
          <p:cNvPr id="29699" name="Rectangle 2">
            <a:extLst>
              <a:ext uri="{FF2B5EF4-FFF2-40B4-BE49-F238E27FC236}">
                <a16:creationId xmlns:a16="http://schemas.microsoft.com/office/drawing/2014/main" id="{21CEB535-258C-4552-BF53-87232FCF353A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9700" name="Rectangle 3">
            <a:extLst>
              <a:ext uri="{FF2B5EF4-FFF2-40B4-BE49-F238E27FC236}">
                <a16:creationId xmlns:a16="http://schemas.microsoft.com/office/drawing/2014/main" id="{EE150513-E4B0-44F3-9820-DD125CECD527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s-ES_tradnl" altLang="es-ES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6" name="Rectangle 7">
            <a:extLst>
              <a:ext uri="{FF2B5EF4-FFF2-40B4-BE49-F238E27FC236}">
                <a16:creationId xmlns:a16="http://schemas.microsoft.com/office/drawing/2014/main" id="{9669B391-BD0A-4888-B31A-0DB1E207E759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AED2083E-C94F-476E-A377-CF7E747C2FB2}" type="slidenum">
              <a:rPr lang="es-ES_tradnl" altLang="es-ES">
                <a:latin typeface="Arial" panose="020B0604020202020204" pitchFamily="34" charset="0"/>
              </a:rPr>
              <a:pPr>
                <a:spcBef>
                  <a:spcPct val="0"/>
                </a:spcBef>
              </a:pPr>
              <a:t>12</a:t>
            </a:fld>
            <a:endParaRPr lang="es-ES_tradnl" altLang="es-ES">
              <a:latin typeface="Arial" panose="020B0604020202020204" pitchFamily="34" charset="0"/>
            </a:endParaRPr>
          </a:p>
        </p:txBody>
      </p:sp>
      <p:sp>
        <p:nvSpPr>
          <p:cNvPr id="31747" name="Rectangle 2">
            <a:extLst>
              <a:ext uri="{FF2B5EF4-FFF2-40B4-BE49-F238E27FC236}">
                <a16:creationId xmlns:a16="http://schemas.microsoft.com/office/drawing/2014/main" id="{2B9A32E5-854C-4888-901D-3868D1896713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31748" name="Rectangle 3">
            <a:extLst>
              <a:ext uri="{FF2B5EF4-FFF2-40B4-BE49-F238E27FC236}">
                <a16:creationId xmlns:a16="http://schemas.microsoft.com/office/drawing/2014/main" id="{E89C60A3-1673-42CE-8983-F5C666906599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s-ES_tradnl" altLang="es-ES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794" name="Rectangle 7">
            <a:extLst>
              <a:ext uri="{FF2B5EF4-FFF2-40B4-BE49-F238E27FC236}">
                <a16:creationId xmlns:a16="http://schemas.microsoft.com/office/drawing/2014/main" id="{8F7FD07D-8F41-4B2F-8D5F-04CF937795C5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E15D2557-C467-4D09-9106-D16B8335D441}" type="slidenum">
              <a:rPr lang="es-ES_tradnl" altLang="es-ES">
                <a:latin typeface="Arial" panose="020B0604020202020204" pitchFamily="34" charset="0"/>
              </a:rPr>
              <a:pPr>
                <a:spcBef>
                  <a:spcPct val="0"/>
                </a:spcBef>
              </a:pPr>
              <a:t>13</a:t>
            </a:fld>
            <a:endParaRPr lang="es-ES_tradnl" altLang="es-ES">
              <a:latin typeface="Arial" panose="020B0604020202020204" pitchFamily="34" charset="0"/>
            </a:endParaRPr>
          </a:p>
        </p:txBody>
      </p:sp>
      <p:sp>
        <p:nvSpPr>
          <p:cNvPr id="33795" name="Rectangle 2">
            <a:extLst>
              <a:ext uri="{FF2B5EF4-FFF2-40B4-BE49-F238E27FC236}">
                <a16:creationId xmlns:a16="http://schemas.microsoft.com/office/drawing/2014/main" id="{5958C74E-CDC5-4EF2-B45E-26C2EA1DC568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33796" name="Rectangle 3">
            <a:extLst>
              <a:ext uri="{FF2B5EF4-FFF2-40B4-BE49-F238E27FC236}">
                <a16:creationId xmlns:a16="http://schemas.microsoft.com/office/drawing/2014/main" id="{1042B6FC-1436-4B89-BF27-F87C91F125CD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s-ES_tradnl" altLang="es-ES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42" name="Rectangle 7">
            <a:extLst>
              <a:ext uri="{FF2B5EF4-FFF2-40B4-BE49-F238E27FC236}">
                <a16:creationId xmlns:a16="http://schemas.microsoft.com/office/drawing/2014/main" id="{3F84A8FF-2200-4C0A-86F4-A011B15925EC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C03A0E47-AD27-4EC3-B72E-445C1B32CCE8}" type="slidenum">
              <a:rPr lang="es-ES_tradnl" altLang="es-ES">
                <a:latin typeface="Arial" panose="020B0604020202020204" pitchFamily="34" charset="0"/>
              </a:rPr>
              <a:pPr>
                <a:spcBef>
                  <a:spcPct val="0"/>
                </a:spcBef>
              </a:pPr>
              <a:t>14</a:t>
            </a:fld>
            <a:endParaRPr lang="es-ES_tradnl" altLang="es-ES">
              <a:latin typeface="Arial" panose="020B0604020202020204" pitchFamily="34" charset="0"/>
            </a:endParaRPr>
          </a:p>
        </p:txBody>
      </p:sp>
      <p:sp>
        <p:nvSpPr>
          <p:cNvPr id="35843" name="Rectangle 2">
            <a:extLst>
              <a:ext uri="{FF2B5EF4-FFF2-40B4-BE49-F238E27FC236}">
                <a16:creationId xmlns:a16="http://schemas.microsoft.com/office/drawing/2014/main" id="{1EAEB6FD-4FD2-4647-9EE4-4B262A088416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35844" name="Rectangle 3">
            <a:extLst>
              <a:ext uri="{FF2B5EF4-FFF2-40B4-BE49-F238E27FC236}">
                <a16:creationId xmlns:a16="http://schemas.microsoft.com/office/drawing/2014/main" id="{C5BBACEC-1D65-4883-94B5-447B18D78FB5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s-ES_tradnl" altLang="es-ES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90" name="Rectangle 7">
            <a:extLst>
              <a:ext uri="{FF2B5EF4-FFF2-40B4-BE49-F238E27FC236}">
                <a16:creationId xmlns:a16="http://schemas.microsoft.com/office/drawing/2014/main" id="{F4BE2D2B-BF0F-4EC7-A67D-2AA3BA57EC4E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15CA12BC-2775-4F3B-B3AA-A60A27366E6D}" type="slidenum">
              <a:rPr lang="es-ES_tradnl" altLang="es-ES">
                <a:latin typeface="Arial" panose="020B0604020202020204" pitchFamily="34" charset="0"/>
              </a:rPr>
              <a:pPr>
                <a:spcBef>
                  <a:spcPct val="0"/>
                </a:spcBef>
              </a:pPr>
              <a:t>15</a:t>
            </a:fld>
            <a:endParaRPr lang="es-ES_tradnl" altLang="es-ES">
              <a:latin typeface="Arial" panose="020B0604020202020204" pitchFamily="34" charset="0"/>
            </a:endParaRPr>
          </a:p>
        </p:txBody>
      </p:sp>
      <p:sp>
        <p:nvSpPr>
          <p:cNvPr id="37891" name="Rectangle 2">
            <a:extLst>
              <a:ext uri="{FF2B5EF4-FFF2-40B4-BE49-F238E27FC236}">
                <a16:creationId xmlns:a16="http://schemas.microsoft.com/office/drawing/2014/main" id="{69E6FCA3-6D3E-4739-9C4E-8E8C6326E871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37892" name="Rectangle 3">
            <a:extLst>
              <a:ext uri="{FF2B5EF4-FFF2-40B4-BE49-F238E27FC236}">
                <a16:creationId xmlns:a16="http://schemas.microsoft.com/office/drawing/2014/main" id="{81A84483-F6B6-4F57-9FFE-D341FD79D09E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s-ES_tradnl" altLang="es-ES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938" name="Rectangle 7">
            <a:extLst>
              <a:ext uri="{FF2B5EF4-FFF2-40B4-BE49-F238E27FC236}">
                <a16:creationId xmlns:a16="http://schemas.microsoft.com/office/drawing/2014/main" id="{4EDD31D1-9601-45D4-869B-7AEEFDD69EA0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8A40E0FB-2E87-436E-B6B2-64BEE99D253E}" type="slidenum">
              <a:rPr lang="es-ES_tradnl" altLang="es-ES">
                <a:latin typeface="Arial" panose="020B0604020202020204" pitchFamily="34" charset="0"/>
              </a:rPr>
              <a:pPr>
                <a:spcBef>
                  <a:spcPct val="0"/>
                </a:spcBef>
              </a:pPr>
              <a:t>16</a:t>
            </a:fld>
            <a:endParaRPr lang="es-ES_tradnl" altLang="es-ES">
              <a:latin typeface="Arial" panose="020B0604020202020204" pitchFamily="34" charset="0"/>
            </a:endParaRPr>
          </a:p>
        </p:txBody>
      </p:sp>
      <p:sp>
        <p:nvSpPr>
          <p:cNvPr id="39939" name="Rectangle 2">
            <a:extLst>
              <a:ext uri="{FF2B5EF4-FFF2-40B4-BE49-F238E27FC236}">
                <a16:creationId xmlns:a16="http://schemas.microsoft.com/office/drawing/2014/main" id="{A0CB30DC-5BCA-411D-B437-C86E643F5E38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39940" name="Rectangle 3">
            <a:extLst>
              <a:ext uri="{FF2B5EF4-FFF2-40B4-BE49-F238E27FC236}">
                <a16:creationId xmlns:a16="http://schemas.microsoft.com/office/drawing/2014/main" id="{BE07A98D-4A47-45E5-A087-72A2F9FDD9E5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s-ES_tradnl" altLang="es-ES"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986" name="Rectangle 7">
            <a:extLst>
              <a:ext uri="{FF2B5EF4-FFF2-40B4-BE49-F238E27FC236}">
                <a16:creationId xmlns:a16="http://schemas.microsoft.com/office/drawing/2014/main" id="{97B24361-632D-428C-933E-77D32838AD8B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91A52AAE-BD49-4F4A-8142-14F047AFE750}" type="slidenum">
              <a:rPr lang="es-ES_tradnl" altLang="es-ES">
                <a:latin typeface="Arial" panose="020B0604020202020204" pitchFamily="34" charset="0"/>
              </a:rPr>
              <a:pPr>
                <a:spcBef>
                  <a:spcPct val="0"/>
                </a:spcBef>
              </a:pPr>
              <a:t>23</a:t>
            </a:fld>
            <a:endParaRPr lang="es-ES_tradnl" altLang="es-ES">
              <a:latin typeface="Arial" panose="020B0604020202020204" pitchFamily="34" charset="0"/>
            </a:endParaRPr>
          </a:p>
        </p:txBody>
      </p:sp>
      <p:sp>
        <p:nvSpPr>
          <p:cNvPr id="41987" name="Rectangle 2">
            <a:extLst>
              <a:ext uri="{FF2B5EF4-FFF2-40B4-BE49-F238E27FC236}">
                <a16:creationId xmlns:a16="http://schemas.microsoft.com/office/drawing/2014/main" id="{54AF69A3-35E5-4F95-8057-0D030659CD21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1988" name="Rectangle 3">
            <a:extLst>
              <a:ext uri="{FF2B5EF4-FFF2-40B4-BE49-F238E27FC236}">
                <a16:creationId xmlns:a16="http://schemas.microsoft.com/office/drawing/2014/main" id="{A7BE85F0-7B83-49F3-A462-324356C72473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s-ES_tradnl" altLang="es-E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a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BED6C20D-79F6-4B60-A90F-E637C0FA573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s-ES"/>
              <a:t>Haga clic para modificar el estilo de título del patrón</a:t>
            </a:r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id="{A1657323-E93E-4935-B190-34D87D439051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s-ES"/>
              <a:t>Haga clic para modificar el estilo de subtítulo del patrón</a:t>
            </a:r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C2BB2744-A2D7-42E0-93A9-C18244E5597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1E6A8C-71CD-4DE7-A1FC-F1A03FBB1027}" type="datetimeFigureOut">
              <a:rPr lang="es-ES" smtClean="0"/>
              <a:t>26/02/2025</a:t>
            </a:fld>
            <a:endParaRPr lang="es-ES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BC3578DF-5F36-41CF-9C09-528593B74DE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5AE531C2-891E-4B8C-866E-BB9004F9A32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709FEC-2CE3-43D8-A014-4C5C96C5D6C4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309956143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D032612B-F7EB-45AF-A672-F8DC46A9561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</a:p>
        </p:txBody>
      </p:sp>
      <p:sp>
        <p:nvSpPr>
          <p:cNvPr id="3" name="Marcador de contenido 2">
            <a:extLst>
              <a:ext uri="{FF2B5EF4-FFF2-40B4-BE49-F238E27FC236}">
                <a16:creationId xmlns:a16="http://schemas.microsoft.com/office/drawing/2014/main" id="{F7644C40-BC8D-45F6-8156-9BD962F7C40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75CEE750-EE9B-49AD-A185-7BD38C7D8AB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1E6A8C-71CD-4DE7-A1FC-F1A03FBB1027}" type="datetimeFigureOut">
              <a:rPr lang="es-ES" smtClean="0"/>
              <a:t>26/02/2025</a:t>
            </a:fld>
            <a:endParaRPr lang="es-ES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C7ACFB29-D7E8-4531-9D0E-68447537601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522A5D64-F1EC-41EA-9BED-1EA497DA141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709FEC-2CE3-43D8-A014-4C5C96C5D6C4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174492811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Encabezado de sec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3FDEC1B8-6B68-4F01-8647-F609C5D4116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s-ES"/>
              <a:t>Haga clic para modificar el estilo de título del patrón</a:t>
            </a:r>
          </a:p>
        </p:txBody>
      </p:sp>
      <p:sp>
        <p:nvSpPr>
          <p:cNvPr id="3" name="Marcador de texto 2">
            <a:extLst>
              <a:ext uri="{FF2B5EF4-FFF2-40B4-BE49-F238E27FC236}">
                <a16:creationId xmlns:a16="http://schemas.microsoft.com/office/drawing/2014/main" id="{7A0DA735-E4EF-4E87-BAF5-73561C1A7922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D1841B5F-A72D-449B-92AA-19C4A496ED3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1E6A8C-71CD-4DE7-A1FC-F1A03FBB1027}" type="datetimeFigureOut">
              <a:rPr lang="es-ES" smtClean="0"/>
              <a:t>26/02/2025</a:t>
            </a:fld>
            <a:endParaRPr lang="es-ES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0EFAB9CA-BC4F-4477-9D9D-795626EC47D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DDC29F8A-1043-4EDA-8F6E-18A09B140ED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709FEC-2CE3-43D8-A014-4C5C96C5D6C4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95441367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os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255BADB-C316-4CA4-B51A-0CF4F258723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</a:p>
        </p:txBody>
      </p:sp>
      <p:sp>
        <p:nvSpPr>
          <p:cNvPr id="3" name="Marcador de contenido 2">
            <a:extLst>
              <a:ext uri="{FF2B5EF4-FFF2-40B4-BE49-F238E27FC236}">
                <a16:creationId xmlns:a16="http://schemas.microsoft.com/office/drawing/2014/main" id="{52345D52-910D-41C4-809D-5C5971BE9EA6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  <p:sp>
        <p:nvSpPr>
          <p:cNvPr id="4" name="Marcador de contenido 3">
            <a:extLst>
              <a:ext uri="{FF2B5EF4-FFF2-40B4-BE49-F238E27FC236}">
                <a16:creationId xmlns:a16="http://schemas.microsoft.com/office/drawing/2014/main" id="{95E1D547-2225-4CE3-8A48-3B0A906EFFC1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  <p:sp>
        <p:nvSpPr>
          <p:cNvPr id="5" name="Marcador de fecha 4">
            <a:extLst>
              <a:ext uri="{FF2B5EF4-FFF2-40B4-BE49-F238E27FC236}">
                <a16:creationId xmlns:a16="http://schemas.microsoft.com/office/drawing/2014/main" id="{592E3D09-0E1D-4F02-B408-0F24BA04BF7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1E6A8C-71CD-4DE7-A1FC-F1A03FBB1027}" type="datetimeFigureOut">
              <a:rPr lang="es-ES" smtClean="0"/>
              <a:t>26/02/2025</a:t>
            </a:fld>
            <a:endParaRPr lang="es-ES"/>
          </a:p>
        </p:txBody>
      </p:sp>
      <p:sp>
        <p:nvSpPr>
          <p:cNvPr id="6" name="Marcador de pie de página 5">
            <a:extLst>
              <a:ext uri="{FF2B5EF4-FFF2-40B4-BE49-F238E27FC236}">
                <a16:creationId xmlns:a16="http://schemas.microsoft.com/office/drawing/2014/main" id="{74BF8CE8-2F02-43B3-8570-5BD3BF5A493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7" name="Marcador de número de diapositiva 6">
            <a:extLst>
              <a:ext uri="{FF2B5EF4-FFF2-40B4-BE49-F238E27FC236}">
                <a16:creationId xmlns:a16="http://schemas.microsoft.com/office/drawing/2014/main" id="{EDFE357C-DC3E-4568-9E67-3EA5EDC1949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709FEC-2CE3-43D8-A014-4C5C96C5D6C4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153258530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DB82B8A7-9AD5-4B0B-81B5-F7976A265E7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s-ES"/>
              <a:t>Haga clic para modificar el estilo de título del patrón</a:t>
            </a:r>
          </a:p>
        </p:txBody>
      </p:sp>
      <p:sp>
        <p:nvSpPr>
          <p:cNvPr id="3" name="Marcador de texto 2">
            <a:extLst>
              <a:ext uri="{FF2B5EF4-FFF2-40B4-BE49-F238E27FC236}">
                <a16:creationId xmlns:a16="http://schemas.microsoft.com/office/drawing/2014/main" id="{9164CE51-F4C1-4F77-811C-5F7D7E05A982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4" name="Marcador de contenido 3">
            <a:extLst>
              <a:ext uri="{FF2B5EF4-FFF2-40B4-BE49-F238E27FC236}">
                <a16:creationId xmlns:a16="http://schemas.microsoft.com/office/drawing/2014/main" id="{490356B0-E22C-4E77-80DA-29BE4077F9C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  <p:sp>
        <p:nvSpPr>
          <p:cNvPr id="5" name="Marcador de texto 4">
            <a:extLst>
              <a:ext uri="{FF2B5EF4-FFF2-40B4-BE49-F238E27FC236}">
                <a16:creationId xmlns:a16="http://schemas.microsoft.com/office/drawing/2014/main" id="{FE53F31D-E21D-439E-8202-F3051977B21B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6" name="Marcador de contenido 5">
            <a:extLst>
              <a:ext uri="{FF2B5EF4-FFF2-40B4-BE49-F238E27FC236}">
                <a16:creationId xmlns:a16="http://schemas.microsoft.com/office/drawing/2014/main" id="{F1703570-6B64-41AA-B807-9FA46F1690BB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  <p:sp>
        <p:nvSpPr>
          <p:cNvPr id="7" name="Marcador de fecha 6">
            <a:extLst>
              <a:ext uri="{FF2B5EF4-FFF2-40B4-BE49-F238E27FC236}">
                <a16:creationId xmlns:a16="http://schemas.microsoft.com/office/drawing/2014/main" id="{F34702D0-13FB-441C-B2A8-5505F7763F8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1E6A8C-71CD-4DE7-A1FC-F1A03FBB1027}" type="datetimeFigureOut">
              <a:rPr lang="es-ES" smtClean="0"/>
              <a:t>26/02/2025</a:t>
            </a:fld>
            <a:endParaRPr lang="es-ES"/>
          </a:p>
        </p:txBody>
      </p:sp>
      <p:sp>
        <p:nvSpPr>
          <p:cNvPr id="8" name="Marcador de pie de página 7">
            <a:extLst>
              <a:ext uri="{FF2B5EF4-FFF2-40B4-BE49-F238E27FC236}">
                <a16:creationId xmlns:a16="http://schemas.microsoft.com/office/drawing/2014/main" id="{F01ABBDC-167D-4835-8C1E-8D95C03D70A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9" name="Marcador de número de diapositiva 8">
            <a:extLst>
              <a:ext uri="{FF2B5EF4-FFF2-40B4-BE49-F238E27FC236}">
                <a16:creationId xmlns:a16="http://schemas.microsoft.com/office/drawing/2014/main" id="{D906C948-857B-4C72-9243-4195FD85C4F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709FEC-2CE3-43D8-A014-4C5C96C5D6C4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98238510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lo el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0BA85371-EBA6-412C-8322-E5296189E5E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</a:p>
        </p:txBody>
      </p:sp>
      <p:sp>
        <p:nvSpPr>
          <p:cNvPr id="3" name="Marcador de fecha 2">
            <a:extLst>
              <a:ext uri="{FF2B5EF4-FFF2-40B4-BE49-F238E27FC236}">
                <a16:creationId xmlns:a16="http://schemas.microsoft.com/office/drawing/2014/main" id="{469D259B-5F1A-4B62-8572-478FADCFECB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1E6A8C-71CD-4DE7-A1FC-F1A03FBB1027}" type="datetimeFigureOut">
              <a:rPr lang="es-ES" smtClean="0"/>
              <a:t>26/02/2025</a:t>
            </a:fld>
            <a:endParaRPr lang="es-ES"/>
          </a:p>
        </p:txBody>
      </p:sp>
      <p:sp>
        <p:nvSpPr>
          <p:cNvPr id="4" name="Marcador de pie de página 3">
            <a:extLst>
              <a:ext uri="{FF2B5EF4-FFF2-40B4-BE49-F238E27FC236}">
                <a16:creationId xmlns:a16="http://schemas.microsoft.com/office/drawing/2014/main" id="{41E8C75C-B37A-40BD-AE43-AA71D7E26E7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5" name="Marcador de número de diapositiva 4">
            <a:extLst>
              <a:ext uri="{FF2B5EF4-FFF2-40B4-BE49-F238E27FC236}">
                <a16:creationId xmlns:a16="http://schemas.microsoft.com/office/drawing/2014/main" id="{C409EE3B-B191-41CE-8E0B-C57C96ABAFC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709FEC-2CE3-43D8-A014-4C5C96C5D6C4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59495688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n bl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fecha 1">
            <a:extLst>
              <a:ext uri="{FF2B5EF4-FFF2-40B4-BE49-F238E27FC236}">
                <a16:creationId xmlns:a16="http://schemas.microsoft.com/office/drawing/2014/main" id="{6C224A53-7062-45BF-8BB6-76802D3C1D7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1E6A8C-71CD-4DE7-A1FC-F1A03FBB1027}" type="datetimeFigureOut">
              <a:rPr lang="es-ES" smtClean="0"/>
              <a:t>26/02/2025</a:t>
            </a:fld>
            <a:endParaRPr lang="es-ES"/>
          </a:p>
        </p:txBody>
      </p:sp>
      <p:sp>
        <p:nvSpPr>
          <p:cNvPr id="3" name="Marcador de pie de página 2">
            <a:extLst>
              <a:ext uri="{FF2B5EF4-FFF2-40B4-BE49-F238E27FC236}">
                <a16:creationId xmlns:a16="http://schemas.microsoft.com/office/drawing/2014/main" id="{8ED8C507-5830-40A7-B3F6-D8063C68646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4" name="Marcador de número de diapositiva 3">
            <a:extLst>
              <a:ext uri="{FF2B5EF4-FFF2-40B4-BE49-F238E27FC236}">
                <a16:creationId xmlns:a16="http://schemas.microsoft.com/office/drawing/2014/main" id="{B075BDD5-802B-4348-9497-D0B7ECA1074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709FEC-2CE3-43D8-A014-4C5C96C5D6C4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362494134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ido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EBD32859-86CA-4E31-9552-31B469295AF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s-ES"/>
              <a:t>Haga clic para modificar el estilo de título del patrón</a:t>
            </a:r>
          </a:p>
        </p:txBody>
      </p:sp>
      <p:sp>
        <p:nvSpPr>
          <p:cNvPr id="3" name="Marcador de contenido 2">
            <a:extLst>
              <a:ext uri="{FF2B5EF4-FFF2-40B4-BE49-F238E27FC236}">
                <a16:creationId xmlns:a16="http://schemas.microsoft.com/office/drawing/2014/main" id="{0EADD9DD-6C6D-4AD5-B5D6-5DF641D3CAD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  <p:sp>
        <p:nvSpPr>
          <p:cNvPr id="4" name="Marcador de texto 3">
            <a:extLst>
              <a:ext uri="{FF2B5EF4-FFF2-40B4-BE49-F238E27FC236}">
                <a16:creationId xmlns:a16="http://schemas.microsoft.com/office/drawing/2014/main" id="{B2D5F414-77D0-4EFA-9BFD-6F484613FDDA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5" name="Marcador de fecha 4">
            <a:extLst>
              <a:ext uri="{FF2B5EF4-FFF2-40B4-BE49-F238E27FC236}">
                <a16:creationId xmlns:a16="http://schemas.microsoft.com/office/drawing/2014/main" id="{C39C08E7-8B62-4170-8261-5C700B093AB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1E6A8C-71CD-4DE7-A1FC-F1A03FBB1027}" type="datetimeFigureOut">
              <a:rPr lang="es-ES" smtClean="0"/>
              <a:t>26/02/2025</a:t>
            </a:fld>
            <a:endParaRPr lang="es-ES"/>
          </a:p>
        </p:txBody>
      </p:sp>
      <p:sp>
        <p:nvSpPr>
          <p:cNvPr id="6" name="Marcador de pie de página 5">
            <a:extLst>
              <a:ext uri="{FF2B5EF4-FFF2-40B4-BE49-F238E27FC236}">
                <a16:creationId xmlns:a16="http://schemas.microsoft.com/office/drawing/2014/main" id="{A135FEF5-5B22-48B8-A580-ACF95B988A8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7" name="Marcador de número de diapositiva 6">
            <a:extLst>
              <a:ext uri="{FF2B5EF4-FFF2-40B4-BE49-F238E27FC236}">
                <a16:creationId xmlns:a16="http://schemas.microsoft.com/office/drawing/2014/main" id="{82155E2D-4D88-4580-861F-D3440630171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709FEC-2CE3-43D8-A014-4C5C96C5D6C4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352097377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n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334AD623-8158-4743-9151-80B9202D001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s-ES"/>
              <a:t>Haga clic para modificar el estilo de título del patrón</a:t>
            </a:r>
          </a:p>
        </p:txBody>
      </p:sp>
      <p:sp>
        <p:nvSpPr>
          <p:cNvPr id="3" name="Marcador de posición de imagen 2">
            <a:extLst>
              <a:ext uri="{FF2B5EF4-FFF2-40B4-BE49-F238E27FC236}">
                <a16:creationId xmlns:a16="http://schemas.microsoft.com/office/drawing/2014/main" id="{27BAF4EE-2156-47D5-B34C-059E48A17F09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s-ES"/>
          </a:p>
        </p:txBody>
      </p:sp>
      <p:sp>
        <p:nvSpPr>
          <p:cNvPr id="4" name="Marcador de texto 3">
            <a:extLst>
              <a:ext uri="{FF2B5EF4-FFF2-40B4-BE49-F238E27FC236}">
                <a16:creationId xmlns:a16="http://schemas.microsoft.com/office/drawing/2014/main" id="{469F74C4-1007-44B4-868E-52EE3E352094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5" name="Marcador de fecha 4">
            <a:extLst>
              <a:ext uri="{FF2B5EF4-FFF2-40B4-BE49-F238E27FC236}">
                <a16:creationId xmlns:a16="http://schemas.microsoft.com/office/drawing/2014/main" id="{7A25636F-693A-4716-ACE5-03E312CA82C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1E6A8C-71CD-4DE7-A1FC-F1A03FBB1027}" type="datetimeFigureOut">
              <a:rPr lang="es-ES" smtClean="0"/>
              <a:t>26/02/2025</a:t>
            </a:fld>
            <a:endParaRPr lang="es-ES"/>
          </a:p>
        </p:txBody>
      </p:sp>
      <p:sp>
        <p:nvSpPr>
          <p:cNvPr id="6" name="Marcador de pie de página 5">
            <a:extLst>
              <a:ext uri="{FF2B5EF4-FFF2-40B4-BE49-F238E27FC236}">
                <a16:creationId xmlns:a16="http://schemas.microsoft.com/office/drawing/2014/main" id="{ED047EB7-788D-46D1-8B0C-752DB7D849F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7" name="Marcador de número de diapositiva 6">
            <a:extLst>
              <a:ext uri="{FF2B5EF4-FFF2-40B4-BE49-F238E27FC236}">
                <a16:creationId xmlns:a16="http://schemas.microsoft.com/office/drawing/2014/main" id="{66B693A1-55EC-4CB4-AD0C-2CCB8B12D12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709FEC-2CE3-43D8-A014-4C5C96C5D6C4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233600130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y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B4782AB8-055B-4B93-BB79-A82D42EC3BF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</a:p>
        </p:txBody>
      </p:sp>
      <p:sp>
        <p:nvSpPr>
          <p:cNvPr id="3" name="Marcador de texto vertical 2">
            <a:extLst>
              <a:ext uri="{FF2B5EF4-FFF2-40B4-BE49-F238E27FC236}">
                <a16:creationId xmlns:a16="http://schemas.microsoft.com/office/drawing/2014/main" id="{2C0035D5-B782-42B4-A5E3-F499161382CF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7F8A2D76-284F-449B-B3C5-7F765A1113E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1E6A8C-71CD-4DE7-A1FC-F1A03FBB1027}" type="datetimeFigureOut">
              <a:rPr lang="es-ES" smtClean="0"/>
              <a:t>26/02/2025</a:t>
            </a:fld>
            <a:endParaRPr lang="es-ES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F1D7543C-2472-48F5-9D4C-C75C59512A7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207729F4-C5AB-466B-9430-769775968A7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709FEC-2CE3-43D8-A014-4C5C96C5D6C4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120535818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ítulo vertical y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>
            <a:extLst>
              <a:ext uri="{FF2B5EF4-FFF2-40B4-BE49-F238E27FC236}">
                <a16:creationId xmlns:a16="http://schemas.microsoft.com/office/drawing/2014/main" id="{3AF96DAE-43DD-4C95-B542-2388142FEE91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s-ES"/>
              <a:t>Haga clic para modificar el estilo de título del patrón</a:t>
            </a:r>
          </a:p>
        </p:txBody>
      </p:sp>
      <p:sp>
        <p:nvSpPr>
          <p:cNvPr id="3" name="Marcador de texto vertical 2">
            <a:extLst>
              <a:ext uri="{FF2B5EF4-FFF2-40B4-BE49-F238E27FC236}">
                <a16:creationId xmlns:a16="http://schemas.microsoft.com/office/drawing/2014/main" id="{9D60BD50-4A9B-4B3A-9447-1A041F8C3860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4769CC00-DEB9-4BE4-AD2C-EEABDDAB057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1E6A8C-71CD-4DE7-A1FC-F1A03FBB1027}" type="datetimeFigureOut">
              <a:rPr lang="es-ES" smtClean="0"/>
              <a:t>26/02/2025</a:t>
            </a:fld>
            <a:endParaRPr lang="es-ES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50CAC224-B720-4734-9F22-D572B2A964F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040C4F87-CC9F-4FF4-B35B-B28D6CAA0A0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709FEC-2CE3-43D8-A014-4C5C96C5D6C4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1348822181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clipArtAndTx">
  <p:cSld name="Título, imágenes prediseñadas y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402167" y="228600"/>
            <a:ext cx="11387667" cy="1143000"/>
          </a:xfrm>
        </p:spPr>
        <p:txBody>
          <a:bodyPr/>
          <a:lstStyle/>
          <a:p>
            <a:r>
              <a:rPr lang="es-ES"/>
              <a:t>Haga clic para modificar el estilo de título del patrón</a:t>
            </a:r>
          </a:p>
        </p:txBody>
      </p:sp>
      <p:sp>
        <p:nvSpPr>
          <p:cNvPr id="3" name="2 Marcador de imágenes prediseñadas"/>
          <p:cNvSpPr>
            <a:spLocks noGrp="1"/>
          </p:cNvSpPr>
          <p:nvPr>
            <p:ph type="clipArt" sz="half" idx="1"/>
          </p:nvPr>
        </p:nvSpPr>
        <p:spPr>
          <a:xfrm>
            <a:off x="402168" y="1600200"/>
            <a:ext cx="5592233" cy="4498975"/>
          </a:xfrm>
        </p:spPr>
        <p:txBody>
          <a:bodyPr/>
          <a:lstStyle/>
          <a:p>
            <a:pPr lvl="0"/>
            <a:endParaRPr lang="es-ES" noProof="0"/>
          </a:p>
        </p:txBody>
      </p:sp>
      <p:sp>
        <p:nvSpPr>
          <p:cNvPr id="4" name="3 Marcador de texto"/>
          <p:cNvSpPr>
            <a:spLocks noGrp="1"/>
          </p:cNvSpPr>
          <p:nvPr>
            <p:ph type="body" sz="half" idx="2"/>
          </p:nvPr>
        </p:nvSpPr>
        <p:spPr>
          <a:xfrm>
            <a:off x="6197601" y="1600200"/>
            <a:ext cx="5592233" cy="4498975"/>
          </a:xfrm>
        </p:spPr>
        <p:txBody>
          <a:bodyPr/>
          <a:lstStyle/>
          <a:p>
            <a:pPr lvl="0"/>
            <a:r>
              <a:rPr lang="es-ES"/>
              <a:t>Haga clic para modificar el estilo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  <p:sp>
        <p:nvSpPr>
          <p:cNvPr id="5" name="4 Marcador de fecha">
            <a:extLst>
              <a:ext uri="{FF2B5EF4-FFF2-40B4-BE49-F238E27FC236}">
                <a16:creationId xmlns:a16="http://schemas.microsoft.com/office/drawing/2014/main" id="{55CCC096-91D3-4397-8743-1E41716C29D4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402167" y="6245225"/>
            <a:ext cx="3052233" cy="476250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6" name="5 Marcador de pie de página">
            <a:extLst>
              <a:ext uri="{FF2B5EF4-FFF2-40B4-BE49-F238E27FC236}">
                <a16:creationId xmlns:a16="http://schemas.microsoft.com/office/drawing/2014/main" id="{13082205-4A4B-4FEB-956F-F3801C06968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165600" y="6245225"/>
            <a:ext cx="3860800" cy="476250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7" name="6 Marcador de número de diapositiva">
            <a:extLst>
              <a:ext uri="{FF2B5EF4-FFF2-40B4-BE49-F238E27FC236}">
                <a16:creationId xmlns:a16="http://schemas.microsoft.com/office/drawing/2014/main" id="{9452F88D-7B73-47DC-943B-2FD4AE5795C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7601" y="6245225"/>
            <a:ext cx="3052233" cy="476250"/>
          </a:xfrm>
        </p:spPr>
        <p:txBody>
          <a:bodyPr/>
          <a:lstStyle>
            <a:lvl1pPr>
              <a:defRPr smtClean="0"/>
            </a:lvl1pPr>
          </a:lstStyle>
          <a:p>
            <a:pPr>
              <a:defRPr/>
            </a:pPr>
            <a:fld id="{361B8B7C-A935-41F5-90DE-416AEB35FD35}" type="slidenum">
              <a:rPr lang="es-ES_tradnl" altLang="es-ES"/>
              <a:pPr>
                <a:defRPr/>
              </a:pPr>
              <a:t>‹Nº›</a:t>
            </a:fld>
            <a:endParaRPr lang="es-ES_tradnl" altLang="es-ES"/>
          </a:p>
        </p:txBody>
      </p:sp>
    </p:spTree>
    <p:extLst>
      <p:ext uri="{BB962C8B-B14F-4D97-AF65-F5344CB8AC3E}">
        <p14:creationId xmlns:p14="http://schemas.microsoft.com/office/powerpoint/2010/main" val="2999747839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txAndClipArt">
  <p:cSld name="Título y texto e imágenes prediseñada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402167" y="228600"/>
            <a:ext cx="11387667" cy="1143000"/>
          </a:xfrm>
        </p:spPr>
        <p:txBody>
          <a:bodyPr/>
          <a:lstStyle/>
          <a:p>
            <a:r>
              <a:rPr lang="es-ES"/>
              <a:t>Haga clic para modificar el estilo de título del patrón</a:t>
            </a:r>
          </a:p>
        </p:txBody>
      </p:sp>
      <p:sp>
        <p:nvSpPr>
          <p:cNvPr id="3" name="2 Marcador de texto"/>
          <p:cNvSpPr>
            <a:spLocks noGrp="1"/>
          </p:cNvSpPr>
          <p:nvPr>
            <p:ph type="body" sz="half" idx="1"/>
          </p:nvPr>
        </p:nvSpPr>
        <p:spPr>
          <a:xfrm>
            <a:off x="402168" y="1600200"/>
            <a:ext cx="5592233" cy="4498975"/>
          </a:xfrm>
        </p:spPr>
        <p:txBody>
          <a:bodyPr/>
          <a:lstStyle/>
          <a:p>
            <a:pPr lvl="0"/>
            <a:r>
              <a:rPr lang="es-ES"/>
              <a:t>Haga clic para modificar el estilo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  <p:sp>
        <p:nvSpPr>
          <p:cNvPr id="4" name="3 Marcador de imágenes prediseñadas"/>
          <p:cNvSpPr>
            <a:spLocks noGrp="1"/>
          </p:cNvSpPr>
          <p:nvPr>
            <p:ph type="clipArt" sz="half" idx="2"/>
          </p:nvPr>
        </p:nvSpPr>
        <p:spPr>
          <a:xfrm>
            <a:off x="6197601" y="1600200"/>
            <a:ext cx="5592233" cy="4498975"/>
          </a:xfrm>
        </p:spPr>
        <p:txBody>
          <a:bodyPr/>
          <a:lstStyle/>
          <a:p>
            <a:pPr lvl="0"/>
            <a:endParaRPr lang="es-ES" noProof="0"/>
          </a:p>
        </p:txBody>
      </p:sp>
      <p:sp>
        <p:nvSpPr>
          <p:cNvPr id="5" name="4 Marcador de fecha">
            <a:extLst>
              <a:ext uri="{FF2B5EF4-FFF2-40B4-BE49-F238E27FC236}">
                <a16:creationId xmlns:a16="http://schemas.microsoft.com/office/drawing/2014/main" id="{AEC34AED-7F11-46F3-B05D-50B11FDE5687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402167" y="6245225"/>
            <a:ext cx="3052233" cy="476250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6" name="5 Marcador de pie de página">
            <a:extLst>
              <a:ext uri="{FF2B5EF4-FFF2-40B4-BE49-F238E27FC236}">
                <a16:creationId xmlns:a16="http://schemas.microsoft.com/office/drawing/2014/main" id="{6B3F2A09-64BA-4F0F-B840-07EF09F9A8C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165600" y="6245225"/>
            <a:ext cx="3860800" cy="476250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7" name="6 Marcador de número de diapositiva">
            <a:extLst>
              <a:ext uri="{FF2B5EF4-FFF2-40B4-BE49-F238E27FC236}">
                <a16:creationId xmlns:a16="http://schemas.microsoft.com/office/drawing/2014/main" id="{701E19EE-0A15-4486-9FF6-D3512288E88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7601" y="6245225"/>
            <a:ext cx="3052233" cy="476250"/>
          </a:xfrm>
        </p:spPr>
        <p:txBody>
          <a:bodyPr/>
          <a:lstStyle>
            <a:lvl1pPr>
              <a:defRPr smtClean="0"/>
            </a:lvl1pPr>
          </a:lstStyle>
          <a:p>
            <a:pPr>
              <a:defRPr/>
            </a:pPr>
            <a:fld id="{02BAA474-A6BE-4935-A89C-6F1233C6306F}" type="slidenum">
              <a:rPr lang="es-ES_tradnl" altLang="es-ES"/>
              <a:pPr>
                <a:defRPr/>
              </a:pPr>
              <a:t>‹Nº›</a:t>
            </a:fld>
            <a:endParaRPr lang="es-ES_tradnl" altLang="es-ES"/>
          </a:p>
        </p:txBody>
      </p:sp>
    </p:spTree>
    <p:extLst>
      <p:ext uri="{BB962C8B-B14F-4D97-AF65-F5344CB8AC3E}">
        <p14:creationId xmlns:p14="http://schemas.microsoft.com/office/powerpoint/2010/main" val="3053719027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objAndTx">
  <p:cSld name="Título, objetos y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402167" y="228600"/>
            <a:ext cx="11387667" cy="1143000"/>
          </a:xfrm>
        </p:spPr>
        <p:txBody>
          <a:bodyPr/>
          <a:lstStyle/>
          <a:p>
            <a:r>
              <a:rPr lang="es-ES"/>
              <a:t>Haga clic para modificar el estilo de título del patrón</a:t>
            </a:r>
          </a:p>
        </p:txBody>
      </p:sp>
      <p:sp>
        <p:nvSpPr>
          <p:cNvPr id="3" name="2 Marcador de contenido"/>
          <p:cNvSpPr>
            <a:spLocks noGrp="1"/>
          </p:cNvSpPr>
          <p:nvPr>
            <p:ph sz="half" idx="1"/>
          </p:nvPr>
        </p:nvSpPr>
        <p:spPr>
          <a:xfrm>
            <a:off x="402168" y="1600200"/>
            <a:ext cx="5592233" cy="4498975"/>
          </a:xfrm>
        </p:spPr>
        <p:txBody>
          <a:bodyPr/>
          <a:lstStyle/>
          <a:p>
            <a:pPr lvl="0"/>
            <a:r>
              <a:rPr lang="es-ES"/>
              <a:t>Haga clic para modificar el estilo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  <p:sp>
        <p:nvSpPr>
          <p:cNvPr id="4" name="3 Marcador de texto"/>
          <p:cNvSpPr>
            <a:spLocks noGrp="1"/>
          </p:cNvSpPr>
          <p:nvPr>
            <p:ph type="body" sz="half" idx="2"/>
          </p:nvPr>
        </p:nvSpPr>
        <p:spPr>
          <a:xfrm>
            <a:off x="6197601" y="1600200"/>
            <a:ext cx="5592233" cy="4498975"/>
          </a:xfrm>
        </p:spPr>
        <p:txBody>
          <a:bodyPr/>
          <a:lstStyle/>
          <a:p>
            <a:pPr lvl="0"/>
            <a:r>
              <a:rPr lang="es-ES"/>
              <a:t>Haga clic para modificar el estilo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  <p:sp>
        <p:nvSpPr>
          <p:cNvPr id="5" name="4 Marcador de fecha">
            <a:extLst>
              <a:ext uri="{FF2B5EF4-FFF2-40B4-BE49-F238E27FC236}">
                <a16:creationId xmlns:a16="http://schemas.microsoft.com/office/drawing/2014/main" id="{AC1B5E39-DE0A-40F4-8564-833A4249021E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402167" y="6245225"/>
            <a:ext cx="3052233" cy="476250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6" name="5 Marcador de pie de página">
            <a:extLst>
              <a:ext uri="{FF2B5EF4-FFF2-40B4-BE49-F238E27FC236}">
                <a16:creationId xmlns:a16="http://schemas.microsoft.com/office/drawing/2014/main" id="{E7BB6E6D-CD3E-40A3-939D-B6BBD3DB9F8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165600" y="6245225"/>
            <a:ext cx="3860800" cy="476250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7" name="6 Marcador de número de diapositiva">
            <a:extLst>
              <a:ext uri="{FF2B5EF4-FFF2-40B4-BE49-F238E27FC236}">
                <a16:creationId xmlns:a16="http://schemas.microsoft.com/office/drawing/2014/main" id="{4936C132-B948-448C-B919-5F2B2F52B42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7601" y="6245225"/>
            <a:ext cx="3052233" cy="476250"/>
          </a:xfrm>
        </p:spPr>
        <p:txBody>
          <a:bodyPr/>
          <a:lstStyle>
            <a:lvl1pPr>
              <a:defRPr smtClean="0"/>
            </a:lvl1pPr>
          </a:lstStyle>
          <a:p>
            <a:pPr>
              <a:defRPr/>
            </a:pPr>
            <a:fld id="{C1347690-ED2C-45FA-97B8-80382903F356}" type="slidenum">
              <a:rPr lang="es-ES_tradnl" altLang="es-ES"/>
              <a:pPr>
                <a:defRPr/>
              </a:pPr>
              <a:t>‹Nº›</a:t>
            </a:fld>
            <a:endParaRPr lang="es-ES_tradnl" altLang="es-ES"/>
          </a:p>
        </p:txBody>
      </p:sp>
    </p:spTree>
    <p:extLst>
      <p:ext uri="{BB962C8B-B14F-4D97-AF65-F5344CB8AC3E}">
        <p14:creationId xmlns:p14="http://schemas.microsoft.com/office/powerpoint/2010/main" val="2345606777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OverTx">
  <p:cSld name="Título y 2 objetos encima del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402167" y="228600"/>
            <a:ext cx="11387667" cy="1143000"/>
          </a:xfrm>
        </p:spPr>
        <p:txBody>
          <a:bodyPr/>
          <a:lstStyle/>
          <a:p>
            <a:r>
              <a:rPr lang="es-ES"/>
              <a:t>Haga clic para modificar el estilo de título del patrón</a:t>
            </a:r>
          </a:p>
        </p:txBody>
      </p:sp>
      <p:sp>
        <p:nvSpPr>
          <p:cNvPr id="3" name="2 Marcador de contenido"/>
          <p:cNvSpPr>
            <a:spLocks noGrp="1"/>
          </p:cNvSpPr>
          <p:nvPr>
            <p:ph sz="quarter" idx="1"/>
          </p:nvPr>
        </p:nvSpPr>
        <p:spPr>
          <a:xfrm>
            <a:off x="402168" y="1600200"/>
            <a:ext cx="5592233" cy="2173288"/>
          </a:xfrm>
        </p:spPr>
        <p:txBody>
          <a:bodyPr/>
          <a:lstStyle/>
          <a:p>
            <a:pPr lvl="0"/>
            <a:r>
              <a:rPr lang="es-ES"/>
              <a:t>Haga clic para modificar el estilo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  <p:sp>
        <p:nvSpPr>
          <p:cNvPr id="4" name="3 Marcador de contenido"/>
          <p:cNvSpPr>
            <a:spLocks noGrp="1"/>
          </p:cNvSpPr>
          <p:nvPr>
            <p:ph sz="quarter" idx="2"/>
          </p:nvPr>
        </p:nvSpPr>
        <p:spPr>
          <a:xfrm>
            <a:off x="6197601" y="1600200"/>
            <a:ext cx="5592233" cy="2173288"/>
          </a:xfrm>
        </p:spPr>
        <p:txBody>
          <a:bodyPr/>
          <a:lstStyle/>
          <a:p>
            <a:pPr lvl="0"/>
            <a:r>
              <a:rPr lang="es-ES"/>
              <a:t>Haga clic para modificar el estilo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  <p:sp>
        <p:nvSpPr>
          <p:cNvPr id="5" name="4 Marcador de texto"/>
          <p:cNvSpPr>
            <a:spLocks noGrp="1"/>
          </p:cNvSpPr>
          <p:nvPr>
            <p:ph type="body" sz="half" idx="3"/>
          </p:nvPr>
        </p:nvSpPr>
        <p:spPr>
          <a:xfrm>
            <a:off x="402167" y="3925889"/>
            <a:ext cx="11387667" cy="2173287"/>
          </a:xfrm>
        </p:spPr>
        <p:txBody>
          <a:bodyPr/>
          <a:lstStyle/>
          <a:p>
            <a:pPr lvl="0"/>
            <a:r>
              <a:rPr lang="es-ES"/>
              <a:t>Haga clic para modificar el estilo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  <p:sp>
        <p:nvSpPr>
          <p:cNvPr id="6" name="5 Marcador de fecha">
            <a:extLst>
              <a:ext uri="{FF2B5EF4-FFF2-40B4-BE49-F238E27FC236}">
                <a16:creationId xmlns:a16="http://schemas.microsoft.com/office/drawing/2014/main" id="{027B5A08-2FF9-4E94-9808-42ACED91CE1D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402167" y="6245225"/>
            <a:ext cx="3052233" cy="476250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7" name="6 Marcador de pie de página">
            <a:extLst>
              <a:ext uri="{FF2B5EF4-FFF2-40B4-BE49-F238E27FC236}">
                <a16:creationId xmlns:a16="http://schemas.microsoft.com/office/drawing/2014/main" id="{E2310E36-6492-42DE-8A8B-784063F3793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165600" y="6245225"/>
            <a:ext cx="3860800" cy="476250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8" name="7 Marcador de número de diapositiva">
            <a:extLst>
              <a:ext uri="{FF2B5EF4-FFF2-40B4-BE49-F238E27FC236}">
                <a16:creationId xmlns:a16="http://schemas.microsoft.com/office/drawing/2014/main" id="{FA4E08DE-8ED7-4D82-B263-2EB46C94951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7601" y="6245225"/>
            <a:ext cx="3052233" cy="476250"/>
          </a:xfrm>
        </p:spPr>
        <p:txBody>
          <a:bodyPr/>
          <a:lstStyle>
            <a:lvl1pPr>
              <a:defRPr smtClean="0"/>
            </a:lvl1pPr>
          </a:lstStyle>
          <a:p>
            <a:pPr>
              <a:defRPr/>
            </a:pPr>
            <a:fld id="{BF99A04F-7960-4526-BF0F-865B10C657FE}" type="slidenum">
              <a:rPr lang="es-ES_tradnl" altLang="es-ES"/>
              <a:pPr>
                <a:defRPr/>
              </a:pPr>
              <a:t>‹Nº›</a:t>
            </a:fld>
            <a:endParaRPr lang="es-ES_tradnl" altLang="es-ES"/>
          </a:p>
        </p:txBody>
      </p:sp>
    </p:spTree>
    <p:extLst>
      <p:ext uri="{BB962C8B-B14F-4D97-AF65-F5344CB8AC3E}">
        <p14:creationId xmlns:p14="http://schemas.microsoft.com/office/powerpoint/2010/main" val="3157637195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>
  <p:cSld name="Conteni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contenido"/>
          <p:cNvSpPr>
            <a:spLocks noGrp="1"/>
          </p:cNvSpPr>
          <p:nvPr>
            <p:ph/>
          </p:nvPr>
        </p:nvSpPr>
        <p:spPr>
          <a:xfrm>
            <a:off x="402167" y="228601"/>
            <a:ext cx="11387667" cy="5870575"/>
          </a:xfrm>
        </p:spPr>
        <p:txBody>
          <a:bodyPr/>
          <a:lstStyle/>
          <a:p>
            <a:pPr lvl="0"/>
            <a:r>
              <a:rPr lang="es-ES"/>
              <a:t>Haga clic para modificar el estilo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  <p:sp>
        <p:nvSpPr>
          <p:cNvPr id="3" name="2 Marcador de fecha">
            <a:extLst>
              <a:ext uri="{FF2B5EF4-FFF2-40B4-BE49-F238E27FC236}">
                <a16:creationId xmlns:a16="http://schemas.microsoft.com/office/drawing/2014/main" id="{518E2CDA-643B-4EBD-BD88-10BE8BBB3BDF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402167" y="6245225"/>
            <a:ext cx="3052233" cy="476250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4" name="3 Marcador de pie de página">
            <a:extLst>
              <a:ext uri="{FF2B5EF4-FFF2-40B4-BE49-F238E27FC236}">
                <a16:creationId xmlns:a16="http://schemas.microsoft.com/office/drawing/2014/main" id="{993103EC-C792-443D-AFEF-E2FB30A43F4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165600" y="6245225"/>
            <a:ext cx="3860800" cy="476250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5" name="4 Marcador de número de diapositiva">
            <a:extLst>
              <a:ext uri="{FF2B5EF4-FFF2-40B4-BE49-F238E27FC236}">
                <a16:creationId xmlns:a16="http://schemas.microsoft.com/office/drawing/2014/main" id="{72953639-AC69-4DEA-96CC-A3FCF4BABF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7601" y="6245225"/>
            <a:ext cx="3052233" cy="476250"/>
          </a:xfrm>
        </p:spPr>
        <p:txBody>
          <a:bodyPr/>
          <a:lstStyle>
            <a:lvl1pPr>
              <a:defRPr smtClean="0"/>
            </a:lvl1pPr>
          </a:lstStyle>
          <a:p>
            <a:pPr>
              <a:defRPr/>
            </a:pPr>
            <a:fld id="{B03B3F26-D9D2-46D4-B4BC-56234FCFE0C8}" type="slidenum">
              <a:rPr lang="es-ES_tradnl" altLang="es-ES"/>
              <a:pPr>
                <a:defRPr/>
              </a:pPr>
              <a:t>‹Nº›</a:t>
            </a:fld>
            <a:endParaRPr lang="es-ES_tradnl" altLang="es-ES"/>
          </a:p>
        </p:txBody>
      </p:sp>
    </p:spTree>
    <p:extLst>
      <p:ext uri="{BB962C8B-B14F-4D97-AF65-F5344CB8AC3E}">
        <p14:creationId xmlns:p14="http://schemas.microsoft.com/office/powerpoint/2010/main" val="355328519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título 1">
            <a:extLst>
              <a:ext uri="{FF2B5EF4-FFF2-40B4-BE49-F238E27FC236}">
                <a16:creationId xmlns:a16="http://schemas.microsoft.com/office/drawing/2014/main" id="{2949D3BC-0A07-41D1-A414-53C98FA70B9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s-ES"/>
              <a:t>Haga clic para modificar el estilo de título del patrón</a:t>
            </a:r>
          </a:p>
        </p:txBody>
      </p:sp>
      <p:sp>
        <p:nvSpPr>
          <p:cNvPr id="3" name="Marcador de texto 2">
            <a:extLst>
              <a:ext uri="{FF2B5EF4-FFF2-40B4-BE49-F238E27FC236}">
                <a16:creationId xmlns:a16="http://schemas.microsoft.com/office/drawing/2014/main" id="{31904A25-F2B8-44E5-BFAD-760A222337E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F736A231-8FF2-4BA4-AD69-1C6C5E61BF06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1E6A8C-71CD-4DE7-A1FC-F1A03FBB1027}" type="datetimeFigureOut">
              <a:rPr lang="es-ES" smtClean="0"/>
              <a:t>26/02/2025</a:t>
            </a:fld>
            <a:endParaRPr lang="es-ES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50132989-2455-4C0E-B49B-6EEE5CD68899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s-ES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97C6A4E8-42DB-478E-A0B0-6ABD01420683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E709FEC-2CE3-43D8-A014-4C5C96C5D6C4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422406522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  <p:sldLayoutId id="2147483661" r:id="rId13"/>
    <p:sldLayoutId id="2147483662" r:id="rId14"/>
    <p:sldLayoutId id="2147483663" r:id="rId15"/>
    <p:sldLayoutId id="2147483664" r:id="rId16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s-E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hyperlink" Target="https://blogsaverroes.juntadeandalucia.es/iesseneca/" TargetMode="External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4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wmf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wmf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3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wmf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4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wmf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5.xml"/><Relationship Id="rId4" Type="http://schemas.openxmlformats.org/officeDocument/2006/relationships/image" Target="../media/image10.wmf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gif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Rectangle 2">
            <a:extLst>
              <a:ext uri="{FF2B5EF4-FFF2-40B4-BE49-F238E27FC236}">
                <a16:creationId xmlns:a16="http://schemas.microsoft.com/office/drawing/2014/main" id="{871DDC1D-10AA-4917-82BE-F3BA5B8F790E}"/>
              </a:ext>
            </a:extLst>
          </p:cNvPr>
          <p:cNvSpPr>
            <a:spLocks noGrp="1" noChangeArrowheads="1"/>
          </p:cNvSpPr>
          <p:nvPr>
            <p:ph type="ctrTitle" idx="429496729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2075" tIns="46038" rIns="92075" bIns="46038" numCol="1" rtlCol="0" anchor="b" anchorCtr="0" compatLnSpc="1">
            <a:prstTxWarp prst="textNoShape">
              <a:avLst/>
            </a:prstTxWarp>
            <a:normAutofit/>
          </a:bodyPr>
          <a:lstStyle/>
          <a:p>
            <a:pPr eaLnBrk="1" hangingPunct="1"/>
            <a:r>
              <a:rPr lang="es-ES" altLang="es-ES" i="1" cap="none">
                <a:effectLst/>
              </a:rPr>
              <a:t>Ya se van al Instituto…</a:t>
            </a:r>
          </a:p>
        </p:txBody>
      </p:sp>
      <p:sp>
        <p:nvSpPr>
          <p:cNvPr id="15363" name="Rectangle 3">
            <a:extLst>
              <a:ext uri="{FF2B5EF4-FFF2-40B4-BE49-F238E27FC236}">
                <a16:creationId xmlns:a16="http://schemas.microsoft.com/office/drawing/2014/main" id="{865A84CE-A5E4-4757-944B-65277D93B9CE}"/>
              </a:ext>
            </a:extLst>
          </p:cNvPr>
          <p:cNvSpPr>
            <a:spLocks noGrp="1"/>
          </p:cNvSpPr>
          <p:nvPr>
            <p:ph type="subTitle" idx="4294967295"/>
          </p:nvPr>
        </p:nvSpPr>
        <p:spPr>
          <a:xfrm>
            <a:off x="3143250" y="1700213"/>
            <a:ext cx="6781800" cy="3097212"/>
          </a:xfrm>
        </p:spPr>
        <p:txBody>
          <a:bodyPr anchor="ctr">
            <a:normAutofit fontScale="92500" lnSpcReduction="10000"/>
          </a:bodyPr>
          <a:lstStyle/>
          <a:p>
            <a:pPr marL="0" indent="0" algn="ctr">
              <a:buNone/>
            </a:pPr>
            <a:endParaRPr lang="es-ES" altLang="es-ES" sz="3600" b="1" u="sng">
              <a:latin typeface="Verdana" panose="020B0604030504040204" pitchFamily="34" charset="0"/>
            </a:endParaRPr>
          </a:p>
          <a:p>
            <a:pPr marL="0" indent="0" algn="ctr">
              <a:buNone/>
            </a:pPr>
            <a:endParaRPr lang="es-ES" altLang="es-ES" sz="3600" b="1" u="sng">
              <a:latin typeface="Verdana" panose="020B0604030504040204" pitchFamily="34" charset="0"/>
            </a:endParaRPr>
          </a:p>
          <a:p>
            <a:pPr marL="0" indent="0" algn="ctr">
              <a:buNone/>
            </a:pPr>
            <a:endParaRPr lang="es-ES" altLang="es-ES" sz="3600" b="1" u="sng">
              <a:latin typeface="Verdana" panose="020B0604030504040204" pitchFamily="34" charset="0"/>
            </a:endParaRPr>
          </a:p>
          <a:p>
            <a:pPr marL="0" indent="0" algn="ctr">
              <a:buNone/>
            </a:pPr>
            <a:r>
              <a:rPr lang="es-ES" altLang="es-ES" sz="3600" b="1" u="sng">
                <a:latin typeface="Verdana" panose="020B0604030504040204" pitchFamily="34" charset="0"/>
              </a:rPr>
              <a:t>ORIENTACIONES PARA UNA TRANSICIÓN A LA SECUNDARIA.</a:t>
            </a:r>
          </a:p>
        </p:txBody>
      </p:sp>
      <p:sp>
        <p:nvSpPr>
          <p:cNvPr id="15364" name="Text Box 4">
            <a:extLst>
              <a:ext uri="{FF2B5EF4-FFF2-40B4-BE49-F238E27FC236}">
                <a16:creationId xmlns:a16="http://schemas.microsoft.com/office/drawing/2014/main" id="{A95F9034-A46E-46DF-93CF-1D2BE5C5041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9264651" y="1773238"/>
            <a:ext cx="576263" cy="3667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"/>
              <a:defRPr sz="3200">
                <a:solidFill>
                  <a:schemeClr val="tx2"/>
                </a:solidFill>
                <a:latin typeface="Franklin Gothic Book" panose="020B0503020102020204" pitchFamily="34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"/>
              <a:defRPr sz="2800">
                <a:solidFill>
                  <a:schemeClr val="tx2"/>
                </a:solidFill>
                <a:latin typeface="Franklin Gothic Book" panose="020B05030201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"/>
              <a:defRPr sz="2400">
                <a:solidFill>
                  <a:schemeClr val="tx2"/>
                </a:solidFill>
                <a:latin typeface="Franklin Gothic Book" panose="020B0503020102020204" pitchFamily="34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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endParaRPr kumimoji="1" lang="es-ES_tradnl" altLang="es-ES" sz="1800">
              <a:solidFill>
                <a:schemeClr val="tx1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15365" name="Picture 7" descr="Escudo gr">
            <a:extLst>
              <a:ext uri="{FF2B5EF4-FFF2-40B4-BE49-F238E27FC236}">
                <a16:creationId xmlns:a16="http://schemas.microsoft.com/office/drawing/2014/main" id="{24198A5B-90E4-4C53-A40D-DC4A87DA75E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lum bright="6000" contrast="6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323"/>
          <a:stretch>
            <a:fillRect/>
          </a:stretch>
        </p:blipFill>
        <p:spPr bwMode="auto">
          <a:xfrm>
            <a:off x="5303838" y="1773238"/>
            <a:ext cx="1439862" cy="1511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>
            <a:extLst>
              <a:ext uri="{FF2B5EF4-FFF2-40B4-BE49-F238E27FC236}">
                <a16:creationId xmlns:a16="http://schemas.microsoft.com/office/drawing/2014/main" id="{FC4DC2CD-07A1-4DD3-961B-6DA37497F7FA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919536" y="228600"/>
            <a:ext cx="8458200" cy="1326432"/>
          </a:xfrm>
        </p:spPr>
        <p:txBody>
          <a:bodyPr>
            <a:normAutofit/>
          </a:bodyPr>
          <a:lstStyle/>
          <a:p>
            <a:pPr>
              <a:defRPr/>
            </a:pPr>
            <a:r>
              <a:rPr lang="es-ES" sz="4400" dirty="0"/>
              <a:t>Diferencias más importantes entre las etapas de Primaria y Secundaria</a:t>
            </a:r>
          </a:p>
        </p:txBody>
      </p:sp>
      <p:graphicFrame>
        <p:nvGraphicFramePr>
          <p:cNvPr id="7" name="6 Tabla">
            <a:extLst>
              <a:ext uri="{FF2B5EF4-FFF2-40B4-BE49-F238E27FC236}">
                <a16:creationId xmlns:a16="http://schemas.microsoft.com/office/drawing/2014/main" id="{38D84E3E-413D-4903-BD44-B036AE6F2365}"/>
              </a:ext>
            </a:extLst>
          </p:cNvPr>
          <p:cNvGraphicFramePr>
            <a:graphicFrameLocks noGrp="1"/>
          </p:cNvGraphicFramePr>
          <p:nvPr/>
        </p:nvGraphicFramePr>
        <p:xfrm>
          <a:off x="3000375" y="2060576"/>
          <a:ext cx="6096000" cy="396875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0480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30480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396875">
                <a:tc>
                  <a:txBody>
                    <a:bodyPr/>
                    <a:lstStyle/>
                    <a:p>
                      <a:pPr algn="ctr"/>
                      <a:r>
                        <a:rPr lang="es-ES" sz="2000" dirty="0">
                          <a:solidFill>
                            <a:schemeClr val="bg1"/>
                          </a:solidFill>
                        </a:rPr>
                        <a:t>PRIMARIA</a:t>
                      </a:r>
                    </a:p>
                  </a:txBody>
                  <a:tcPr marT="45793" marB="45793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sz="2000" dirty="0">
                          <a:solidFill>
                            <a:schemeClr val="bg1"/>
                          </a:solidFill>
                        </a:rPr>
                        <a:t>SECUNDARIA</a:t>
                      </a:r>
                    </a:p>
                  </a:txBody>
                  <a:tcPr marT="45793" marB="45793"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  <p:graphicFrame>
        <p:nvGraphicFramePr>
          <p:cNvPr id="8" name="7 Tabla">
            <a:extLst>
              <a:ext uri="{FF2B5EF4-FFF2-40B4-BE49-F238E27FC236}">
                <a16:creationId xmlns:a16="http://schemas.microsoft.com/office/drawing/2014/main" id="{3555B282-154C-4378-A292-06FAE838AD0F}"/>
              </a:ext>
            </a:extLst>
          </p:cNvPr>
          <p:cNvGraphicFramePr>
            <a:graphicFrameLocks noGrp="1"/>
          </p:cNvGraphicFramePr>
          <p:nvPr/>
        </p:nvGraphicFramePr>
        <p:xfrm>
          <a:off x="2782889" y="2565401"/>
          <a:ext cx="3240087" cy="371475"/>
        </p:xfrm>
        <a:graphic>
          <a:graphicData uri="http://schemas.openxmlformats.org/drawingml/2006/table">
            <a:tbl>
              <a:tblPr firstRow="1" bandRow="1">
                <a:tableStyleId>{69CF1AB2-1976-4502-BF36-3FF5EA218861}</a:tableStyleId>
              </a:tblPr>
              <a:tblGrid>
                <a:gridCol w="3240087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371475">
                <a:tc>
                  <a:txBody>
                    <a:bodyPr/>
                    <a:lstStyle/>
                    <a:p>
                      <a:r>
                        <a:rPr lang="es-ES" sz="1600" b="0" dirty="0"/>
                        <a:t>-Centro más pequeño y conocido</a:t>
                      </a:r>
                    </a:p>
                  </a:txBody>
                  <a:tcPr marL="91432" marR="91432" marT="45798" marB="45798"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  <p:graphicFrame>
        <p:nvGraphicFramePr>
          <p:cNvPr id="9" name="8 Tabla">
            <a:extLst>
              <a:ext uri="{FF2B5EF4-FFF2-40B4-BE49-F238E27FC236}">
                <a16:creationId xmlns:a16="http://schemas.microsoft.com/office/drawing/2014/main" id="{6CBF040D-0541-41AE-B4FB-2049AF52449E}"/>
              </a:ext>
            </a:extLst>
          </p:cNvPr>
          <p:cNvGraphicFramePr>
            <a:graphicFrameLocks noGrp="1"/>
          </p:cNvGraphicFramePr>
          <p:nvPr/>
        </p:nvGraphicFramePr>
        <p:xfrm>
          <a:off x="6024564" y="2565401"/>
          <a:ext cx="3240087" cy="371475"/>
        </p:xfrm>
        <a:graphic>
          <a:graphicData uri="http://schemas.openxmlformats.org/drawingml/2006/table">
            <a:tbl>
              <a:tblPr firstRow="1" bandRow="1">
                <a:tableStyleId>{69CF1AB2-1976-4502-BF36-3FF5EA218861}</a:tableStyleId>
              </a:tblPr>
              <a:tblGrid>
                <a:gridCol w="3240087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371475">
                <a:tc>
                  <a:txBody>
                    <a:bodyPr/>
                    <a:lstStyle/>
                    <a:p>
                      <a:r>
                        <a:rPr lang="es-ES" sz="1600" b="0" dirty="0"/>
                        <a:t>-Centro más grande y desconocido</a:t>
                      </a:r>
                    </a:p>
                  </a:txBody>
                  <a:tcPr marL="91432" marR="91432" marT="45798" marB="45798"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  <p:graphicFrame>
        <p:nvGraphicFramePr>
          <p:cNvPr id="10" name="9 Tabla">
            <a:extLst>
              <a:ext uri="{FF2B5EF4-FFF2-40B4-BE49-F238E27FC236}">
                <a16:creationId xmlns:a16="http://schemas.microsoft.com/office/drawing/2014/main" id="{38408918-F616-46B1-937E-26DC41EA77D9}"/>
              </a:ext>
            </a:extLst>
          </p:cNvPr>
          <p:cNvGraphicFramePr>
            <a:graphicFrameLocks noGrp="1"/>
          </p:cNvGraphicFramePr>
          <p:nvPr/>
        </p:nvGraphicFramePr>
        <p:xfrm>
          <a:off x="2782889" y="3068639"/>
          <a:ext cx="3240087" cy="371475"/>
        </p:xfrm>
        <a:graphic>
          <a:graphicData uri="http://schemas.openxmlformats.org/drawingml/2006/table">
            <a:tbl>
              <a:tblPr/>
              <a:tblGrid>
                <a:gridCol w="3240087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37147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ES" sz="1600" b="0" i="0" u="none" strike="noStrike" cap="none" normalizeH="0" baseline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Franklin Gothic Book" pitchFamily="34" charset="0"/>
                        </a:rPr>
                        <a:t>-Aula única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CF0E8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  <p:graphicFrame>
        <p:nvGraphicFramePr>
          <p:cNvPr id="11" name="10 Tabla">
            <a:extLst>
              <a:ext uri="{FF2B5EF4-FFF2-40B4-BE49-F238E27FC236}">
                <a16:creationId xmlns:a16="http://schemas.microsoft.com/office/drawing/2014/main" id="{88F99C2A-C88B-4CDD-8C91-01B44A2A4ED8}"/>
              </a:ext>
            </a:extLst>
          </p:cNvPr>
          <p:cNvGraphicFramePr>
            <a:graphicFrameLocks noGrp="1"/>
          </p:cNvGraphicFramePr>
          <p:nvPr/>
        </p:nvGraphicFramePr>
        <p:xfrm>
          <a:off x="6024564" y="3573464"/>
          <a:ext cx="3240087" cy="371475"/>
        </p:xfrm>
        <a:graphic>
          <a:graphicData uri="http://schemas.openxmlformats.org/drawingml/2006/table">
            <a:tbl>
              <a:tblPr firstRow="1" bandRow="1">
                <a:tableStyleId>{69CF1AB2-1976-4502-BF36-3FF5EA218861}</a:tableStyleId>
              </a:tblPr>
              <a:tblGrid>
                <a:gridCol w="3240087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371475">
                <a:tc>
                  <a:txBody>
                    <a:bodyPr/>
                    <a:lstStyle/>
                    <a:p>
                      <a:r>
                        <a:rPr lang="es-ES" sz="1600" b="0" dirty="0"/>
                        <a:t>-Mayor horario</a:t>
                      </a:r>
                    </a:p>
                  </a:txBody>
                  <a:tcPr marL="91432" marR="91432" marT="45798" marB="45798"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  <p:graphicFrame>
        <p:nvGraphicFramePr>
          <p:cNvPr id="12" name="11 Tabla">
            <a:extLst>
              <a:ext uri="{FF2B5EF4-FFF2-40B4-BE49-F238E27FC236}">
                <a16:creationId xmlns:a16="http://schemas.microsoft.com/office/drawing/2014/main" id="{E463E871-BD2C-4A26-A37D-BC2CFD02A460}"/>
              </a:ext>
            </a:extLst>
          </p:cNvPr>
          <p:cNvGraphicFramePr>
            <a:graphicFrameLocks noGrp="1"/>
          </p:cNvGraphicFramePr>
          <p:nvPr/>
        </p:nvGraphicFramePr>
        <p:xfrm>
          <a:off x="2782889" y="3573464"/>
          <a:ext cx="3240087" cy="371475"/>
        </p:xfrm>
        <a:graphic>
          <a:graphicData uri="http://schemas.openxmlformats.org/drawingml/2006/table">
            <a:tbl>
              <a:tblPr firstRow="1" bandRow="1">
                <a:tableStyleId>{69CF1AB2-1976-4502-BF36-3FF5EA218861}</a:tableStyleId>
              </a:tblPr>
              <a:tblGrid>
                <a:gridCol w="3240087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371475">
                <a:tc>
                  <a:txBody>
                    <a:bodyPr/>
                    <a:lstStyle/>
                    <a:p>
                      <a:r>
                        <a:rPr lang="es-ES" sz="1600" b="0" dirty="0"/>
                        <a:t>-Menor horario</a:t>
                      </a:r>
                    </a:p>
                  </a:txBody>
                  <a:tcPr marL="91432" marR="91432" marT="45798" marB="45798"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  <p:graphicFrame>
        <p:nvGraphicFramePr>
          <p:cNvPr id="13" name="12 Tabla">
            <a:extLst>
              <a:ext uri="{FF2B5EF4-FFF2-40B4-BE49-F238E27FC236}">
                <a16:creationId xmlns:a16="http://schemas.microsoft.com/office/drawing/2014/main" id="{8D0ADCB8-D410-420D-A1E9-0421B896CB69}"/>
              </a:ext>
            </a:extLst>
          </p:cNvPr>
          <p:cNvGraphicFramePr>
            <a:graphicFrameLocks noGrp="1"/>
          </p:cNvGraphicFramePr>
          <p:nvPr/>
        </p:nvGraphicFramePr>
        <p:xfrm>
          <a:off x="6024564" y="3068639"/>
          <a:ext cx="3240087" cy="371475"/>
        </p:xfrm>
        <a:graphic>
          <a:graphicData uri="http://schemas.openxmlformats.org/drawingml/2006/table">
            <a:tbl>
              <a:tblPr firstRow="1" bandRow="1">
                <a:tableStyleId>{69CF1AB2-1976-4502-BF36-3FF5EA218861}</a:tableStyleId>
              </a:tblPr>
              <a:tblGrid>
                <a:gridCol w="3240087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371475">
                <a:tc>
                  <a:txBody>
                    <a:bodyPr/>
                    <a:lstStyle/>
                    <a:p>
                      <a:r>
                        <a:rPr lang="es-ES" sz="1600" b="0" dirty="0"/>
                        <a:t>-Aumenta número</a:t>
                      </a:r>
                      <a:r>
                        <a:rPr lang="es-ES" sz="1600" b="0" baseline="0" dirty="0"/>
                        <a:t> de aulas</a:t>
                      </a:r>
                      <a:endParaRPr lang="es-ES" sz="1600" b="0" dirty="0"/>
                    </a:p>
                  </a:txBody>
                  <a:tcPr marL="91432" marR="91432" marT="45798" marB="45798"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  <p:graphicFrame>
        <p:nvGraphicFramePr>
          <p:cNvPr id="14" name="13 Tabla">
            <a:extLst>
              <a:ext uri="{FF2B5EF4-FFF2-40B4-BE49-F238E27FC236}">
                <a16:creationId xmlns:a16="http://schemas.microsoft.com/office/drawing/2014/main" id="{26D843CF-A8DB-481E-BB06-5036FBF2041B}"/>
              </a:ext>
            </a:extLst>
          </p:cNvPr>
          <p:cNvGraphicFramePr>
            <a:graphicFrameLocks noGrp="1"/>
          </p:cNvGraphicFramePr>
          <p:nvPr/>
        </p:nvGraphicFramePr>
        <p:xfrm>
          <a:off x="6024564" y="4076700"/>
          <a:ext cx="3240087" cy="863600"/>
        </p:xfrm>
        <a:graphic>
          <a:graphicData uri="http://schemas.openxmlformats.org/drawingml/2006/table">
            <a:tbl>
              <a:tblPr/>
              <a:tblGrid>
                <a:gridCol w="3240087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8636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ES" sz="1600" b="0" i="0" u="none" strike="noStrike" cap="none" normalizeH="0" baseline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Franklin Gothic Book" pitchFamily="34" charset="0"/>
                        </a:rPr>
                        <a:t>-1 tutor y muchos profesores/as</a:t>
                      </a:r>
                    </a:p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ES" sz="1600" b="0" i="0" u="none" strike="noStrike" cap="none" normalizeH="0" baseline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Franklin Gothic Book" pitchFamily="34" charset="0"/>
                        </a:rPr>
                        <a:t>-Profesores especialistas 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CF0E8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  <p:graphicFrame>
        <p:nvGraphicFramePr>
          <p:cNvPr id="15" name="14 Tabla">
            <a:extLst>
              <a:ext uri="{FF2B5EF4-FFF2-40B4-BE49-F238E27FC236}">
                <a16:creationId xmlns:a16="http://schemas.microsoft.com/office/drawing/2014/main" id="{A04C60FF-CE47-4C5B-ACB5-0372DA06B72F}"/>
              </a:ext>
            </a:extLst>
          </p:cNvPr>
          <p:cNvGraphicFramePr>
            <a:graphicFrameLocks noGrp="1"/>
          </p:cNvGraphicFramePr>
          <p:nvPr/>
        </p:nvGraphicFramePr>
        <p:xfrm>
          <a:off x="2782889" y="4076700"/>
          <a:ext cx="3240087" cy="863600"/>
        </p:xfrm>
        <a:graphic>
          <a:graphicData uri="http://schemas.openxmlformats.org/drawingml/2006/table">
            <a:tbl>
              <a:tblPr/>
              <a:tblGrid>
                <a:gridCol w="3240087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8636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ES" sz="1600" b="0" i="0" u="none" strike="noStrike" cap="none" normalizeH="0" baseline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Franklin Gothic Book" pitchFamily="34" charset="0"/>
                        </a:rPr>
                        <a:t>-1 tutor y pocos maestros/as en un mismo grupo</a:t>
                      </a:r>
                    </a:p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s-ES" sz="1600" b="0" i="0" u="none" strike="noStrike" cap="none" normalizeH="0" baseline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Franklin Gothic Book" pitchFamily="34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CF0E8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  <p:graphicFrame>
        <p:nvGraphicFramePr>
          <p:cNvPr id="16" name="15 Tabla">
            <a:extLst>
              <a:ext uri="{FF2B5EF4-FFF2-40B4-BE49-F238E27FC236}">
                <a16:creationId xmlns:a16="http://schemas.microsoft.com/office/drawing/2014/main" id="{70B5C3D7-0A58-4393-B517-255C90F43E8F}"/>
              </a:ext>
            </a:extLst>
          </p:cNvPr>
          <p:cNvGraphicFramePr>
            <a:graphicFrameLocks noGrp="1"/>
          </p:cNvGraphicFramePr>
          <p:nvPr/>
        </p:nvGraphicFramePr>
        <p:xfrm>
          <a:off x="2782889" y="5084764"/>
          <a:ext cx="3240087" cy="371475"/>
        </p:xfrm>
        <a:graphic>
          <a:graphicData uri="http://schemas.openxmlformats.org/drawingml/2006/table">
            <a:tbl>
              <a:tblPr/>
              <a:tblGrid>
                <a:gridCol w="3240087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37147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ES" sz="1600" b="0" i="0" u="none" strike="noStrike" cap="none" normalizeH="0" baseline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Franklin Gothic Book" pitchFamily="34" charset="0"/>
                        </a:rPr>
                        <a:t>-Pocas materias y más integradas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CF0E8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  <p:graphicFrame>
        <p:nvGraphicFramePr>
          <p:cNvPr id="19540" name="Group 84">
            <a:extLst>
              <a:ext uri="{FF2B5EF4-FFF2-40B4-BE49-F238E27FC236}">
                <a16:creationId xmlns:a16="http://schemas.microsoft.com/office/drawing/2014/main" id="{886F0C3D-4CF8-48FB-8E58-2669A1002993}"/>
              </a:ext>
            </a:extLst>
          </p:cNvPr>
          <p:cNvGraphicFramePr>
            <a:graphicFrameLocks noGrp="1"/>
          </p:cNvGraphicFramePr>
          <p:nvPr/>
        </p:nvGraphicFramePr>
        <p:xfrm>
          <a:off x="6024564" y="5084764"/>
          <a:ext cx="3240087" cy="371475"/>
        </p:xfrm>
        <a:graphic>
          <a:graphicData uri="http://schemas.openxmlformats.org/drawingml/2006/table">
            <a:tbl>
              <a:tblPr/>
              <a:tblGrid>
                <a:gridCol w="3240087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37147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ES" sz="1600" b="0" i="0" u="none" strike="noStrike" cap="none" normalizeH="0" baseline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Franklin Gothic Book" pitchFamily="34" charset="0"/>
                        </a:rPr>
                        <a:t>-</a:t>
                      </a:r>
                      <a:r>
                        <a:rPr kumimoji="0" lang="es-ES" sz="1400" b="0" i="0" u="none" strike="noStrike" cap="none" normalizeH="0" baseline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Franklin Gothic Book" pitchFamily="34" charset="0"/>
                        </a:rPr>
                        <a:t>Más materias  y más especializadas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CF0E8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  <p:graphicFrame>
        <p:nvGraphicFramePr>
          <p:cNvPr id="18" name="17 Tabla">
            <a:extLst>
              <a:ext uri="{FF2B5EF4-FFF2-40B4-BE49-F238E27FC236}">
                <a16:creationId xmlns:a16="http://schemas.microsoft.com/office/drawing/2014/main" id="{A7D2D47A-C693-4873-8252-E25F9C111DD4}"/>
              </a:ext>
            </a:extLst>
          </p:cNvPr>
          <p:cNvGraphicFramePr>
            <a:graphicFrameLocks noGrp="1"/>
          </p:cNvGraphicFramePr>
          <p:nvPr/>
        </p:nvGraphicFramePr>
        <p:xfrm>
          <a:off x="6024564" y="5589589"/>
          <a:ext cx="3240087" cy="371475"/>
        </p:xfrm>
        <a:graphic>
          <a:graphicData uri="http://schemas.openxmlformats.org/drawingml/2006/table">
            <a:tbl>
              <a:tblPr firstRow="1" bandRow="1">
                <a:tableStyleId>{69CF1AB2-1976-4502-BF36-3FF5EA218861}</a:tableStyleId>
              </a:tblPr>
              <a:tblGrid>
                <a:gridCol w="3240087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371475">
                <a:tc>
                  <a:txBody>
                    <a:bodyPr/>
                    <a:lstStyle/>
                    <a:p>
                      <a:r>
                        <a:rPr lang="es-ES" sz="1600" b="0" dirty="0"/>
                        <a:t>-Mayor peso de</a:t>
                      </a:r>
                      <a:r>
                        <a:rPr lang="es-ES" sz="1600" b="0" baseline="0" dirty="0"/>
                        <a:t> los conceptos</a:t>
                      </a:r>
                      <a:endParaRPr lang="es-ES" sz="1600" b="0" dirty="0"/>
                    </a:p>
                  </a:txBody>
                  <a:tcPr marL="91432" marR="91432" marT="45798" marB="45798"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  <p:graphicFrame>
        <p:nvGraphicFramePr>
          <p:cNvPr id="21" name="20 Tabla">
            <a:extLst>
              <a:ext uri="{FF2B5EF4-FFF2-40B4-BE49-F238E27FC236}">
                <a16:creationId xmlns:a16="http://schemas.microsoft.com/office/drawing/2014/main" id="{0EB8E89E-73AF-44B8-B13F-F280DA5C7A4B}"/>
              </a:ext>
            </a:extLst>
          </p:cNvPr>
          <p:cNvGraphicFramePr>
            <a:graphicFrameLocks noGrp="1"/>
          </p:cNvGraphicFramePr>
          <p:nvPr/>
        </p:nvGraphicFramePr>
        <p:xfrm>
          <a:off x="2782889" y="5589589"/>
          <a:ext cx="3240087" cy="371475"/>
        </p:xfrm>
        <a:graphic>
          <a:graphicData uri="http://schemas.openxmlformats.org/drawingml/2006/table">
            <a:tbl>
              <a:tblPr firstRow="1" bandRow="1">
                <a:tableStyleId>{69CF1AB2-1976-4502-BF36-3FF5EA218861}</a:tableStyleId>
              </a:tblPr>
              <a:tblGrid>
                <a:gridCol w="3240087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371475">
                <a:tc>
                  <a:txBody>
                    <a:bodyPr/>
                    <a:lstStyle/>
                    <a:p>
                      <a:r>
                        <a:rPr lang="es-ES" sz="1600" b="0" dirty="0"/>
                        <a:t>-Menor peso de los conceptos</a:t>
                      </a:r>
                    </a:p>
                  </a:txBody>
                  <a:tcPr marL="91432" marR="91432" marT="45798" marB="45798"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</p:spTree>
  </p:cSld>
  <p:clrMapOvr>
    <a:masterClrMapping/>
  </p:clrMapOvr>
  <p:transition>
    <p:fade thruBlk="1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 nodeType="clickPar">
                      <p:stCondLst>
                        <p:cond delay="indefinite"/>
                      </p:stCondLst>
                      <p:childTnLst>
                        <p:par>
                          <p:cTn id="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 nodeType="clickPar">
                      <p:stCondLst>
                        <p:cond delay="indefinite"/>
                      </p:stCondLst>
                      <p:childTnLst>
                        <p:par>
                          <p:cTn id="1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 nodeType="clickPar">
                      <p:stCondLst>
                        <p:cond delay="indefinite"/>
                      </p:stCondLst>
                      <p:childTnLst>
                        <p:par>
                          <p:cTn id="1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 nodeType="clickPar">
                      <p:stCondLst>
                        <p:cond delay="indefinite"/>
                      </p:stCondLst>
                      <p:childTnLst>
                        <p:par>
                          <p:cTn id="2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 nodeType="clickPar">
                      <p:stCondLst>
                        <p:cond delay="indefinite"/>
                      </p:stCondLst>
                      <p:childTnLst>
                        <p:par>
                          <p:cTn id="2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 nodeType="clickPar">
                      <p:stCondLst>
                        <p:cond delay="indefinite"/>
                      </p:stCondLst>
                      <p:childTnLst>
                        <p:par>
                          <p:cTn id="2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 nodeType="clickPar">
                      <p:stCondLst>
                        <p:cond delay="indefinite"/>
                      </p:stCondLst>
                      <p:childTnLst>
                        <p:par>
                          <p:cTn id="3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 nodeType="clickPar">
                      <p:stCondLst>
                        <p:cond delay="indefinite"/>
                      </p:stCondLst>
                      <p:childTnLst>
                        <p:par>
                          <p:cTn id="3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 nodeType="clickPar">
                      <p:stCondLst>
                        <p:cond delay="indefinite"/>
                      </p:stCondLst>
                      <p:childTnLst>
                        <p:par>
                          <p:cTn id="4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95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 nodeType="clickPar">
                      <p:stCondLst>
                        <p:cond delay="indefinite"/>
                      </p:stCondLst>
                      <p:childTnLst>
                        <p:par>
                          <p:cTn id="4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 nodeType="clickPar">
                      <p:stCondLst>
                        <p:cond delay="indefinite"/>
                      </p:stCondLst>
                      <p:childTnLst>
                        <p:par>
                          <p:cTn id="4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1 Tabla">
            <a:extLst>
              <a:ext uri="{FF2B5EF4-FFF2-40B4-BE49-F238E27FC236}">
                <a16:creationId xmlns:a16="http://schemas.microsoft.com/office/drawing/2014/main" id="{88FEAD28-46C5-4662-90AE-7B4055BA9F47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619337653"/>
              </p:ext>
            </p:extLst>
          </p:nvPr>
        </p:nvGraphicFramePr>
        <p:xfrm>
          <a:off x="6096000" y="5445126"/>
          <a:ext cx="3095624" cy="807876"/>
        </p:xfrm>
        <a:graphic>
          <a:graphicData uri="http://schemas.openxmlformats.org/drawingml/2006/table">
            <a:tbl>
              <a:tblPr firstRow="1" bandRow="1">
                <a:tableStyleId>{69CF1AB2-1976-4502-BF36-3FF5EA218861}</a:tableStyleId>
              </a:tblPr>
              <a:tblGrid>
                <a:gridCol w="3095624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561779">
                <a:tc>
                  <a:txBody>
                    <a:bodyPr/>
                    <a:lstStyle/>
                    <a:p>
                      <a:r>
                        <a:rPr lang="es-ES" sz="1800" dirty="0"/>
                        <a:t>-</a:t>
                      </a:r>
                      <a:r>
                        <a:rPr lang="es-ES" sz="1100" b="0" dirty="0"/>
                        <a:t>No todos acaban la secundaria con el mismo itinerario</a:t>
                      </a:r>
                    </a:p>
                    <a:p>
                      <a:endParaRPr lang="es-ES" sz="1800" dirty="0"/>
                    </a:p>
                  </a:txBody>
                  <a:tcPr marL="91449" marR="91449" marT="45798" marB="45798"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  <p:graphicFrame>
        <p:nvGraphicFramePr>
          <p:cNvPr id="3" name="2 Tabla">
            <a:extLst>
              <a:ext uri="{FF2B5EF4-FFF2-40B4-BE49-F238E27FC236}">
                <a16:creationId xmlns:a16="http://schemas.microsoft.com/office/drawing/2014/main" id="{CB0718E2-6A38-4299-BEC5-FDCC353493DA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716281933"/>
              </p:ext>
            </p:extLst>
          </p:nvPr>
        </p:nvGraphicFramePr>
        <p:xfrm>
          <a:off x="3000376" y="5445126"/>
          <a:ext cx="3095625" cy="807876"/>
        </p:xfrm>
        <a:graphic>
          <a:graphicData uri="http://schemas.openxmlformats.org/drawingml/2006/table">
            <a:tbl>
              <a:tblPr firstRow="1" bandRow="1">
                <a:tableStyleId>{69CF1AB2-1976-4502-BF36-3FF5EA218861}</a:tableStyleId>
              </a:tblPr>
              <a:tblGrid>
                <a:gridCol w="3095625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807876">
                <a:tc>
                  <a:txBody>
                    <a:bodyPr/>
                    <a:lstStyle/>
                    <a:p>
                      <a:r>
                        <a:rPr lang="es-ES" sz="1600" b="0" dirty="0"/>
                        <a:t>-Todos pasan a secundaria</a:t>
                      </a:r>
                    </a:p>
                  </a:txBody>
                  <a:tcPr marL="91419" marR="91419" marT="45798" marB="45798"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  <p:graphicFrame>
        <p:nvGraphicFramePr>
          <p:cNvPr id="4" name="3 Tabla">
            <a:extLst>
              <a:ext uri="{FF2B5EF4-FFF2-40B4-BE49-F238E27FC236}">
                <a16:creationId xmlns:a16="http://schemas.microsoft.com/office/drawing/2014/main" id="{EFA75E10-C408-48EB-9E22-4FDBAD8C3722}"/>
              </a:ext>
            </a:extLst>
          </p:cNvPr>
          <p:cNvGraphicFramePr>
            <a:graphicFrameLocks noGrp="1"/>
          </p:cNvGraphicFramePr>
          <p:nvPr/>
        </p:nvGraphicFramePr>
        <p:xfrm>
          <a:off x="6096000" y="3933826"/>
          <a:ext cx="3143250" cy="1368425"/>
        </p:xfrm>
        <a:graphic>
          <a:graphicData uri="http://schemas.openxmlformats.org/drawingml/2006/table">
            <a:tbl>
              <a:tblPr firstRow="1" bandRow="1">
                <a:tableStyleId>{69CF1AB2-1976-4502-BF36-3FF5EA218861}</a:tableStyleId>
              </a:tblPr>
              <a:tblGrid>
                <a:gridCol w="314325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1368425">
                <a:tc>
                  <a:txBody>
                    <a:bodyPr/>
                    <a:lstStyle/>
                    <a:p>
                      <a:pPr algn="l"/>
                      <a:r>
                        <a:rPr lang="es-ES" sz="1600" b="0" dirty="0"/>
                        <a:t>-Más peso del trabajo personal en casa, importancia de la agenda y de las técnicas de estudio, exigencias de mayor responsabilidad</a:t>
                      </a:r>
                    </a:p>
                  </a:txBody>
                  <a:tcPr marL="91428" marR="91428" marT="45729" marB="45729"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  <p:graphicFrame>
        <p:nvGraphicFramePr>
          <p:cNvPr id="5" name="4 Tabla">
            <a:extLst>
              <a:ext uri="{FF2B5EF4-FFF2-40B4-BE49-F238E27FC236}">
                <a16:creationId xmlns:a16="http://schemas.microsoft.com/office/drawing/2014/main" id="{7262D66F-35ED-48E2-85CF-F1C78983CD30}"/>
              </a:ext>
            </a:extLst>
          </p:cNvPr>
          <p:cNvGraphicFramePr>
            <a:graphicFrameLocks noGrp="1"/>
          </p:cNvGraphicFramePr>
          <p:nvPr/>
        </p:nvGraphicFramePr>
        <p:xfrm>
          <a:off x="3000376" y="3933826"/>
          <a:ext cx="3095625" cy="1368425"/>
        </p:xfrm>
        <a:graphic>
          <a:graphicData uri="http://schemas.openxmlformats.org/drawingml/2006/table">
            <a:tbl>
              <a:tblPr firstRow="1" bandRow="1">
                <a:tableStyleId>{69CF1AB2-1976-4502-BF36-3FF5EA218861}</a:tableStyleId>
              </a:tblPr>
              <a:tblGrid>
                <a:gridCol w="3095625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1368425">
                <a:tc>
                  <a:txBody>
                    <a:bodyPr/>
                    <a:lstStyle/>
                    <a:p>
                      <a:r>
                        <a:rPr lang="es-ES" sz="1600" b="0" dirty="0"/>
                        <a:t>-Importancia del</a:t>
                      </a:r>
                      <a:r>
                        <a:rPr lang="es-ES" sz="1600" b="0" baseline="0" dirty="0"/>
                        <a:t> trabajo en el aula</a:t>
                      </a:r>
                      <a:endParaRPr lang="es-ES" sz="1600" b="0" dirty="0"/>
                    </a:p>
                  </a:txBody>
                  <a:tcPr marL="91419" marR="91419" marT="45729" marB="45729"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  <p:graphicFrame>
        <p:nvGraphicFramePr>
          <p:cNvPr id="20526" name="Group 46">
            <a:extLst>
              <a:ext uri="{FF2B5EF4-FFF2-40B4-BE49-F238E27FC236}">
                <a16:creationId xmlns:a16="http://schemas.microsoft.com/office/drawing/2014/main" id="{95D316CF-148A-4B12-858A-7DBD7C359AD6}"/>
              </a:ext>
            </a:extLst>
          </p:cNvPr>
          <p:cNvGraphicFramePr>
            <a:graphicFrameLocks noGrp="1"/>
          </p:cNvGraphicFramePr>
          <p:nvPr/>
        </p:nvGraphicFramePr>
        <p:xfrm>
          <a:off x="6096000" y="1989139"/>
          <a:ext cx="3119438" cy="1800225"/>
        </p:xfrm>
        <a:graphic>
          <a:graphicData uri="http://schemas.openxmlformats.org/drawingml/2006/table">
            <a:tbl>
              <a:tblPr/>
              <a:tblGrid>
                <a:gridCol w="3119438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180022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ES" sz="1600" b="0" i="0" u="none" strike="noStrike" cap="none" normalizeH="0" baseline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Franklin Gothic Book" pitchFamily="34" charset="0"/>
                        </a:rPr>
                        <a:t>-Cambios metodológicos, mayor peso de la explicación del profesorado,  mayores exigencias de autocontrol dentro del aula (escuchar, no hablar…). Autonomía del aprendizaje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CF0E8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  <p:graphicFrame>
        <p:nvGraphicFramePr>
          <p:cNvPr id="7" name="6 Tabla">
            <a:extLst>
              <a:ext uri="{FF2B5EF4-FFF2-40B4-BE49-F238E27FC236}">
                <a16:creationId xmlns:a16="http://schemas.microsoft.com/office/drawing/2014/main" id="{CCD8DF54-7627-45A9-A82D-D76ACC13F0A6}"/>
              </a:ext>
            </a:extLst>
          </p:cNvPr>
          <p:cNvGraphicFramePr>
            <a:graphicFrameLocks noGrp="1"/>
          </p:cNvGraphicFramePr>
          <p:nvPr/>
        </p:nvGraphicFramePr>
        <p:xfrm>
          <a:off x="3000376" y="1989139"/>
          <a:ext cx="3095625" cy="1800225"/>
        </p:xfrm>
        <a:graphic>
          <a:graphicData uri="http://schemas.openxmlformats.org/drawingml/2006/table">
            <a:tbl>
              <a:tblPr/>
              <a:tblGrid>
                <a:gridCol w="3095625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180022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ES" sz="1600" b="0" i="0" u="none" strike="noStrike" cap="none" normalizeH="0" baseline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Franklin Gothic Book" pitchFamily="34" charset="0"/>
                        </a:rPr>
                        <a:t>-Metodologías  participativas, trabajo en grupos, más movilidad dentro del aula, más trabajo dentro de clase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CF0E8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  <p:graphicFrame>
        <p:nvGraphicFramePr>
          <p:cNvPr id="8" name="7 Tabla">
            <a:extLst>
              <a:ext uri="{FF2B5EF4-FFF2-40B4-BE49-F238E27FC236}">
                <a16:creationId xmlns:a16="http://schemas.microsoft.com/office/drawing/2014/main" id="{40F0412E-4D60-458C-B635-289D93D99D87}"/>
              </a:ext>
            </a:extLst>
          </p:cNvPr>
          <p:cNvGraphicFramePr>
            <a:graphicFrameLocks noGrp="1"/>
          </p:cNvGraphicFramePr>
          <p:nvPr/>
        </p:nvGraphicFramePr>
        <p:xfrm>
          <a:off x="3048000" y="1397001"/>
          <a:ext cx="6096000" cy="371475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0480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30480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371475">
                <a:tc>
                  <a:txBody>
                    <a:bodyPr/>
                    <a:lstStyle/>
                    <a:p>
                      <a:pPr algn="ctr"/>
                      <a:r>
                        <a:rPr lang="es-ES" sz="1800" dirty="0">
                          <a:solidFill>
                            <a:schemeClr val="bg1"/>
                          </a:solidFill>
                        </a:rPr>
                        <a:t>PRIM ARIA</a:t>
                      </a:r>
                    </a:p>
                  </a:txBody>
                  <a:tcPr marT="45798" marB="45798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sz="1800" dirty="0"/>
                        <a:t>SECUNDARIA</a:t>
                      </a:r>
                    </a:p>
                  </a:txBody>
                  <a:tcPr marT="45798" marB="45798"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</p:spTree>
  </p:cSld>
  <p:clrMapOvr>
    <a:masterClrMapping/>
  </p:clrMapOvr>
  <p:transition>
    <p:fade thruBlk="1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 nodeType="clickPar">
                      <p:stCondLst>
                        <p:cond delay="indefinite"/>
                      </p:stCondLst>
                      <p:childTnLst>
                        <p:par>
                          <p:cTn id="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05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 nodeType="clickPar">
                      <p:stCondLst>
                        <p:cond delay="indefinite"/>
                      </p:stCondLst>
                      <p:childTnLst>
                        <p:par>
                          <p:cTn id="1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 nodeType="clickPar">
                      <p:stCondLst>
                        <p:cond delay="indefinite"/>
                      </p:stCondLst>
                      <p:childTnLst>
                        <p:par>
                          <p:cTn id="1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 nodeType="clickPar">
                      <p:stCondLst>
                        <p:cond delay="indefinite"/>
                      </p:stCondLst>
                      <p:childTnLst>
                        <p:par>
                          <p:cTn id="2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 nodeType="clickPar">
                      <p:stCondLst>
                        <p:cond delay="indefinite"/>
                      </p:stCondLst>
                      <p:childTnLst>
                        <p:par>
                          <p:cTn id="2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1 Tabla">
            <a:extLst>
              <a:ext uri="{FF2B5EF4-FFF2-40B4-BE49-F238E27FC236}">
                <a16:creationId xmlns:a16="http://schemas.microsoft.com/office/drawing/2014/main" id="{BB047358-3905-4388-BC04-0B7B7F7C63D3}"/>
              </a:ext>
            </a:extLst>
          </p:cNvPr>
          <p:cNvGraphicFramePr>
            <a:graphicFrameLocks noGrp="1"/>
          </p:cNvGraphicFramePr>
          <p:nvPr/>
        </p:nvGraphicFramePr>
        <p:xfrm>
          <a:off x="3048000" y="1397001"/>
          <a:ext cx="6096000" cy="371475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0480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30480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371475">
                <a:tc>
                  <a:txBody>
                    <a:bodyPr/>
                    <a:lstStyle/>
                    <a:p>
                      <a:pPr algn="ctr"/>
                      <a:r>
                        <a:rPr lang="es-ES" sz="1800" dirty="0"/>
                        <a:t>PRIMARIA</a:t>
                      </a:r>
                    </a:p>
                  </a:txBody>
                  <a:tcPr marT="45798" marB="45798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sz="1800" dirty="0"/>
                        <a:t>SECUNDARIA</a:t>
                      </a:r>
                    </a:p>
                  </a:txBody>
                  <a:tcPr marT="45798" marB="45798"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  <p:graphicFrame>
        <p:nvGraphicFramePr>
          <p:cNvPr id="3" name="2 Tabla">
            <a:extLst>
              <a:ext uri="{FF2B5EF4-FFF2-40B4-BE49-F238E27FC236}">
                <a16:creationId xmlns:a16="http://schemas.microsoft.com/office/drawing/2014/main" id="{2427CC70-8673-43BF-A4F6-EE90CC2B92E2}"/>
              </a:ext>
            </a:extLst>
          </p:cNvPr>
          <p:cNvGraphicFramePr>
            <a:graphicFrameLocks noGrp="1"/>
          </p:cNvGraphicFramePr>
          <p:nvPr/>
        </p:nvGraphicFramePr>
        <p:xfrm>
          <a:off x="2927350" y="1989139"/>
          <a:ext cx="3168650" cy="1368425"/>
        </p:xfrm>
        <a:graphic>
          <a:graphicData uri="http://schemas.openxmlformats.org/drawingml/2006/table">
            <a:tbl>
              <a:tblPr/>
              <a:tblGrid>
                <a:gridCol w="316865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136842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ES" sz="1600" b="0" i="0" u="none" strike="noStrike" cap="none" normalizeH="0" baseline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Franklin Gothic Book" pitchFamily="34" charset="0"/>
                        </a:rPr>
                        <a:t>-Menor peso de los exámenes en la evaluación 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CF0E8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  <p:graphicFrame>
        <p:nvGraphicFramePr>
          <p:cNvPr id="4" name="3 Tabla">
            <a:extLst>
              <a:ext uri="{FF2B5EF4-FFF2-40B4-BE49-F238E27FC236}">
                <a16:creationId xmlns:a16="http://schemas.microsoft.com/office/drawing/2014/main" id="{76956EE8-B422-4882-A98C-05CFAB92FDD1}"/>
              </a:ext>
            </a:extLst>
          </p:cNvPr>
          <p:cNvGraphicFramePr>
            <a:graphicFrameLocks noGrp="1"/>
          </p:cNvGraphicFramePr>
          <p:nvPr/>
        </p:nvGraphicFramePr>
        <p:xfrm>
          <a:off x="6096000" y="1989139"/>
          <a:ext cx="3168650" cy="1368425"/>
        </p:xfrm>
        <a:graphic>
          <a:graphicData uri="http://schemas.openxmlformats.org/drawingml/2006/table">
            <a:tbl>
              <a:tblPr/>
              <a:tblGrid>
                <a:gridCol w="316865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136842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ES" sz="1600" b="0" i="0" u="none" strike="noStrike" cap="none" normalizeH="0" baseline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Franklin Gothic Book" pitchFamily="34" charset="0"/>
                        </a:rPr>
                        <a:t>-La evaluación está más centrada en los exámenes, las calificaciones permiten decidir la promoción y la titulación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CF0E8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  <p:graphicFrame>
        <p:nvGraphicFramePr>
          <p:cNvPr id="5" name="4 Tabla">
            <a:extLst>
              <a:ext uri="{FF2B5EF4-FFF2-40B4-BE49-F238E27FC236}">
                <a16:creationId xmlns:a16="http://schemas.microsoft.com/office/drawing/2014/main" id="{980346D0-2741-4B21-A38F-052E0C21AFD1}"/>
              </a:ext>
            </a:extLst>
          </p:cNvPr>
          <p:cNvGraphicFramePr>
            <a:graphicFrameLocks noGrp="1"/>
          </p:cNvGraphicFramePr>
          <p:nvPr/>
        </p:nvGraphicFramePr>
        <p:xfrm>
          <a:off x="2927350" y="3500439"/>
          <a:ext cx="3168650" cy="1152525"/>
        </p:xfrm>
        <a:graphic>
          <a:graphicData uri="http://schemas.openxmlformats.org/drawingml/2006/table">
            <a:tbl>
              <a:tblPr/>
              <a:tblGrid>
                <a:gridCol w="316865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115252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ES" sz="1600" b="0" i="0" u="none" strike="noStrike" cap="none" normalizeH="0" baseline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Franklin Gothic Book" pitchFamily="34" charset="0"/>
                        </a:rPr>
                        <a:t>-Clima de centro: conocido, el mismo  grupo- clase desde Educación  Infantil de tres años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CF0E8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  <p:graphicFrame>
        <p:nvGraphicFramePr>
          <p:cNvPr id="6" name="5 Tabla">
            <a:extLst>
              <a:ext uri="{FF2B5EF4-FFF2-40B4-BE49-F238E27FC236}">
                <a16:creationId xmlns:a16="http://schemas.microsoft.com/office/drawing/2014/main" id="{AE9B655F-B810-4B83-BE67-49E6363C5409}"/>
              </a:ext>
            </a:extLst>
          </p:cNvPr>
          <p:cNvGraphicFramePr>
            <a:graphicFrameLocks noGrp="1"/>
          </p:cNvGraphicFramePr>
          <p:nvPr/>
        </p:nvGraphicFramePr>
        <p:xfrm>
          <a:off x="6096000" y="3500439"/>
          <a:ext cx="3168650" cy="1152525"/>
        </p:xfrm>
        <a:graphic>
          <a:graphicData uri="http://schemas.openxmlformats.org/drawingml/2006/table">
            <a:tbl>
              <a:tblPr/>
              <a:tblGrid>
                <a:gridCol w="316865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115252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ES" sz="1600" b="0" i="0" u="none" strike="noStrike" cap="none" normalizeH="0" baseline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Franklin Gothic Book" pitchFamily="34" charset="0"/>
                        </a:rPr>
                        <a:t>-Clima centro: en un principio  desconocido. Nuevos compañeros/as en el grupo clase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CF0E8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  <p:graphicFrame>
        <p:nvGraphicFramePr>
          <p:cNvPr id="7" name="6 Tabla">
            <a:extLst>
              <a:ext uri="{FF2B5EF4-FFF2-40B4-BE49-F238E27FC236}">
                <a16:creationId xmlns:a16="http://schemas.microsoft.com/office/drawing/2014/main" id="{628DA504-FC43-45D4-8615-24C6CFFABFF4}"/>
              </a:ext>
            </a:extLst>
          </p:cNvPr>
          <p:cNvGraphicFramePr>
            <a:graphicFrameLocks noGrp="1"/>
          </p:cNvGraphicFramePr>
          <p:nvPr/>
        </p:nvGraphicFramePr>
        <p:xfrm>
          <a:off x="6096000" y="4797425"/>
          <a:ext cx="3168650" cy="647700"/>
        </p:xfrm>
        <a:graphic>
          <a:graphicData uri="http://schemas.openxmlformats.org/drawingml/2006/table">
            <a:tbl>
              <a:tblPr firstRow="1" bandRow="1">
                <a:tableStyleId>{69CF1AB2-1976-4502-BF36-3FF5EA218861}</a:tableStyleId>
              </a:tblPr>
              <a:tblGrid>
                <a:gridCol w="316865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647700">
                <a:tc>
                  <a:txBody>
                    <a:bodyPr/>
                    <a:lstStyle/>
                    <a:p>
                      <a:r>
                        <a:rPr lang="es-ES" sz="1600" b="0" dirty="0"/>
                        <a:t>-Mayor presión académica. Fundamental la organización</a:t>
                      </a:r>
                    </a:p>
                  </a:txBody>
                  <a:tcPr marL="91449" marR="91449" marT="45694" marB="45694"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  <p:graphicFrame>
        <p:nvGraphicFramePr>
          <p:cNvPr id="8" name="7 Tabla">
            <a:extLst>
              <a:ext uri="{FF2B5EF4-FFF2-40B4-BE49-F238E27FC236}">
                <a16:creationId xmlns:a16="http://schemas.microsoft.com/office/drawing/2014/main" id="{91B63EA7-C454-48F9-BBA9-AD554F165643}"/>
              </a:ext>
            </a:extLst>
          </p:cNvPr>
          <p:cNvGraphicFramePr>
            <a:graphicFrameLocks noGrp="1"/>
          </p:cNvGraphicFramePr>
          <p:nvPr/>
        </p:nvGraphicFramePr>
        <p:xfrm>
          <a:off x="2927350" y="4797425"/>
          <a:ext cx="3168650" cy="647700"/>
        </p:xfrm>
        <a:graphic>
          <a:graphicData uri="http://schemas.openxmlformats.org/drawingml/2006/table">
            <a:tbl>
              <a:tblPr firstRow="1" bandRow="1">
                <a:tableStyleId>{69CF1AB2-1976-4502-BF36-3FF5EA218861}</a:tableStyleId>
              </a:tblPr>
              <a:tblGrid>
                <a:gridCol w="316865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647700">
                <a:tc>
                  <a:txBody>
                    <a:bodyPr/>
                    <a:lstStyle/>
                    <a:p>
                      <a:endParaRPr lang="es-ES" sz="1600" b="0" dirty="0"/>
                    </a:p>
                  </a:txBody>
                  <a:tcPr marL="91449" marR="91449" marT="45694" marB="45694"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</p:spTree>
  </p:cSld>
  <p:clrMapOvr>
    <a:masterClrMapping/>
  </p:clrMapOvr>
  <p:transition>
    <p:fade thruBlk="1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2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2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 nodeType="clickPar">
                      <p:stCondLst>
                        <p:cond delay="indefinite"/>
                      </p:stCondLst>
                      <p:childTnLst>
                        <p:par>
                          <p:cTn id="1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2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 nodeType="clickPar">
                      <p:stCondLst>
                        <p:cond delay="indefinite"/>
                      </p:stCondLst>
                      <p:childTnLst>
                        <p:par>
                          <p:cTn id="2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2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 nodeType="clickPar">
                      <p:stCondLst>
                        <p:cond delay="indefinite"/>
                      </p:stCondLst>
                      <p:childTnLst>
                        <p:par>
                          <p:cTn id="2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2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Rectangle 2">
            <a:extLst>
              <a:ext uri="{FF2B5EF4-FFF2-40B4-BE49-F238E27FC236}">
                <a16:creationId xmlns:a16="http://schemas.microsoft.com/office/drawing/2014/main" id="{0CAA8EAD-4FC1-4942-B388-5EE8B2059D8F}"/>
              </a:ext>
            </a:extLst>
          </p:cNvPr>
          <p:cNvSpPr>
            <a:spLocks noGrp="1" noChangeArrowheads="1"/>
          </p:cNvSpPr>
          <p:nvPr>
            <p:ph type="title" idx="429496729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2075" tIns="46038" rIns="92075" bIns="46038" numCol="1" rtlCol="0" anchor="b" anchorCtr="0" compatLnSpc="1">
            <a:prstTxWarp prst="textNoShape">
              <a:avLst/>
            </a:prstTxWarp>
            <a:normAutofit/>
          </a:bodyPr>
          <a:lstStyle/>
          <a:p>
            <a:pPr eaLnBrk="1" hangingPunct="1"/>
            <a:r>
              <a:rPr lang="es-ES" altLang="es-ES" i="1" cap="none">
                <a:effectLst/>
              </a:rPr>
              <a:t>Pero, ¿Qué es eso de la ESO?</a:t>
            </a:r>
          </a:p>
        </p:txBody>
      </p:sp>
      <p:sp>
        <p:nvSpPr>
          <p:cNvPr id="19459" name="Rectangle 3">
            <a:extLst>
              <a:ext uri="{FF2B5EF4-FFF2-40B4-BE49-F238E27FC236}">
                <a16:creationId xmlns:a16="http://schemas.microsoft.com/office/drawing/2014/main" id="{84A95E8B-BED4-4163-84F7-142541FCAF0D}"/>
              </a:ext>
            </a:extLst>
          </p:cNvPr>
          <p:cNvSpPr>
            <a:spLocks noGrp="1"/>
          </p:cNvSpPr>
          <p:nvPr>
            <p:ph type="body" idx="4294967295"/>
          </p:nvPr>
        </p:nvSpPr>
        <p:spPr/>
        <p:txBody>
          <a:bodyPr vert="horz" lIns="92075" tIns="46038" rIns="92075" bIns="46038" rtlCol="0">
            <a:normAutofit/>
          </a:bodyPr>
          <a:lstStyle/>
          <a:p>
            <a:pPr algn="just" eaLnBrk="1" hangingPunct="1"/>
            <a:r>
              <a:rPr lang="es-ES" altLang="es-ES" dirty="0">
                <a:latin typeface="Arial" panose="020B0604020202020204" pitchFamily="34" charset="0"/>
              </a:rPr>
              <a:t>La Educación Secundaria es una etapa que comprende 4 cursos en dos ciclos: el primero de 3 cursos escolares y el segundo de 1 curso con carácter orientador</a:t>
            </a:r>
          </a:p>
          <a:p>
            <a:pPr algn="just" eaLnBrk="1" hangingPunct="1"/>
            <a:r>
              <a:rPr lang="es-ES" altLang="es-ES" dirty="0">
                <a:latin typeface="Arial" panose="020B0604020202020204" pitchFamily="34" charset="0"/>
              </a:rPr>
              <a:t>Se trata de un periodo de formación obligatoria (hasta los 16 años).</a:t>
            </a:r>
          </a:p>
          <a:p>
            <a:pPr algn="just" eaLnBrk="1" hangingPunct="1"/>
            <a:r>
              <a:rPr lang="es-ES" altLang="es-ES" dirty="0">
                <a:latin typeface="Arial" panose="020B0604020202020204" pitchFamily="34" charset="0"/>
              </a:rPr>
              <a:t>Su finalidad es dotar al alumnado de una formación básica, hábitos de estudio y trabajo preparando al alumno/a para estudios posteriores o el acceso al mundo laboral.</a:t>
            </a:r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Rectangle 2">
            <a:extLst>
              <a:ext uri="{FF2B5EF4-FFF2-40B4-BE49-F238E27FC236}">
                <a16:creationId xmlns:a16="http://schemas.microsoft.com/office/drawing/2014/main" id="{875B9CDB-B4A9-44D8-AAB4-045F1703C95A}"/>
              </a:ext>
            </a:extLst>
          </p:cNvPr>
          <p:cNvSpPr>
            <a:spLocks noGrp="1" noChangeArrowheads="1"/>
          </p:cNvSpPr>
          <p:nvPr>
            <p:ph type="title" idx="429496729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2075" tIns="46038" rIns="92075" bIns="46038" numCol="1" rtlCol="0" anchor="b" anchorCtr="0" compatLnSpc="1">
            <a:prstTxWarp prst="textNoShape">
              <a:avLst/>
            </a:prstTxWarp>
            <a:normAutofit/>
          </a:bodyPr>
          <a:lstStyle/>
          <a:p>
            <a:pPr eaLnBrk="1" hangingPunct="1"/>
            <a:r>
              <a:rPr lang="es-ES" altLang="es-ES" sz="3200" i="1"/>
              <a:t>¿Qué nos vamos a encontrar en el Instituto?</a:t>
            </a:r>
          </a:p>
        </p:txBody>
      </p:sp>
      <p:sp>
        <p:nvSpPr>
          <p:cNvPr id="20483" name="Rectangle 3">
            <a:extLst>
              <a:ext uri="{FF2B5EF4-FFF2-40B4-BE49-F238E27FC236}">
                <a16:creationId xmlns:a16="http://schemas.microsoft.com/office/drawing/2014/main" id="{9CB97099-F80E-4ED7-BA17-CA177B5ACAA7}"/>
              </a:ext>
            </a:extLst>
          </p:cNvPr>
          <p:cNvSpPr>
            <a:spLocks noGrp="1"/>
          </p:cNvSpPr>
          <p:nvPr>
            <p:ph type="body" idx="4294967295"/>
          </p:nvPr>
        </p:nvSpPr>
        <p:spPr>
          <a:xfrm>
            <a:off x="2782888" y="1268414"/>
            <a:ext cx="7726362" cy="5113337"/>
          </a:xfrm>
        </p:spPr>
        <p:txBody>
          <a:bodyPr vert="horz" lIns="92075" tIns="46038" rIns="92075" bIns="46038" rtlCol="0">
            <a:normAutofit/>
          </a:bodyPr>
          <a:lstStyle/>
          <a:p>
            <a:pPr eaLnBrk="1" hangingPunct="1"/>
            <a:endParaRPr lang="es-ES" altLang="es-ES" dirty="0"/>
          </a:p>
          <a:p>
            <a:pPr algn="just" eaLnBrk="1" hangingPunct="1"/>
            <a:r>
              <a:rPr lang="es-ES" altLang="es-ES" sz="2400" dirty="0"/>
              <a:t>Más materias (12)</a:t>
            </a:r>
          </a:p>
          <a:p>
            <a:pPr algn="just" eaLnBrk="1" hangingPunct="1"/>
            <a:r>
              <a:rPr lang="es-ES" altLang="es-ES" sz="2400" dirty="0"/>
              <a:t>Más profesores/as, generalmente uno por materia</a:t>
            </a:r>
          </a:p>
          <a:p>
            <a:pPr algn="just" eaLnBrk="1" hangingPunct="1"/>
            <a:r>
              <a:rPr lang="es-ES" altLang="es-ES" sz="2400" dirty="0"/>
              <a:t>Calificaciones: Insuficiente , Suficiente, Bien  Notable , Sobresaliente .</a:t>
            </a:r>
          </a:p>
          <a:p>
            <a:pPr algn="just" eaLnBrk="1" hangingPunct="1"/>
            <a:r>
              <a:rPr lang="es-ES" altLang="es-ES" sz="2400" dirty="0"/>
              <a:t>Cada curso sólo puede repetirse una vez y se puede repetir un máximo de dos veces a lo largo de la etapa</a:t>
            </a:r>
          </a:p>
          <a:p>
            <a:pPr algn="just" eaLnBrk="1" hangingPunct="1"/>
            <a:r>
              <a:rPr lang="es-ES" altLang="es-ES" sz="2400" dirty="0"/>
              <a:t>Cada grupo dispone de un tutor/a.</a:t>
            </a:r>
          </a:p>
          <a:p>
            <a:pPr algn="just" eaLnBrk="1" hangingPunct="1"/>
            <a:r>
              <a:rPr lang="es-ES" altLang="es-ES" sz="2400" dirty="0"/>
              <a:t>Todas las semanas existe una hora de tutoría lectiva dedicada a desarrollar temas: elección del delegado, normas de convivencia, técnicas de estudio, resolución de conflictos, habilidades sociales, </a:t>
            </a:r>
            <a:r>
              <a:rPr lang="es-ES" altLang="es-ES" sz="2400" dirty="0" err="1"/>
              <a:t>ciberbullyng</a:t>
            </a:r>
            <a:r>
              <a:rPr lang="es-ES" altLang="es-ES" sz="2400" dirty="0"/>
              <a:t>, …</a:t>
            </a:r>
          </a:p>
          <a:p>
            <a:pPr algn="just" eaLnBrk="1" hangingPunct="1"/>
            <a:endParaRPr lang="es-ES" altLang="es-ES" sz="2400" dirty="0"/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562" name="Rectangle 2">
            <a:extLst>
              <a:ext uri="{FF2B5EF4-FFF2-40B4-BE49-F238E27FC236}">
                <a16:creationId xmlns:a16="http://schemas.microsoft.com/office/drawing/2014/main" id="{0CB1CBDA-F469-41AB-9781-6CA0118BDBD8}"/>
              </a:ext>
            </a:extLst>
          </p:cNvPr>
          <p:cNvSpPr>
            <a:spLocks noGrp="1" noChangeArrowheads="1"/>
          </p:cNvSpPr>
          <p:nvPr>
            <p:ph type="title" idx="4294967295"/>
          </p:nvPr>
        </p:nvSpPr>
        <p:spPr bwMode="auto"/>
        <p:txBody>
          <a:bodyPr vert="horz" wrap="square" lIns="92075" tIns="46038" rIns="92075" bIns="46038" numCol="1" rtlCol="0" anchor="b" anchorCtr="0" compatLnSpc="1">
            <a:prstTxWarp prst="textNoShape">
              <a:avLst/>
            </a:prstTxWarp>
            <a:normAutofit/>
          </a:bodyPr>
          <a:lstStyle/>
          <a:p>
            <a:pPr algn="ctr" eaLnBrk="1" hangingPunct="1">
              <a:defRPr/>
            </a:pPr>
            <a:r>
              <a:rPr lang="es-ES" sz="3200" b="1" dirty="0"/>
              <a:t>PARA TENER ÉXITO EN LA ESO.</a:t>
            </a:r>
            <a:br>
              <a:rPr lang="es-ES" sz="3200" b="1" dirty="0"/>
            </a:br>
            <a:r>
              <a:rPr lang="es-ES" sz="3200" b="1" dirty="0"/>
              <a:t>Consejos prácticos.</a:t>
            </a:r>
            <a:endParaRPr lang="es-ES" sz="3200" dirty="0"/>
          </a:p>
        </p:txBody>
      </p:sp>
      <p:sp>
        <p:nvSpPr>
          <p:cNvPr id="22531" name="Rectangle 3">
            <a:extLst>
              <a:ext uri="{FF2B5EF4-FFF2-40B4-BE49-F238E27FC236}">
                <a16:creationId xmlns:a16="http://schemas.microsoft.com/office/drawing/2014/main" id="{B92E798E-1BE5-477F-9B48-648393C70B1B}"/>
              </a:ext>
            </a:extLst>
          </p:cNvPr>
          <p:cNvSpPr>
            <a:spLocks noGrp="1"/>
          </p:cNvSpPr>
          <p:nvPr>
            <p:ph type="body" idx="4294967295"/>
          </p:nvPr>
        </p:nvSpPr>
        <p:spPr>
          <a:xfrm>
            <a:off x="2782889" y="1557338"/>
            <a:ext cx="7653337" cy="4957762"/>
          </a:xfrm>
        </p:spPr>
        <p:txBody>
          <a:bodyPr vert="horz" lIns="92075" tIns="46038" rIns="92075" bIns="46038" rtlCol="0">
            <a:normAutofit/>
          </a:bodyPr>
          <a:lstStyle/>
          <a:p>
            <a:pPr algn="just" eaLnBrk="1" hangingPunct="1">
              <a:lnSpc>
                <a:spcPct val="90000"/>
              </a:lnSpc>
            </a:pPr>
            <a:r>
              <a:rPr lang="es-ES" altLang="es-ES" sz="2400" dirty="0"/>
              <a:t>Cambia tu mentalidad, ya no estás en Primaria, cuanto antes lo aceptes mejor.</a:t>
            </a:r>
          </a:p>
          <a:p>
            <a:pPr algn="just" eaLnBrk="1" hangingPunct="1">
              <a:lnSpc>
                <a:spcPct val="90000"/>
              </a:lnSpc>
            </a:pPr>
            <a:r>
              <a:rPr lang="es-ES" altLang="es-ES" sz="2400" dirty="0"/>
              <a:t>El profesorado te va a exigir trabajo diario (trabajos, cuaderno de ejercicios, exámenes frecuentes), por ello es necesario que estudies y trabajes </a:t>
            </a:r>
            <a:r>
              <a:rPr lang="es-ES" altLang="es-ES" sz="2400" u="sng" dirty="0"/>
              <a:t>a diario (de 2 a 3 horas) </a:t>
            </a:r>
            <a:endParaRPr lang="es-ES" altLang="es-ES" sz="2400" dirty="0"/>
          </a:p>
          <a:p>
            <a:pPr algn="just" eaLnBrk="1" hangingPunct="1">
              <a:lnSpc>
                <a:spcPct val="90000"/>
              </a:lnSpc>
            </a:pPr>
            <a:r>
              <a:rPr lang="es-ES" altLang="es-ES" sz="2400" dirty="0"/>
              <a:t>Para aprobar las asignaturas deberás estudiar (las materias son más complicadas). Estudia utilizando las técnicas de estudio: comprendiendo los contenidos, empleando resúmenes o esquemas..</a:t>
            </a:r>
          </a:p>
          <a:p>
            <a:pPr algn="just" eaLnBrk="1" hangingPunct="1">
              <a:lnSpc>
                <a:spcPct val="90000"/>
              </a:lnSpc>
            </a:pPr>
            <a:r>
              <a:rPr lang="es-ES" altLang="es-ES" sz="2400" dirty="0"/>
              <a:t>Si tienes dudas o te cuesta seguir el ritmo de las clases pregunta al profesor/a y pide ayuda al tutor/a cuando lo necesites.</a:t>
            </a:r>
          </a:p>
          <a:p>
            <a:pPr algn="just" eaLnBrk="1" hangingPunct="1">
              <a:lnSpc>
                <a:spcPct val="90000"/>
              </a:lnSpc>
            </a:pPr>
            <a:r>
              <a:rPr lang="es-ES" altLang="es-ES" sz="2400" u="sng" dirty="0"/>
              <a:t>Respeta las normas de convivencia del Centro.</a:t>
            </a:r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1 Título">
            <a:extLst>
              <a:ext uri="{FF2B5EF4-FFF2-40B4-BE49-F238E27FC236}">
                <a16:creationId xmlns:a16="http://schemas.microsoft.com/office/drawing/2014/main" id="{81A46EDA-02C0-4CE1-9059-B04FA839C41C}"/>
              </a:ext>
            </a:extLst>
          </p:cNvPr>
          <p:cNvSpPr>
            <a:spLocks noGrp="1"/>
          </p:cNvSpPr>
          <p:nvPr>
            <p:ph type="title" idx="429496729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2075" tIns="46038" rIns="92075" bIns="46038" numCol="1" rtlCol="0" anchor="b" anchorCtr="0" compatLnSpc="1">
            <a:prstTxWarp prst="textNoShape">
              <a:avLst/>
            </a:prstTxWarp>
            <a:normAutofit/>
          </a:bodyPr>
          <a:lstStyle/>
          <a:p>
            <a:pPr algn="ctr" eaLnBrk="1" hangingPunct="1"/>
            <a:r>
              <a:rPr lang="es-ES" altLang="es-ES" sz="4000" dirty="0"/>
              <a:t>Organización de los primeros días en el IES</a:t>
            </a:r>
          </a:p>
        </p:txBody>
      </p:sp>
      <p:sp>
        <p:nvSpPr>
          <p:cNvPr id="23555" name="2 Marcador de contenido">
            <a:extLst>
              <a:ext uri="{FF2B5EF4-FFF2-40B4-BE49-F238E27FC236}">
                <a16:creationId xmlns:a16="http://schemas.microsoft.com/office/drawing/2014/main" id="{2C9C6959-8C7F-4221-8F4E-F504412905D5}"/>
              </a:ext>
            </a:extLst>
          </p:cNvPr>
          <p:cNvSpPr>
            <a:spLocks noGrp="1"/>
          </p:cNvSpPr>
          <p:nvPr>
            <p:ph idx="4294967295"/>
          </p:nvPr>
        </p:nvSpPr>
        <p:spPr>
          <a:xfrm>
            <a:off x="1783080" y="1569720"/>
            <a:ext cx="8726170" cy="4508818"/>
          </a:xfrm>
        </p:spPr>
        <p:txBody>
          <a:bodyPr vert="horz" lIns="92075" tIns="46038" rIns="92075" bIns="46038" rtlCol="0">
            <a:normAutofit/>
          </a:bodyPr>
          <a:lstStyle/>
          <a:p>
            <a:pPr marL="0" indent="0" algn="just" eaLnBrk="1" hangingPunct="1">
              <a:buNone/>
            </a:pPr>
            <a:endParaRPr lang="es-ES" altLang="es-ES" dirty="0"/>
          </a:p>
          <a:p>
            <a:pPr algn="just" eaLnBrk="1" hangingPunct="1"/>
            <a:r>
              <a:rPr lang="es-ES" altLang="es-ES" sz="2000" dirty="0"/>
              <a:t>El primer día a la hora indicada, se recibe a todo el alumnado de 1º de ESO en el Salón de Actos y se les dará la Bienvenida. </a:t>
            </a:r>
          </a:p>
          <a:p>
            <a:pPr algn="just" eaLnBrk="1" hangingPunct="1"/>
            <a:r>
              <a:rPr lang="es-ES" altLang="es-ES" sz="2000" dirty="0"/>
              <a:t>En el Salón de Actos cada tutor/a nombrará al alumnado de su grupo y se irá con ellos a su aula (1º </a:t>
            </a:r>
            <a:r>
              <a:rPr lang="es-ES" altLang="es-ES" sz="2000" dirty="0" err="1"/>
              <a:t>deESO</a:t>
            </a:r>
            <a:r>
              <a:rPr lang="es-ES" altLang="es-ES" sz="2000" dirty="0"/>
              <a:t>)</a:t>
            </a:r>
          </a:p>
          <a:p>
            <a:pPr algn="just" eaLnBrk="1" hangingPunct="1"/>
            <a:r>
              <a:rPr lang="es-ES" altLang="es-ES" sz="2000" dirty="0"/>
              <a:t>Cada tutor/a les dará el horario con todas las materias  de  1º ESO .Hay que traer material (bolígrafo, cuaderno..)</a:t>
            </a:r>
          </a:p>
          <a:p>
            <a:pPr algn="just" eaLnBrk="1" hangingPunct="1"/>
            <a:r>
              <a:rPr lang="es-ES" altLang="es-ES" sz="2000" dirty="0"/>
              <a:t>El día siguiente al de  recepción el horario será el habitual</a:t>
            </a:r>
          </a:p>
          <a:p>
            <a:pPr algn="l"/>
            <a:r>
              <a:rPr lang="es-ES" altLang="es-ES" sz="2000" dirty="0"/>
              <a:t>Durante la primera semana de septiembre hay que estar pendientes de cuándo se darán los libros de texto. Para ello consultar la página web </a:t>
            </a:r>
            <a:r>
              <a:rPr lang="pt-BR" sz="1400" b="0" i="0" u="sng" dirty="0">
                <a:solidFill>
                  <a:srgbClr val="1A0DAB"/>
                </a:solidFill>
                <a:effectLst/>
                <a:latin typeface="arial" panose="020B0604020202020204" pitchFamily="34" charset="0"/>
                <a:hlinkClick r:id="rId2"/>
              </a:rPr>
              <a:t>IES Séneca – </a:t>
            </a:r>
            <a:r>
              <a:rPr lang="pt-BR" sz="1400" b="0" i="0" u="sng" dirty="0">
                <a:solidFill>
                  <a:srgbClr val="202124"/>
                </a:solidFill>
                <a:effectLst/>
                <a:latin typeface="arial" panose="020B0604020202020204" pitchFamily="34" charset="0"/>
                <a:hlinkClick r:id="rId2"/>
              </a:rPr>
              <a:t>https://blogsaverroes.juntadeandalucia.es</a:t>
            </a:r>
            <a:r>
              <a:rPr lang="pt-BR" sz="1400" b="0" i="0" u="sng" dirty="0">
                <a:solidFill>
                  <a:srgbClr val="5F6368"/>
                </a:solidFill>
                <a:effectLst/>
                <a:latin typeface="arial" panose="020B0604020202020204" pitchFamily="34" charset="0"/>
                <a:hlinkClick r:id="rId2"/>
              </a:rPr>
              <a:t> </a:t>
            </a:r>
            <a:endParaRPr lang="pt-BR" sz="1400" b="0" i="0" u="sng" dirty="0">
              <a:solidFill>
                <a:srgbClr val="1A0DAB"/>
              </a:solidFill>
              <a:effectLst/>
              <a:latin typeface="arial" panose="020B0604020202020204" pitchFamily="34" charset="0"/>
              <a:hlinkClick r:id="rId2"/>
            </a:endParaRPr>
          </a:p>
          <a:p>
            <a:pPr algn="just" eaLnBrk="1" hangingPunct="1"/>
            <a:endParaRPr lang="es-ES" altLang="es-ES" sz="2000" dirty="0"/>
          </a:p>
          <a:p>
            <a:pPr eaLnBrk="1" hangingPunct="1">
              <a:buFont typeface="Wingdings 2" panose="05020102010507070707" pitchFamily="18" charset="2"/>
              <a:buNone/>
            </a:pPr>
            <a:endParaRPr lang="es-ES" altLang="es-ES" sz="2000" dirty="0"/>
          </a:p>
          <a:p>
            <a:pPr eaLnBrk="1" hangingPunct="1"/>
            <a:endParaRPr lang="es-ES" altLang="es-ES" sz="2000" dirty="0"/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2" name="Rectangle 2">
            <a:extLst>
              <a:ext uri="{FF2B5EF4-FFF2-40B4-BE49-F238E27FC236}">
                <a16:creationId xmlns:a16="http://schemas.microsoft.com/office/drawing/2014/main" id="{B6869B54-9B46-4078-B3B0-02674ED364F2}"/>
              </a:ext>
            </a:extLst>
          </p:cNvPr>
          <p:cNvSpPr>
            <a:spLocks noGrp="1" noRot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>
              <a:defRPr/>
            </a:pPr>
            <a:r>
              <a:rPr lang="es-ES_tradnl" sz="4000" b="1">
                <a:latin typeface="Comic Sans MS" pitchFamily="66" charset="0"/>
              </a:rPr>
              <a:t>Algunos estudiantes empiezan a tener problemas con los estudios</a:t>
            </a:r>
            <a:endParaRPr lang="es-ES" sz="4000" b="1">
              <a:latin typeface="Comic Sans MS" pitchFamily="66" charset="0"/>
            </a:endParaRPr>
          </a:p>
        </p:txBody>
      </p:sp>
      <p:sp>
        <p:nvSpPr>
          <p:cNvPr id="30724" name="Rectangle 4">
            <a:extLst>
              <a:ext uri="{FF2B5EF4-FFF2-40B4-BE49-F238E27FC236}">
                <a16:creationId xmlns:a16="http://schemas.microsoft.com/office/drawing/2014/main" id="{5D8CEBE6-D53D-4A0D-ACD3-AB3C9412CD4A}"/>
              </a:ext>
            </a:extLst>
          </p:cNvPr>
          <p:cNvSpPr>
            <a:spLocks noGrp="1" noRot="1"/>
          </p:cNvSpPr>
          <p:nvPr>
            <p:ph type="body" sz="half" idx="2"/>
          </p:nvPr>
        </p:nvSpPr>
        <p:spPr>
          <a:xfrm>
            <a:off x="6180139" y="1600201"/>
            <a:ext cx="4186237" cy="4498975"/>
          </a:xfrm>
        </p:spPr>
        <p:txBody>
          <a:bodyPr/>
          <a:lstStyle/>
          <a:p>
            <a:pPr>
              <a:buFont typeface="Arial" panose="020B0604020202020204" pitchFamily="34" charset="0"/>
              <a:buNone/>
            </a:pPr>
            <a:endParaRPr lang="es-ES_tradnl" altLang="es-ES">
              <a:latin typeface="Comic Sans MS" panose="030F0702030302020204" pitchFamily="66" charset="0"/>
            </a:endParaRPr>
          </a:p>
          <a:p>
            <a:pPr>
              <a:buFont typeface="Arial" panose="020B0604020202020204" pitchFamily="34" charset="0"/>
              <a:buNone/>
            </a:pPr>
            <a:endParaRPr lang="es-ES_tradnl" altLang="es-ES" sz="900">
              <a:latin typeface="Comic Sans MS" panose="030F0702030302020204" pitchFamily="66" charset="0"/>
            </a:endParaRPr>
          </a:p>
          <a:p>
            <a:r>
              <a:rPr lang="es-ES_tradnl" altLang="es-ES">
                <a:latin typeface="Comic Sans MS" panose="030F0702030302020204" pitchFamily="66" charset="0"/>
              </a:rPr>
              <a:t>Entre el 25 y el 30% de los niños y niñas que van bien en la escuela Primaria suspenden asignaturas al pasar al instituto</a:t>
            </a:r>
            <a:endParaRPr lang="es-ES" altLang="es-ES">
              <a:latin typeface="Comic Sans MS" panose="030F0702030302020204" pitchFamily="66" charset="0"/>
            </a:endParaRPr>
          </a:p>
        </p:txBody>
      </p:sp>
      <p:pic>
        <p:nvPicPr>
          <p:cNvPr id="30726" name="Picture 6" descr="1student72-thumb">
            <a:extLst>
              <a:ext uri="{FF2B5EF4-FFF2-40B4-BE49-F238E27FC236}">
                <a16:creationId xmlns:a16="http://schemas.microsoft.com/office/drawing/2014/main" id="{92740C0A-E5BF-4BDD-A7B9-2154DFA3B0ED}"/>
              </a:ext>
            </a:extLst>
          </p:cNvPr>
          <p:cNvPicPr>
            <a:picLocks noGrp="1" noChangeAspect="1" noChangeArrowheads="1"/>
          </p:cNvPicPr>
          <p:nvPr>
            <p:ph type="clipArt" sz="half"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2063750" y="2565401"/>
            <a:ext cx="3587750" cy="2678113"/>
          </a:xfr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07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07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 nodeType="clickPar">
                      <p:stCondLst>
                        <p:cond delay="indefinite"/>
                      </p:stCondLst>
                      <p:childTnLst>
                        <p:par>
                          <p:cTn id="1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1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3" dur="500"/>
                                        <p:tgtEl>
                                          <p:spTgt spid="307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 nodeType="clickPar">
                      <p:stCondLst>
                        <p:cond delay="indefinite"/>
                      </p:stCondLst>
                      <p:childTnLst>
                        <p:par>
                          <p:cTn id="15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6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3072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3072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0724" grpId="0" build="p" autoUpdateAnimBg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256" name="Rectangle 8">
            <a:extLst>
              <a:ext uri="{FF2B5EF4-FFF2-40B4-BE49-F238E27FC236}">
                <a16:creationId xmlns:a16="http://schemas.microsoft.com/office/drawing/2014/main" id="{EC134CF7-2054-41D1-B49F-C460B7C95F20}"/>
              </a:ext>
            </a:extLst>
          </p:cNvPr>
          <p:cNvSpPr>
            <a:spLocks noGrp="1" noRot="1" noChangeArrowheads="1"/>
          </p:cNvSpPr>
          <p:nvPr>
            <p:ph type="title"/>
          </p:nvPr>
        </p:nvSpPr>
        <p:spPr>
          <a:xfrm>
            <a:off x="1825625" y="457201"/>
            <a:ext cx="8686800" cy="841375"/>
          </a:xfrm>
        </p:spPr>
        <p:txBody>
          <a:bodyPr>
            <a:normAutofit fontScale="90000"/>
          </a:bodyPr>
          <a:lstStyle/>
          <a:p>
            <a:pPr>
              <a:defRPr/>
            </a:pPr>
            <a:br>
              <a:rPr lang="es-ES" b="1">
                <a:solidFill>
                  <a:srgbClr val="000000"/>
                </a:solidFill>
                <a:effectLst/>
              </a:rPr>
            </a:br>
            <a:r>
              <a:rPr lang="es-ES" sz="2800" b="1">
                <a:solidFill>
                  <a:srgbClr val="FFFFFF"/>
                </a:solidFill>
              </a:rPr>
              <a:t>La secundaria coincide con la adolescencia: Se hacen mayores, pero aún no son adultos</a:t>
            </a:r>
            <a:br>
              <a:rPr lang="es-ES" b="1">
                <a:solidFill>
                  <a:srgbClr val="FFFFFF"/>
                </a:solidFill>
                <a:effectLst/>
              </a:rPr>
            </a:br>
            <a:endParaRPr lang="es-ES" b="1">
              <a:solidFill>
                <a:srgbClr val="FFFFFF"/>
              </a:solidFill>
              <a:effectLst/>
            </a:endParaRPr>
          </a:p>
        </p:txBody>
      </p:sp>
      <p:pic>
        <p:nvPicPr>
          <p:cNvPr id="26627" name="Picture 4" descr="chicoportada">
            <a:extLst>
              <a:ext uri="{FF2B5EF4-FFF2-40B4-BE49-F238E27FC236}">
                <a16:creationId xmlns:a16="http://schemas.microsoft.com/office/drawing/2014/main" id="{595DF4E7-318F-4199-8210-15AC233074E3}"/>
              </a:ext>
            </a:extLst>
          </p:cNvPr>
          <p:cNvPicPr>
            <a:picLocks noGrp="1" noChangeAspect="1" noChangeArrowheads="1"/>
          </p:cNvPicPr>
          <p:nvPr>
            <p:ph sz="half"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1836739" y="1914526"/>
            <a:ext cx="1768475" cy="4005263"/>
          </a:xfrm>
        </p:spPr>
      </p:pic>
      <p:pic>
        <p:nvPicPr>
          <p:cNvPr id="26628" name="Picture 7" descr="chicaportada">
            <a:extLst>
              <a:ext uri="{FF2B5EF4-FFF2-40B4-BE49-F238E27FC236}">
                <a16:creationId xmlns:a16="http://schemas.microsoft.com/office/drawing/2014/main" id="{C1E91176-8EDF-474E-A14C-2830CEFE3ED3}"/>
              </a:ext>
            </a:extLst>
          </p:cNvPr>
          <p:cNvPicPr>
            <a:picLocks noGrp="1" noChangeAspect="1" noChangeArrowheads="1"/>
          </p:cNvPicPr>
          <p:nvPr>
            <p:ph sz="half" idx="2"/>
          </p:nvPr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8688388" y="1989139"/>
            <a:ext cx="1606550" cy="4103687"/>
          </a:xfrm>
        </p:spPr>
      </p:pic>
      <p:sp>
        <p:nvSpPr>
          <p:cNvPr id="26629" name="Rectangle 12">
            <a:extLst>
              <a:ext uri="{FF2B5EF4-FFF2-40B4-BE49-F238E27FC236}">
                <a16:creationId xmlns:a16="http://schemas.microsoft.com/office/drawing/2014/main" id="{EF1DD578-C80B-4DFB-B295-C99962892FBF}"/>
              </a:ext>
            </a:extLst>
          </p:cNvPr>
          <p:cNvSpPr>
            <a:spLocks noChangeArrowheads="1"/>
          </p:cNvSpPr>
          <p:nvPr/>
        </p:nvSpPr>
        <p:spPr bwMode="auto">
          <a:xfrm>
            <a:off x="4008438" y="1773238"/>
            <a:ext cx="4464050" cy="4464050"/>
          </a:xfrm>
          <a:prstGeom prst="rect">
            <a:avLst/>
          </a:prstGeom>
          <a:solidFill>
            <a:srgbClr val="CCFFCC"/>
          </a:solidFill>
          <a:ln w="28575">
            <a:solidFill>
              <a:srgbClr val="808080"/>
            </a:solidFill>
            <a:prstDash val="dashDot"/>
            <a:miter lim="800000"/>
            <a:headEnd/>
            <a:tailEnd/>
          </a:ln>
        </p:spPr>
        <p:txBody>
          <a:bodyPr/>
          <a:lstStyle>
            <a:lvl1pPr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"/>
              <a:defRPr sz="3200">
                <a:solidFill>
                  <a:schemeClr val="tx2"/>
                </a:solidFill>
                <a:latin typeface="Franklin Gothic Book" panose="020B0503020102020204" pitchFamily="34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"/>
              <a:defRPr sz="2800">
                <a:solidFill>
                  <a:schemeClr val="tx2"/>
                </a:solidFill>
                <a:latin typeface="Franklin Gothic Book" panose="020B05030201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"/>
              <a:defRPr sz="2400">
                <a:solidFill>
                  <a:schemeClr val="tx2"/>
                </a:solidFill>
                <a:latin typeface="Franklin Gothic Book" panose="020B0503020102020204" pitchFamily="34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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9pPr>
          </a:lstStyle>
          <a:p>
            <a:pPr algn="just" eaLnBrk="1" hangingPunct="1">
              <a:spcBef>
                <a:spcPct val="0"/>
              </a:spcBef>
              <a:buClrTx/>
              <a:buSzTx/>
              <a:buFontTx/>
              <a:buNone/>
            </a:pPr>
            <a:endParaRPr lang="es-ES" altLang="es-ES" sz="1000" b="1">
              <a:solidFill>
                <a:srgbClr val="000000"/>
              </a:solidFill>
              <a:latin typeface="Arial" panose="020B0604020202020204" pitchFamily="34" charset="0"/>
            </a:endParaRPr>
          </a:p>
          <a:p>
            <a:pPr algn="just" eaLnBrk="1" hangingPunct="1">
              <a:spcBef>
                <a:spcPct val="0"/>
              </a:spcBef>
              <a:buClrTx/>
              <a:buSzTx/>
              <a:buFontTx/>
              <a:buChar char="•"/>
            </a:pPr>
            <a:r>
              <a:rPr lang="es-ES" altLang="es-ES" sz="1800" b="1">
                <a:solidFill>
                  <a:srgbClr val="FF0000"/>
                </a:solidFill>
                <a:latin typeface="Arial" panose="020B0604020202020204" pitchFamily="34" charset="0"/>
              </a:rPr>
              <a:t> </a:t>
            </a:r>
            <a:r>
              <a:rPr lang="es-ES" altLang="es-ES" sz="1800" b="1" u="sng">
                <a:solidFill>
                  <a:srgbClr val="FF0000"/>
                </a:solidFill>
                <a:latin typeface="Arial" panose="020B0604020202020204" pitchFamily="34" charset="0"/>
              </a:rPr>
              <a:t>Búsqueda de la identidad</a:t>
            </a:r>
            <a:r>
              <a:rPr lang="es-ES" altLang="es-ES" sz="1800" b="1">
                <a:solidFill>
                  <a:srgbClr val="FF0000"/>
                </a:solidFill>
                <a:latin typeface="Arial" panose="020B0604020202020204" pitchFamily="34" charset="0"/>
              </a:rPr>
              <a:t>, a veces a través de comportamientos extraños, modas y hasta del enfrentamiento y la oposición  con los adultos.</a:t>
            </a:r>
          </a:p>
          <a:p>
            <a:pPr algn="just" eaLnBrk="1" hangingPunct="1">
              <a:spcBef>
                <a:spcPct val="0"/>
              </a:spcBef>
              <a:buClrTx/>
              <a:buSzTx/>
              <a:buFontTx/>
              <a:buNone/>
            </a:pPr>
            <a:endParaRPr lang="es-ES" altLang="es-ES" sz="1400" b="1">
              <a:solidFill>
                <a:srgbClr val="FF0000"/>
              </a:solidFill>
              <a:latin typeface="Arial" panose="020B0604020202020204" pitchFamily="34" charset="0"/>
            </a:endParaRPr>
          </a:p>
          <a:p>
            <a:pPr algn="just" eaLnBrk="1" hangingPunct="1">
              <a:spcBef>
                <a:spcPct val="0"/>
              </a:spcBef>
              <a:buClrTx/>
              <a:buSzTx/>
              <a:buFontTx/>
              <a:buChar char="•"/>
            </a:pPr>
            <a:r>
              <a:rPr lang="es-ES" altLang="es-ES" sz="1800" b="1">
                <a:solidFill>
                  <a:srgbClr val="FF0000"/>
                </a:solidFill>
                <a:latin typeface="Arial" panose="020B0604020202020204" pitchFamily="34" charset="0"/>
              </a:rPr>
              <a:t>Exigencia de </a:t>
            </a:r>
            <a:r>
              <a:rPr lang="es-ES" altLang="es-ES" sz="1800" b="1" u="sng">
                <a:solidFill>
                  <a:srgbClr val="FF0000"/>
                </a:solidFill>
                <a:latin typeface="Arial" panose="020B0604020202020204" pitchFamily="34" charset="0"/>
              </a:rPr>
              <a:t>mayor libertad</a:t>
            </a:r>
            <a:r>
              <a:rPr lang="es-ES" altLang="es-ES" sz="1800" b="1">
                <a:solidFill>
                  <a:srgbClr val="FF0000"/>
                </a:solidFill>
                <a:latin typeface="Arial" panose="020B0604020202020204" pitchFamily="34" charset="0"/>
              </a:rPr>
              <a:t>: “ya no soy una niña o un niño pequeño”.</a:t>
            </a:r>
          </a:p>
          <a:p>
            <a:pPr algn="just" eaLnBrk="1" hangingPunct="1">
              <a:spcBef>
                <a:spcPct val="0"/>
              </a:spcBef>
              <a:buClrTx/>
              <a:buSzTx/>
              <a:buFontTx/>
              <a:buNone/>
            </a:pPr>
            <a:endParaRPr lang="es-ES" altLang="es-ES" sz="1400" b="1">
              <a:solidFill>
                <a:srgbClr val="FF0000"/>
              </a:solidFill>
              <a:latin typeface="Arial" panose="020B0604020202020204" pitchFamily="34" charset="0"/>
            </a:endParaRPr>
          </a:p>
          <a:p>
            <a:pPr algn="just" eaLnBrk="1" hangingPunct="1">
              <a:spcBef>
                <a:spcPct val="0"/>
              </a:spcBef>
              <a:buClrTx/>
              <a:buSzTx/>
              <a:buFontTx/>
              <a:buChar char="•"/>
            </a:pPr>
            <a:r>
              <a:rPr lang="es-ES" altLang="es-ES" sz="1800" b="1">
                <a:solidFill>
                  <a:srgbClr val="FF0000"/>
                </a:solidFill>
                <a:latin typeface="Arial" panose="020B0604020202020204" pitchFamily="34" charset="0"/>
              </a:rPr>
              <a:t>Gran </a:t>
            </a:r>
            <a:r>
              <a:rPr lang="es-ES" altLang="es-ES" sz="1800" b="1" u="sng">
                <a:solidFill>
                  <a:srgbClr val="FF0000"/>
                </a:solidFill>
                <a:latin typeface="Arial" panose="020B0604020202020204" pitchFamily="34" charset="0"/>
              </a:rPr>
              <a:t>influencia del grupo de iguales</a:t>
            </a:r>
            <a:r>
              <a:rPr lang="es-ES" altLang="es-ES" sz="1800" b="1">
                <a:solidFill>
                  <a:srgbClr val="FF0000"/>
                </a:solidFill>
                <a:latin typeface="Arial" panose="020B0604020202020204" pitchFamily="34" charset="0"/>
              </a:rPr>
              <a:t> o de la pandilla frente a la de los padres.</a:t>
            </a:r>
          </a:p>
          <a:p>
            <a:pPr algn="just" eaLnBrk="1" hangingPunct="1">
              <a:spcBef>
                <a:spcPct val="0"/>
              </a:spcBef>
              <a:buClrTx/>
              <a:buSzTx/>
              <a:buFontTx/>
              <a:buNone/>
            </a:pPr>
            <a:endParaRPr lang="es-ES" altLang="es-ES" sz="1400" b="1">
              <a:solidFill>
                <a:srgbClr val="FF0000"/>
              </a:solidFill>
              <a:latin typeface="Arial" panose="020B0604020202020204" pitchFamily="34" charset="0"/>
            </a:endParaRPr>
          </a:p>
          <a:p>
            <a:pPr algn="just" eaLnBrk="1" hangingPunct="1">
              <a:spcBef>
                <a:spcPct val="0"/>
              </a:spcBef>
              <a:buClrTx/>
              <a:buSzTx/>
              <a:buFontTx/>
              <a:buChar char="•"/>
            </a:pPr>
            <a:r>
              <a:rPr lang="es-ES" altLang="es-ES" sz="1800" b="1" u="sng">
                <a:solidFill>
                  <a:srgbClr val="FF0000"/>
                </a:solidFill>
                <a:latin typeface="Arial" panose="020B0604020202020204" pitchFamily="34" charset="0"/>
              </a:rPr>
              <a:t>Nuevos intereses</a:t>
            </a:r>
            <a:r>
              <a:rPr lang="es-ES" altLang="es-ES" sz="1800" b="1">
                <a:solidFill>
                  <a:srgbClr val="FF0000"/>
                </a:solidFill>
                <a:latin typeface="Arial" panose="020B0604020202020204" pitchFamily="34" charset="0"/>
              </a:rPr>
              <a:t>: la calle, los amigos, los enamoramientos... A veces les resulta difícil hacerlos compatibles con el estudio..</a:t>
            </a:r>
          </a:p>
          <a:p>
            <a:pPr algn="just" eaLnBrk="1" hangingPunct="1">
              <a:spcBef>
                <a:spcPct val="0"/>
              </a:spcBef>
              <a:buClrTx/>
              <a:buSzTx/>
              <a:buFontTx/>
              <a:buNone/>
            </a:pPr>
            <a:endParaRPr lang="es-ES" altLang="es-ES" sz="1800" b="1">
              <a:solidFill>
                <a:srgbClr val="FF0000"/>
              </a:solidFill>
              <a:latin typeface="Arial" panose="020B0604020202020204" pitchFamily="34" charset="0"/>
            </a:endParaRPr>
          </a:p>
          <a:p>
            <a:pPr algn="just" eaLnBrk="1" hangingPunct="1">
              <a:spcBef>
                <a:spcPct val="0"/>
              </a:spcBef>
              <a:buClrTx/>
              <a:buSzTx/>
              <a:buFontTx/>
              <a:buNone/>
            </a:pPr>
            <a:endParaRPr lang="es-ES" altLang="es-ES" sz="1200">
              <a:solidFill>
                <a:schemeClr val="tx1"/>
              </a:solidFill>
              <a:latin typeface="Comic Sans MS" panose="030F0702030302020204" pitchFamily="66" charset="0"/>
            </a:endParaRPr>
          </a:p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endParaRPr lang="es-ES" altLang="es-ES" sz="1800">
              <a:solidFill>
                <a:schemeClr val="tx1"/>
              </a:solidFill>
              <a:latin typeface="Verdana" panose="020B0604030504040204" pitchFamily="34" charset="0"/>
            </a:endParaRPr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794" name="Rectangle 2">
            <a:extLst>
              <a:ext uri="{FF2B5EF4-FFF2-40B4-BE49-F238E27FC236}">
                <a16:creationId xmlns:a16="http://schemas.microsoft.com/office/drawing/2014/main" id="{21B6D7CF-95EA-4201-8571-6CEFE2609B62}"/>
              </a:ext>
            </a:extLst>
          </p:cNvPr>
          <p:cNvSpPr>
            <a:spLocks noGrp="1" noRot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>
              <a:defRPr/>
            </a:pPr>
            <a:r>
              <a:rPr lang="es-ES_tradnl" b="1"/>
              <a:t>La relación entre padres e hijos empieza a cambiar...</a:t>
            </a:r>
            <a:endParaRPr lang="es-ES" b="1"/>
          </a:p>
        </p:txBody>
      </p:sp>
      <p:sp>
        <p:nvSpPr>
          <p:cNvPr id="33796" name="Rectangle 4">
            <a:extLst>
              <a:ext uri="{FF2B5EF4-FFF2-40B4-BE49-F238E27FC236}">
                <a16:creationId xmlns:a16="http://schemas.microsoft.com/office/drawing/2014/main" id="{CE326A5A-5C47-4993-A2B3-16C73FF996B4}"/>
              </a:ext>
            </a:extLst>
          </p:cNvPr>
          <p:cNvSpPr>
            <a:spLocks noGrp="1" noRot="1"/>
          </p:cNvSpPr>
          <p:nvPr>
            <p:ph type="body" sz="half" idx="2"/>
          </p:nvPr>
        </p:nvSpPr>
        <p:spPr>
          <a:xfrm>
            <a:off x="5232400" y="1700214"/>
            <a:ext cx="4978400" cy="4852987"/>
          </a:xfrm>
        </p:spPr>
        <p:txBody>
          <a:bodyPr/>
          <a:lstStyle/>
          <a:p>
            <a:pPr>
              <a:lnSpc>
                <a:spcPct val="90000"/>
              </a:lnSpc>
            </a:pPr>
            <a:r>
              <a:rPr lang="es-ES_tradnl" altLang="es-ES"/>
              <a:t>Se vuelven </a:t>
            </a:r>
            <a:r>
              <a:rPr lang="es-ES_tradnl" altLang="es-ES" u="sng"/>
              <a:t>más ariscos y desobedientes</a:t>
            </a:r>
          </a:p>
          <a:p>
            <a:pPr>
              <a:lnSpc>
                <a:spcPct val="90000"/>
              </a:lnSpc>
            </a:pPr>
            <a:r>
              <a:rPr lang="es-ES_tradnl" altLang="es-ES"/>
              <a:t>Son </a:t>
            </a:r>
            <a:r>
              <a:rPr lang="es-ES_tradnl" altLang="es-ES" u="sng"/>
              <a:t>discutidores natos</a:t>
            </a:r>
            <a:r>
              <a:rPr lang="es-ES_tradnl" altLang="es-ES"/>
              <a:t>, expertos en llevar la contraria</a:t>
            </a:r>
          </a:p>
          <a:p>
            <a:pPr>
              <a:lnSpc>
                <a:spcPct val="90000"/>
              </a:lnSpc>
            </a:pPr>
            <a:r>
              <a:rPr lang="es-ES_tradnl" altLang="es-ES"/>
              <a:t>Tratan de </a:t>
            </a:r>
            <a:r>
              <a:rPr lang="es-ES_tradnl" altLang="es-ES" u="sng"/>
              <a:t>alejarse del control familiar</a:t>
            </a:r>
          </a:p>
          <a:p>
            <a:pPr>
              <a:lnSpc>
                <a:spcPct val="90000"/>
              </a:lnSpc>
            </a:pPr>
            <a:r>
              <a:rPr lang="es-ES_tradnl" altLang="es-ES" u="sng"/>
              <a:t>Nuevas influencias</a:t>
            </a:r>
            <a:r>
              <a:rPr lang="es-ES_tradnl" altLang="es-ES"/>
              <a:t>: el grupo de amigos</a:t>
            </a:r>
          </a:p>
          <a:p>
            <a:pPr>
              <a:lnSpc>
                <a:spcPct val="90000"/>
              </a:lnSpc>
            </a:pPr>
            <a:r>
              <a:rPr lang="es-ES_tradnl" altLang="es-ES"/>
              <a:t>Tienden a </a:t>
            </a:r>
            <a:r>
              <a:rPr lang="es-ES_tradnl" altLang="es-ES" u="sng"/>
              <a:t>evitar las responsabilidades</a:t>
            </a:r>
          </a:p>
          <a:p>
            <a:pPr>
              <a:lnSpc>
                <a:spcPct val="90000"/>
              </a:lnSpc>
              <a:buFont typeface="Arial" panose="020B0604020202020204" pitchFamily="34" charset="0"/>
              <a:buNone/>
            </a:pPr>
            <a:endParaRPr lang="es-ES" altLang="es-ES"/>
          </a:p>
        </p:txBody>
      </p:sp>
      <p:pic>
        <p:nvPicPr>
          <p:cNvPr id="28676" name="Picture 9" descr="PERSONA0303">
            <a:extLst>
              <a:ext uri="{FF2B5EF4-FFF2-40B4-BE49-F238E27FC236}">
                <a16:creationId xmlns:a16="http://schemas.microsoft.com/office/drawing/2014/main" id="{8AB4D196-BCF4-4F7D-944F-575721AAE6C8}"/>
              </a:ext>
            </a:extLst>
          </p:cNvPr>
          <p:cNvPicPr>
            <a:picLocks noGrp="1" noChangeAspect="1" noChangeArrowheads="1"/>
          </p:cNvPicPr>
          <p:nvPr>
            <p:ph type="clipArt" sz="half"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1836739" y="1985963"/>
            <a:ext cx="3343275" cy="3071812"/>
          </a:xfr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7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379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379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 nodeType="clickPar">
                      <p:stCondLst>
                        <p:cond delay="indefinite"/>
                      </p:stCondLst>
                      <p:childTnLst>
                        <p:par>
                          <p:cTn id="1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79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379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3379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 nodeType="clickPar">
                      <p:stCondLst>
                        <p:cond delay="indefinite"/>
                      </p:stCondLst>
                      <p:childTnLst>
                        <p:par>
                          <p:cTn id="1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79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3379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3379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 nodeType="clickPar">
                      <p:stCondLst>
                        <p:cond delay="indefinite"/>
                      </p:stCondLst>
                      <p:childTnLst>
                        <p:par>
                          <p:cTn id="2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79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3379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3379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 nodeType="clickPar">
                      <p:stCondLst>
                        <p:cond delay="indefinite"/>
                      </p:stCondLst>
                      <p:childTnLst>
                        <p:par>
                          <p:cTn id="2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79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3379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3379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 nodeType="clickPar">
                      <p:stCondLst>
                        <p:cond delay="indefinite"/>
                      </p:stCondLst>
                      <p:childTnLst>
                        <p:par>
                          <p:cTn id="3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796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33796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33796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3796" grpId="0" build="p" autoUpdateAnimBg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818" name="Rectangle 1026">
            <a:extLst>
              <a:ext uri="{FF2B5EF4-FFF2-40B4-BE49-F238E27FC236}">
                <a16:creationId xmlns:a16="http://schemas.microsoft.com/office/drawing/2014/main" id="{C4F80787-A838-4B3A-8650-120CB7B9B3D1}"/>
              </a:ext>
            </a:extLst>
          </p:cNvPr>
          <p:cNvSpPr>
            <a:spLocks noGrp="1" noRot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>
              <a:defRPr/>
            </a:pPr>
            <a:r>
              <a:rPr lang="es-ES_tradnl" b="1"/>
              <a:t>Es fundamental que el padre y la madre…</a:t>
            </a:r>
            <a:endParaRPr lang="es-ES" b="1"/>
          </a:p>
        </p:txBody>
      </p:sp>
      <p:sp>
        <p:nvSpPr>
          <p:cNvPr id="34819" name="Rectangle 1027">
            <a:extLst>
              <a:ext uri="{FF2B5EF4-FFF2-40B4-BE49-F238E27FC236}">
                <a16:creationId xmlns:a16="http://schemas.microsoft.com/office/drawing/2014/main" id="{4FE2515A-31F7-4F17-BA18-8BA18DD325DA}"/>
              </a:ext>
            </a:extLst>
          </p:cNvPr>
          <p:cNvSpPr>
            <a:spLocks noGrp="1" noRot="1"/>
          </p:cNvSpPr>
          <p:nvPr>
            <p:ph type="body" sz="half" idx="1"/>
          </p:nvPr>
        </p:nvSpPr>
        <p:spPr>
          <a:xfrm>
            <a:off x="1992314" y="1946276"/>
            <a:ext cx="4511675" cy="4506913"/>
          </a:xfrm>
        </p:spPr>
        <p:txBody>
          <a:bodyPr/>
          <a:lstStyle/>
          <a:p>
            <a:pPr>
              <a:buFont typeface="Arial" panose="020B0604020202020204" pitchFamily="34" charset="0"/>
              <a:buNone/>
            </a:pPr>
            <a:endParaRPr lang="es-ES_tradnl" altLang="es-ES" sz="800">
              <a:latin typeface="Comic Sans MS" panose="030F0702030302020204" pitchFamily="66" charset="0"/>
            </a:endParaRPr>
          </a:p>
          <a:p>
            <a:r>
              <a:rPr lang="es-ES_tradnl" altLang="es-ES" u="sng"/>
              <a:t>Actúen unidos</a:t>
            </a:r>
          </a:p>
          <a:p>
            <a:pPr>
              <a:buFont typeface="Arial" panose="020B0604020202020204" pitchFamily="34" charset="0"/>
              <a:buNone/>
            </a:pPr>
            <a:endParaRPr lang="es-ES_tradnl" altLang="es-ES" sz="1200"/>
          </a:p>
          <a:p>
            <a:r>
              <a:rPr lang="es-ES_tradnl" altLang="es-ES"/>
              <a:t>Establezcan unos </a:t>
            </a:r>
            <a:r>
              <a:rPr lang="es-ES_tradnl" altLang="es-ES" u="sng"/>
              <a:t>límites claros en la conducta</a:t>
            </a:r>
            <a:r>
              <a:rPr lang="es-ES_tradnl" altLang="es-ES"/>
              <a:t> de sus hijos e hijas</a:t>
            </a:r>
          </a:p>
          <a:p>
            <a:pPr>
              <a:buFont typeface="Arial" panose="020B0604020202020204" pitchFamily="34" charset="0"/>
              <a:buNone/>
            </a:pPr>
            <a:endParaRPr lang="es-ES_tradnl" altLang="es-ES" sz="1200"/>
          </a:p>
          <a:p>
            <a:r>
              <a:rPr lang="es-ES_tradnl" altLang="es-ES"/>
              <a:t>Ayuden a sus hijos e hijas a </a:t>
            </a:r>
            <a:r>
              <a:rPr lang="es-ES_tradnl" altLang="es-ES" u="sng"/>
              <a:t>conocer las consecuencias de sus actos</a:t>
            </a:r>
          </a:p>
          <a:p>
            <a:pPr>
              <a:buFont typeface="Arial" panose="020B0604020202020204" pitchFamily="34" charset="0"/>
              <a:buNone/>
            </a:pPr>
            <a:endParaRPr lang="es-ES" altLang="es-ES" u="sng"/>
          </a:p>
        </p:txBody>
      </p:sp>
      <p:pic>
        <p:nvPicPr>
          <p:cNvPr id="34822" name="Picture 1030" descr="FAMILIA0207">
            <a:extLst>
              <a:ext uri="{FF2B5EF4-FFF2-40B4-BE49-F238E27FC236}">
                <a16:creationId xmlns:a16="http://schemas.microsoft.com/office/drawing/2014/main" id="{BE4AA279-4F32-4BB6-8BFB-93DF997BDE12}"/>
              </a:ext>
            </a:extLst>
          </p:cNvPr>
          <p:cNvPicPr>
            <a:picLocks noGrp="1" noChangeAspect="1" noChangeArrowheads="1"/>
          </p:cNvPicPr>
          <p:nvPr>
            <p:ph type="clipArt" sz="half" idx="2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6180139" y="2290763"/>
            <a:ext cx="4186237" cy="3117850"/>
          </a:xfr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48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48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 nodeType="clickPar">
                      <p:stCondLst>
                        <p:cond delay="indefinite"/>
                      </p:stCondLst>
                      <p:childTnLst>
                        <p:par>
                          <p:cTn id="1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1" presetID="18" presetClass="entr" presetSubtype="1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3" dur="500"/>
                                        <p:tgtEl>
                                          <p:spTgt spid="348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 nodeType="clickPar">
                      <p:stCondLst>
                        <p:cond delay="indefinite"/>
                      </p:stCondLst>
                      <p:childTnLst>
                        <p:par>
                          <p:cTn id="15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6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1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3481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3481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 nodeType="clickPar">
                      <p:stCondLst>
                        <p:cond delay="indefinite"/>
                      </p:stCondLst>
                      <p:childTnLst>
                        <p:par>
                          <p:cTn id="2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2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1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3481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3481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 nodeType="clickPar">
                      <p:stCondLst>
                        <p:cond delay="indefinite"/>
                      </p:stCondLst>
                      <p:childTnLst>
                        <p:par>
                          <p:cTn id="2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8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1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3481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3481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4819" grpId="0" build="p" autoUpdateAnimBg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394" name="Rectangle 2">
            <a:extLst>
              <a:ext uri="{FF2B5EF4-FFF2-40B4-BE49-F238E27FC236}">
                <a16:creationId xmlns:a16="http://schemas.microsoft.com/office/drawing/2014/main" id="{2772ECC8-69D3-4AD5-A35C-D7DC16C7EE0A}"/>
              </a:ext>
            </a:extLst>
          </p:cNvPr>
          <p:cNvSpPr>
            <a:spLocks noGrp="1" noRot="1" noChangeArrowheads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s-ES" sz="3200" b="1"/>
              <a:t>¿Qué son los límites?</a:t>
            </a:r>
            <a:r>
              <a:rPr lang="es-ES" sz="4000"/>
              <a:t> </a:t>
            </a:r>
          </a:p>
        </p:txBody>
      </p:sp>
      <p:sp>
        <p:nvSpPr>
          <p:cNvPr id="32771" name="Rectangle 8">
            <a:extLst>
              <a:ext uri="{FF2B5EF4-FFF2-40B4-BE49-F238E27FC236}">
                <a16:creationId xmlns:a16="http://schemas.microsoft.com/office/drawing/2014/main" id="{E0574CED-E33A-44B0-B591-B9A2861DEB5D}"/>
              </a:ext>
            </a:extLst>
          </p:cNvPr>
          <p:cNvSpPr>
            <a:spLocks noGrp="1" noRot="1"/>
          </p:cNvSpPr>
          <p:nvPr>
            <p:ph type="body" sz="half" idx="2"/>
          </p:nvPr>
        </p:nvSpPr>
        <p:spPr>
          <a:xfrm>
            <a:off x="5232401" y="1600200"/>
            <a:ext cx="5184775" cy="4852988"/>
          </a:xfrm>
        </p:spPr>
        <p:txBody>
          <a:bodyPr/>
          <a:lstStyle/>
          <a:p>
            <a:pPr>
              <a:lnSpc>
                <a:spcPct val="90000"/>
              </a:lnSpc>
            </a:pPr>
            <a:r>
              <a:rPr lang="es-ES" altLang="es-ES" sz="2000" b="1" dirty="0">
                <a:solidFill>
                  <a:srgbClr val="FF0000"/>
                </a:solidFill>
              </a:rPr>
              <a:t>Necesitan el </a:t>
            </a:r>
            <a:r>
              <a:rPr lang="es-ES" altLang="es-ES" sz="2000" b="1" u="sng" dirty="0">
                <a:solidFill>
                  <a:srgbClr val="FF0000"/>
                </a:solidFill>
              </a:rPr>
              <a:t>control y la supervisión</a:t>
            </a:r>
            <a:r>
              <a:rPr lang="es-ES" altLang="es-ES" sz="2000" b="1" dirty="0">
                <a:solidFill>
                  <a:srgbClr val="FF0000"/>
                </a:solidFill>
              </a:rPr>
              <a:t> de la familia:</a:t>
            </a:r>
            <a:endParaRPr lang="es-ES" altLang="es-ES" sz="2000" dirty="0">
              <a:solidFill>
                <a:srgbClr val="FF0000"/>
              </a:solidFill>
            </a:endParaRPr>
          </a:p>
          <a:p>
            <a:pPr lvl="1">
              <a:lnSpc>
                <a:spcPct val="90000"/>
              </a:lnSpc>
            </a:pPr>
            <a:r>
              <a:rPr lang="es-ES" altLang="es-ES" sz="1800" b="1" dirty="0"/>
              <a:t>Horarios, estudio, amistades, salidas.</a:t>
            </a:r>
          </a:p>
          <a:p>
            <a:pPr lvl="1">
              <a:lnSpc>
                <a:spcPct val="90000"/>
              </a:lnSpc>
            </a:pPr>
            <a:r>
              <a:rPr lang="es-ES" altLang="es-ES" sz="1800" b="1" dirty="0"/>
              <a:t>Control del uso del móvil,  la tele, ordenador o </a:t>
            </a:r>
            <a:r>
              <a:rPr lang="es-ES" altLang="es-ES" sz="1800" b="1" dirty="0" err="1"/>
              <a:t>play</a:t>
            </a:r>
            <a:r>
              <a:rPr lang="es-ES" altLang="es-ES" sz="1800" b="1" dirty="0"/>
              <a:t>.</a:t>
            </a:r>
            <a:r>
              <a:rPr lang="es-ES" altLang="es-ES" sz="1800" dirty="0"/>
              <a:t> </a:t>
            </a:r>
          </a:p>
          <a:p>
            <a:pPr lvl="1">
              <a:lnSpc>
                <a:spcPct val="90000"/>
              </a:lnSpc>
            </a:pPr>
            <a:r>
              <a:rPr lang="es-ES" altLang="es-ES" sz="1800" b="1" dirty="0"/>
              <a:t>En la alimentación. </a:t>
            </a:r>
          </a:p>
          <a:p>
            <a:pPr lvl="1">
              <a:lnSpc>
                <a:spcPct val="90000"/>
              </a:lnSpc>
            </a:pPr>
            <a:r>
              <a:rPr lang="es-ES" altLang="es-ES" sz="1800" b="1" dirty="0"/>
              <a:t>En sus amistades.</a:t>
            </a:r>
          </a:p>
          <a:p>
            <a:pPr lvl="1">
              <a:lnSpc>
                <a:spcPct val="90000"/>
              </a:lnSpc>
              <a:buFont typeface="Wingdings" panose="05000000000000000000" pitchFamily="2" charset="2"/>
              <a:buNone/>
            </a:pPr>
            <a:endParaRPr lang="es-ES" altLang="es-ES" sz="1800" b="1" dirty="0"/>
          </a:p>
          <a:p>
            <a:pPr>
              <a:lnSpc>
                <a:spcPct val="90000"/>
              </a:lnSpc>
            </a:pPr>
            <a:r>
              <a:rPr lang="es-ES" altLang="es-ES" sz="2000" b="1">
                <a:solidFill>
                  <a:srgbClr val="FF0000"/>
                </a:solidFill>
              </a:rPr>
              <a:t>Las familias deben </a:t>
            </a:r>
            <a:r>
              <a:rPr lang="es-ES" altLang="es-ES" sz="2000" b="1" u="sng" dirty="0">
                <a:solidFill>
                  <a:srgbClr val="FF0000"/>
                </a:solidFill>
              </a:rPr>
              <a:t>dejar claro lo que está bien y lo que está mal:</a:t>
            </a:r>
          </a:p>
          <a:p>
            <a:pPr lvl="1">
              <a:lnSpc>
                <a:spcPct val="90000"/>
              </a:lnSpc>
            </a:pPr>
            <a:r>
              <a:rPr lang="es-ES" altLang="es-ES" sz="1800" b="1" dirty="0"/>
              <a:t>En su comportamiento: Que sean educados y respetuosos.</a:t>
            </a:r>
          </a:p>
          <a:p>
            <a:pPr lvl="1">
              <a:lnSpc>
                <a:spcPct val="90000"/>
              </a:lnSpc>
            </a:pPr>
            <a:r>
              <a:rPr lang="es-ES" altLang="es-ES" sz="1800" b="1" dirty="0"/>
              <a:t>En el estudio: Deben tener un horario de estudio fijo.</a:t>
            </a:r>
          </a:p>
        </p:txBody>
      </p:sp>
      <p:pic>
        <p:nvPicPr>
          <p:cNvPr id="32772" name="Picture 9" descr="FAMILIA0210">
            <a:extLst>
              <a:ext uri="{FF2B5EF4-FFF2-40B4-BE49-F238E27FC236}">
                <a16:creationId xmlns:a16="http://schemas.microsoft.com/office/drawing/2014/main" id="{C7AEB8DD-8D66-4A40-BCAF-4E47966568D6}"/>
              </a:ext>
            </a:extLst>
          </p:cNvPr>
          <p:cNvPicPr>
            <a:picLocks noGrp="1" noChangeAspect="1" noChangeArrowheads="1"/>
          </p:cNvPicPr>
          <p:nvPr>
            <p:ph sz="half"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1847851" y="2060576"/>
            <a:ext cx="3198813" cy="3700463"/>
          </a:xfrm>
        </p:spPr>
      </p:pic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42" name="Rectangle 2">
            <a:extLst>
              <a:ext uri="{FF2B5EF4-FFF2-40B4-BE49-F238E27FC236}">
                <a16:creationId xmlns:a16="http://schemas.microsoft.com/office/drawing/2014/main" id="{975A4453-54BC-4C68-9EE3-3E30FC4E2F1C}"/>
              </a:ext>
            </a:extLst>
          </p:cNvPr>
          <p:cNvSpPr>
            <a:spLocks noGrp="1" noRot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>
              <a:defRPr/>
            </a:pPr>
            <a:r>
              <a:rPr lang="es-ES_tradnl" sz="4000" b="1"/>
              <a:t>Aspectos básicos de la educación familiar</a:t>
            </a:r>
            <a:endParaRPr lang="es-ES" sz="4000" b="1"/>
          </a:p>
        </p:txBody>
      </p:sp>
      <p:sp>
        <p:nvSpPr>
          <p:cNvPr id="35844" name="Rectangle 4">
            <a:extLst>
              <a:ext uri="{FF2B5EF4-FFF2-40B4-BE49-F238E27FC236}">
                <a16:creationId xmlns:a16="http://schemas.microsoft.com/office/drawing/2014/main" id="{9C6BD383-0DB7-4DCE-B07B-9427CD45D201}"/>
              </a:ext>
            </a:extLst>
          </p:cNvPr>
          <p:cNvSpPr>
            <a:spLocks noGrp="1" noRot="1"/>
          </p:cNvSpPr>
          <p:nvPr>
            <p:ph type="body" sz="half" idx="2"/>
          </p:nvPr>
        </p:nvSpPr>
        <p:spPr>
          <a:xfrm>
            <a:off x="5519738" y="1628776"/>
            <a:ext cx="4946650" cy="4968875"/>
          </a:xfrm>
        </p:spPr>
        <p:txBody>
          <a:bodyPr/>
          <a:lstStyle/>
          <a:p>
            <a:pPr>
              <a:lnSpc>
                <a:spcPct val="90000"/>
              </a:lnSpc>
            </a:pPr>
            <a:r>
              <a:rPr lang="es-ES_tradnl" altLang="es-ES" sz="2400" b="1"/>
              <a:t>Tener comunicación: ¡hay que hablar con ellos/ellas!</a:t>
            </a:r>
          </a:p>
          <a:p>
            <a:pPr>
              <a:lnSpc>
                <a:spcPct val="90000"/>
              </a:lnSpc>
              <a:buFont typeface="Arial" panose="020B0604020202020204" pitchFamily="34" charset="0"/>
              <a:buNone/>
            </a:pPr>
            <a:endParaRPr lang="es-ES_tradnl" altLang="es-ES" sz="800" b="1"/>
          </a:p>
          <a:p>
            <a:pPr>
              <a:lnSpc>
                <a:spcPct val="90000"/>
              </a:lnSpc>
            </a:pPr>
            <a:r>
              <a:rPr lang="es-ES_tradnl" altLang="es-ES" sz="2400" b="1"/>
              <a:t>Los pilares de la buena educación son la exigencia y el afecto. </a:t>
            </a:r>
          </a:p>
          <a:p>
            <a:pPr>
              <a:lnSpc>
                <a:spcPct val="90000"/>
              </a:lnSpc>
              <a:buFont typeface="Arial" panose="020B0604020202020204" pitchFamily="34" charset="0"/>
              <a:buNone/>
            </a:pPr>
            <a:endParaRPr lang="es-ES_tradnl" altLang="es-ES" sz="1000" b="1"/>
          </a:p>
          <a:p>
            <a:pPr>
              <a:lnSpc>
                <a:spcPct val="90000"/>
              </a:lnSpc>
            </a:pPr>
            <a:r>
              <a:rPr lang="es-ES_tradnl" altLang="es-ES" sz="2400" b="1"/>
              <a:t>Eviten el sentimiento de culpa y el mito del padre amigo.</a:t>
            </a:r>
          </a:p>
          <a:p>
            <a:pPr>
              <a:lnSpc>
                <a:spcPct val="90000"/>
              </a:lnSpc>
              <a:buFont typeface="Arial" panose="020B0604020202020204" pitchFamily="34" charset="0"/>
              <a:buNone/>
            </a:pPr>
            <a:endParaRPr lang="es-ES_tradnl" altLang="es-ES" sz="1000" b="1"/>
          </a:p>
          <a:p>
            <a:pPr>
              <a:lnSpc>
                <a:spcPct val="90000"/>
              </a:lnSpc>
            </a:pPr>
            <a:r>
              <a:rPr lang="es-ES" altLang="es-ES" sz="2400" b="1"/>
              <a:t>Es imposible ejercer de padre o de madre sin…</a:t>
            </a:r>
          </a:p>
          <a:p>
            <a:pPr lvl="1">
              <a:lnSpc>
                <a:spcPct val="90000"/>
              </a:lnSpc>
            </a:pPr>
            <a:r>
              <a:rPr lang="es-ES" altLang="es-ES" sz="2000" b="1"/>
              <a:t>Ser pesado</a:t>
            </a:r>
          </a:p>
          <a:p>
            <a:pPr lvl="1">
              <a:lnSpc>
                <a:spcPct val="90000"/>
              </a:lnSpc>
            </a:pPr>
            <a:r>
              <a:rPr lang="es-ES" altLang="es-ES" sz="2000" b="1"/>
              <a:t>Decir que no</a:t>
            </a:r>
          </a:p>
          <a:p>
            <a:pPr>
              <a:lnSpc>
                <a:spcPct val="90000"/>
              </a:lnSpc>
            </a:pPr>
            <a:endParaRPr lang="es-ES_tradnl" altLang="es-ES" sz="2400" b="1"/>
          </a:p>
          <a:p>
            <a:pPr>
              <a:lnSpc>
                <a:spcPct val="90000"/>
              </a:lnSpc>
            </a:pPr>
            <a:endParaRPr lang="es-ES" altLang="es-ES" sz="2400" b="1"/>
          </a:p>
        </p:txBody>
      </p:sp>
      <p:pic>
        <p:nvPicPr>
          <p:cNvPr id="35846" name="Picture 6" descr="FAMILIA0506">
            <a:extLst>
              <a:ext uri="{FF2B5EF4-FFF2-40B4-BE49-F238E27FC236}">
                <a16:creationId xmlns:a16="http://schemas.microsoft.com/office/drawing/2014/main" id="{CC58C292-0319-4A21-B13A-0499C78AF583}"/>
              </a:ext>
            </a:extLst>
          </p:cNvPr>
          <p:cNvPicPr>
            <a:picLocks noGrp="1" noChangeAspect="1" noChangeArrowheads="1"/>
          </p:cNvPicPr>
          <p:nvPr>
            <p:ph type="clipArt" sz="half"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1985963" y="2414589"/>
            <a:ext cx="3511550" cy="2727325"/>
          </a:xfr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8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584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584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 nodeType="clickPar">
                      <p:stCondLst>
                        <p:cond delay="indefinite"/>
                      </p:stCondLst>
                      <p:childTnLst>
                        <p:par>
                          <p:cTn id="1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1" presetID="24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58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to="" calcmode="lin" valueType="num">
                                      <p:cBhvr>
                                        <p:cTn id="13" dur="1" fill="hold"/>
                                        <p:tgtEl>
                                          <p:spTgt spid="35846"/>
                                        </p:tgtEl>
                                        <p:attrNameLst>
                                          <p:attrName/>
                                        </p:attrNameLst>
                                      </p:cBhvr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 nodeType="clickPar">
                      <p:stCondLst>
                        <p:cond delay="indefinite"/>
                      </p:stCondLst>
                      <p:childTnLst>
                        <p:par>
                          <p:cTn id="15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6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84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3584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3584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 nodeType="clickPar">
                      <p:stCondLst>
                        <p:cond delay="indefinite"/>
                      </p:stCondLst>
                      <p:childTnLst>
                        <p:par>
                          <p:cTn id="2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2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84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3584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3584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 nodeType="clickPar">
                      <p:stCondLst>
                        <p:cond delay="indefinite"/>
                      </p:stCondLst>
                      <p:childTnLst>
                        <p:par>
                          <p:cTn id="2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8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84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3584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3584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 nodeType="clickPar">
                      <p:stCondLst>
                        <p:cond delay="indefinite"/>
                      </p:stCondLst>
                      <p:childTnLst>
                        <p:par>
                          <p:cTn id="3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4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84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6" dur="500" fill="hold"/>
                                        <p:tgtEl>
                                          <p:spTgt spid="3584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3584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8" presetID="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84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0" dur="500" fill="hold"/>
                                        <p:tgtEl>
                                          <p:spTgt spid="3584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1" dur="500" fill="hold"/>
                                        <p:tgtEl>
                                          <p:spTgt spid="3584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2" presetID="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84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3584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5" dur="500" fill="hold"/>
                                        <p:tgtEl>
                                          <p:spTgt spid="3584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5844" grpId="0" build="p" autoUpdateAnimBg="0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938" name="Rectangle 2">
            <a:extLst>
              <a:ext uri="{FF2B5EF4-FFF2-40B4-BE49-F238E27FC236}">
                <a16:creationId xmlns:a16="http://schemas.microsoft.com/office/drawing/2014/main" id="{06975B93-66D3-4F6C-A64C-3F60DFD025A9}"/>
              </a:ext>
            </a:extLst>
          </p:cNvPr>
          <p:cNvSpPr>
            <a:spLocks noGrp="1" noRot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>
              <a:defRPr/>
            </a:pPr>
            <a:r>
              <a:rPr lang="es-ES_tradnl">
                <a:latin typeface="Comic Sans MS" pitchFamily="66" charset="0"/>
              </a:rPr>
              <a:t>Pedimos a los padres que ayuden a sus hijos a...</a:t>
            </a:r>
            <a:endParaRPr lang="es-ES">
              <a:latin typeface="Comic Sans MS" pitchFamily="66" charset="0"/>
            </a:endParaRPr>
          </a:p>
        </p:txBody>
      </p:sp>
      <p:sp>
        <p:nvSpPr>
          <p:cNvPr id="39941" name="Rectangle 5">
            <a:extLst>
              <a:ext uri="{FF2B5EF4-FFF2-40B4-BE49-F238E27FC236}">
                <a16:creationId xmlns:a16="http://schemas.microsoft.com/office/drawing/2014/main" id="{894070B0-2D59-4DE2-ACD9-FD0DC7B5A40D}"/>
              </a:ext>
            </a:extLst>
          </p:cNvPr>
          <p:cNvSpPr>
            <a:spLocks noGrp="1" noRot="1"/>
          </p:cNvSpPr>
          <p:nvPr>
            <p:ph type="body" sz="half" idx="3"/>
          </p:nvPr>
        </p:nvSpPr>
        <p:spPr>
          <a:xfrm>
            <a:off x="1919288" y="4079876"/>
            <a:ext cx="8547100" cy="2397125"/>
          </a:xfrm>
        </p:spPr>
        <p:txBody>
          <a:bodyPr/>
          <a:lstStyle/>
          <a:p>
            <a:pPr>
              <a:lnSpc>
                <a:spcPct val="90000"/>
              </a:lnSpc>
            </a:pPr>
            <a:r>
              <a:rPr lang="es-ES_tradnl" altLang="es-ES">
                <a:latin typeface="Comic Sans MS" panose="030F0702030302020204" pitchFamily="66" charset="0"/>
              </a:rPr>
              <a:t>Tener unos </a:t>
            </a:r>
            <a:r>
              <a:rPr lang="es-ES_tradnl" altLang="es-ES" u="sng">
                <a:latin typeface="Comic Sans MS" panose="030F0702030302020204" pitchFamily="66" charset="0"/>
              </a:rPr>
              <a:t>hábitos de estudio</a:t>
            </a:r>
            <a:r>
              <a:rPr lang="es-ES_tradnl" altLang="es-ES">
                <a:latin typeface="Comic Sans MS" panose="030F0702030302020204" pitchFamily="66" charset="0"/>
              </a:rPr>
              <a:t> adecuados.</a:t>
            </a:r>
          </a:p>
          <a:p>
            <a:pPr>
              <a:lnSpc>
                <a:spcPct val="90000"/>
              </a:lnSpc>
            </a:pPr>
            <a:r>
              <a:rPr lang="es-ES_tradnl" altLang="es-ES">
                <a:latin typeface="Comic Sans MS" panose="030F0702030302020204" pitchFamily="66" charset="0"/>
              </a:rPr>
              <a:t>Mantener unos hábitos de vida necesarios para el aprendizaje.</a:t>
            </a:r>
          </a:p>
          <a:p>
            <a:pPr>
              <a:lnSpc>
                <a:spcPct val="90000"/>
              </a:lnSpc>
            </a:pPr>
            <a:r>
              <a:rPr lang="es-ES_tradnl" altLang="es-ES" u="sng">
                <a:latin typeface="Comic Sans MS" panose="030F0702030302020204" pitchFamily="66" charset="0"/>
              </a:rPr>
              <a:t>Ser educados y respetar a los demás</a:t>
            </a:r>
            <a:r>
              <a:rPr lang="es-ES_tradnl" altLang="es-ES">
                <a:latin typeface="Comic Sans MS" panose="030F0702030302020204" pitchFamily="66" charset="0"/>
              </a:rPr>
              <a:t>: importancia de la educación familiar.</a:t>
            </a:r>
            <a:endParaRPr lang="es-ES" altLang="es-ES">
              <a:latin typeface="Comic Sans MS" panose="030F0702030302020204" pitchFamily="66" charset="0"/>
            </a:endParaRPr>
          </a:p>
        </p:txBody>
      </p:sp>
      <p:pic>
        <p:nvPicPr>
          <p:cNvPr id="39943" name="Picture 7" descr="1schoolgirl15-thumb">
            <a:extLst>
              <a:ext uri="{FF2B5EF4-FFF2-40B4-BE49-F238E27FC236}">
                <a16:creationId xmlns:a16="http://schemas.microsoft.com/office/drawing/2014/main" id="{C4D95051-B348-4EF9-8693-61A7C1D4BA5B}"/>
              </a:ext>
            </a:extLst>
          </p:cNvPr>
          <p:cNvPicPr>
            <a:picLocks noGrp="1" noChangeAspect="1" noChangeArrowheads="1"/>
          </p:cNvPicPr>
          <p:nvPr>
            <p:ph sz="quarter"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2468563" y="1600200"/>
            <a:ext cx="2901950" cy="2165350"/>
          </a:xfrm>
        </p:spPr>
      </p:pic>
      <p:pic>
        <p:nvPicPr>
          <p:cNvPr id="39945" name="Picture 9" descr="EDUCA0003">
            <a:extLst>
              <a:ext uri="{FF2B5EF4-FFF2-40B4-BE49-F238E27FC236}">
                <a16:creationId xmlns:a16="http://schemas.microsoft.com/office/drawing/2014/main" id="{CD643B00-9842-4A8E-B898-924226D35725}"/>
              </a:ext>
            </a:extLst>
          </p:cNvPr>
          <p:cNvPicPr>
            <a:picLocks noGrp="1" noChangeAspect="1" noChangeArrowheads="1"/>
          </p:cNvPicPr>
          <p:nvPr>
            <p:ph sz="quarter" idx="2"/>
          </p:nvPr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6316664" y="1600200"/>
            <a:ext cx="3686175" cy="2165350"/>
          </a:xfr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9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993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993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 nodeType="clickPar">
                      <p:stCondLst>
                        <p:cond delay="indefinite"/>
                      </p:stCondLst>
                      <p:childTnLst>
                        <p:par>
                          <p:cTn id="1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1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9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3" dur="500"/>
                                        <p:tgtEl>
                                          <p:spTgt spid="3994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 nodeType="clickPar">
                      <p:stCondLst>
                        <p:cond delay="indefinite"/>
                      </p:stCondLst>
                      <p:childTnLst>
                        <p:par>
                          <p:cTn id="15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6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94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3994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3994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 nodeType="clickPar">
                      <p:stCondLst>
                        <p:cond delay="indefinite"/>
                      </p:stCondLst>
                      <p:childTnLst>
                        <p:par>
                          <p:cTn id="2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2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94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3994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3994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 nodeType="clickPar">
                      <p:stCondLst>
                        <p:cond delay="indefinite"/>
                      </p:stCondLst>
                      <p:childTnLst>
                        <p:par>
                          <p:cTn id="2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8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94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3994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3994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 nodeType="clickPar">
                      <p:stCondLst>
                        <p:cond delay="indefinite"/>
                      </p:stCondLst>
                      <p:childTnLst>
                        <p:par>
                          <p:cTn id="3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4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9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6" dur="500" fill="hold"/>
                                        <p:tgtEl>
                                          <p:spTgt spid="3994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3994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9941" grpId="0" build="p" autoUpdateAnimBg="0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4" name="Rectangle 5">
            <a:extLst>
              <a:ext uri="{FF2B5EF4-FFF2-40B4-BE49-F238E27FC236}">
                <a16:creationId xmlns:a16="http://schemas.microsoft.com/office/drawing/2014/main" id="{07FC1897-E1EA-4EED-B92D-C070E8664962}"/>
              </a:ext>
            </a:extLst>
          </p:cNvPr>
          <p:cNvSpPr>
            <a:spLocks noChangeArrowheads="1"/>
          </p:cNvSpPr>
          <p:nvPr/>
        </p:nvSpPr>
        <p:spPr bwMode="auto">
          <a:xfrm>
            <a:off x="3575050" y="5373688"/>
            <a:ext cx="4914900" cy="1257300"/>
          </a:xfrm>
          <a:prstGeom prst="rect">
            <a:avLst/>
          </a:prstGeom>
          <a:solidFill>
            <a:srgbClr val="99CCFF"/>
          </a:solidFill>
          <a:ln w="57150">
            <a:solidFill>
              <a:srgbClr val="808080"/>
            </a:solidFill>
            <a:miter lim="800000"/>
            <a:headEnd/>
            <a:tailEnd/>
          </a:ln>
        </p:spPr>
        <p:txBody>
          <a:bodyPr/>
          <a:lstStyle>
            <a:lvl1pPr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"/>
              <a:defRPr sz="3200">
                <a:solidFill>
                  <a:schemeClr val="tx2"/>
                </a:solidFill>
                <a:latin typeface="Franklin Gothic Book" panose="020B0503020102020204" pitchFamily="34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"/>
              <a:defRPr sz="2800">
                <a:solidFill>
                  <a:schemeClr val="tx2"/>
                </a:solidFill>
                <a:latin typeface="Franklin Gothic Book" panose="020B05030201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"/>
              <a:defRPr sz="2400">
                <a:solidFill>
                  <a:schemeClr val="tx2"/>
                </a:solidFill>
                <a:latin typeface="Franklin Gothic Book" panose="020B0503020102020204" pitchFamily="34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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endParaRPr lang="es-ES_tradnl" altLang="es-ES" sz="1800">
              <a:solidFill>
                <a:schemeClr val="tx1"/>
              </a:solidFill>
              <a:latin typeface="Arial" panose="020B0604020202020204" pitchFamily="34" charset="0"/>
            </a:endParaRPr>
          </a:p>
        </p:txBody>
      </p:sp>
      <p:sp>
        <p:nvSpPr>
          <p:cNvPr id="38915" name="Rectangle 11">
            <a:extLst>
              <a:ext uri="{FF2B5EF4-FFF2-40B4-BE49-F238E27FC236}">
                <a16:creationId xmlns:a16="http://schemas.microsoft.com/office/drawing/2014/main" id="{C677F771-1EBB-4DD6-B3FB-5288DB32A5F3}"/>
              </a:ext>
            </a:extLst>
          </p:cNvPr>
          <p:cNvSpPr>
            <a:spLocks noChangeArrowheads="1"/>
          </p:cNvSpPr>
          <p:nvPr/>
        </p:nvSpPr>
        <p:spPr bwMode="auto">
          <a:xfrm>
            <a:off x="3863975" y="2565400"/>
            <a:ext cx="1511300" cy="2808288"/>
          </a:xfrm>
          <a:prstGeom prst="rect">
            <a:avLst/>
          </a:prstGeom>
          <a:solidFill>
            <a:srgbClr val="993300">
              <a:alpha val="59999"/>
            </a:srgbClr>
          </a:solidFill>
          <a:ln w="57150">
            <a:solidFill>
              <a:srgbClr val="808080"/>
            </a:solidFill>
            <a:miter lim="800000"/>
            <a:headEnd/>
            <a:tailEnd/>
          </a:ln>
        </p:spPr>
        <p:txBody>
          <a:bodyPr/>
          <a:lstStyle>
            <a:lvl1pPr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"/>
              <a:defRPr sz="3200">
                <a:solidFill>
                  <a:schemeClr val="tx2"/>
                </a:solidFill>
                <a:latin typeface="Franklin Gothic Book" panose="020B0503020102020204" pitchFamily="34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"/>
              <a:defRPr sz="2800">
                <a:solidFill>
                  <a:schemeClr val="tx2"/>
                </a:solidFill>
                <a:latin typeface="Franklin Gothic Book" panose="020B05030201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"/>
              <a:defRPr sz="2400">
                <a:solidFill>
                  <a:schemeClr val="tx2"/>
                </a:solidFill>
                <a:latin typeface="Franklin Gothic Book" panose="020B0503020102020204" pitchFamily="34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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endParaRPr lang="es-ES_tradnl" altLang="es-ES" sz="1800">
              <a:solidFill>
                <a:schemeClr val="tx1"/>
              </a:solidFill>
              <a:latin typeface="Arial" panose="020B0604020202020204" pitchFamily="34" charset="0"/>
            </a:endParaRPr>
          </a:p>
        </p:txBody>
      </p:sp>
      <p:sp>
        <p:nvSpPr>
          <p:cNvPr id="38916" name="Rectangle 7">
            <a:extLst>
              <a:ext uri="{FF2B5EF4-FFF2-40B4-BE49-F238E27FC236}">
                <a16:creationId xmlns:a16="http://schemas.microsoft.com/office/drawing/2014/main" id="{6ECE3AEA-346F-4BF0-933C-8A111835D064}"/>
              </a:ext>
            </a:extLst>
          </p:cNvPr>
          <p:cNvSpPr>
            <a:spLocks noChangeArrowheads="1"/>
          </p:cNvSpPr>
          <p:nvPr/>
        </p:nvSpPr>
        <p:spPr bwMode="auto">
          <a:xfrm>
            <a:off x="6672263" y="2636838"/>
            <a:ext cx="1511300" cy="2736850"/>
          </a:xfrm>
          <a:prstGeom prst="rect">
            <a:avLst/>
          </a:prstGeom>
          <a:solidFill>
            <a:srgbClr val="FFCC99"/>
          </a:solidFill>
          <a:ln w="57150">
            <a:solidFill>
              <a:srgbClr val="808080"/>
            </a:solidFill>
            <a:miter lim="800000"/>
            <a:headEnd/>
            <a:tailEnd/>
          </a:ln>
        </p:spPr>
        <p:txBody>
          <a:bodyPr/>
          <a:lstStyle>
            <a:lvl1pPr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"/>
              <a:defRPr sz="3200">
                <a:solidFill>
                  <a:schemeClr val="tx2"/>
                </a:solidFill>
                <a:latin typeface="Franklin Gothic Book" panose="020B0503020102020204" pitchFamily="34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"/>
              <a:defRPr sz="2800">
                <a:solidFill>
                  <a:schemeClr val="tx2"/>
                </a:solidFill>
                <a:latin typeface="Franklin Gothic Book" panose="020B05030201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"/>
              <a:defRPr sz="2400">
                <a:solidFill>
                  <a:schemeClr val="tx2"/>
                </a:solidFill>
                <a:latin typeface="Franklin Gothic Book" panose="020B0503020102020204" pitchFamily="34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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endParaRPr lang="es-ES_tradnl" altLang="es-ES" sz="1800">
              <a:solidFill>
                <a:schemeClr val="tx1"/>
              </a:solidFill>
              <a:latin typeface="Arial" panose="020B0604020202020204" pitchFamily="34" charset="0"/>
            </a:endParaRPr>
          </a:p>
        </p:txBody>
      </p:sp>
      <p:sp>
        <p:nvSpPr>
          <p:cNvPr id="38917" name="AutoShape 16">
            <a:extLst>
              <a:ext uri="{FF2B5EF4-FFF2-40B4-BE49-F238E27FC236}">
                <a16:creationId xmlns:a16="http://schemas.microsoft.com/office/drawing/2014/main" id="{9C8E1A2E-D7B2-4DCF-A07D-875D3BF5A572}"/>
              </a:ext>
            </a:extLst>
          </p:cNvPr>
          <p:cNvSpPr>
            <a:spLocks noChangeArrowheads="1"/>
          </p:cNvSpPr>
          <p:nvPr/>
        </p:nvSpPr>
        <p:spPr bwMode="auto">
          <a:xfrm>
            <a:off x="3216275" y="0"/>
            <a:ext cx="5600700" cy="2628900"/>
          </a:xfrm>
          <a:prstGeom prst="flowChartExtract">
            <a:avLst/>
          </a:prstGeom>
          <a:solidFill>
            <a:srgbClr val="FF9900"/>
          </a:solidFill>
          <a:ln w="57150">
            <a:solidFill>
              <a:srgbClr val="808080"/>
            </a:solidFill>
            <a:miter lim="800000"/>
            <a:headEnd/>
            <a:tailEnd/>
          </a:ln>
        </p:spPr>
        <p:txBody>
          <a:bodyPr/>
          <a:lstStyle>
            <a:lvl1pPr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"/>
              <a:defRPr sz="3200">
                <a:solidFill>
                  <a:schemeClr val="tx2"/>
                </a:solidFill>
                <a:latin typeface="Franklin Gothic Book" panose="020B0503020102020204" pitchFamily="34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"/>
              <a:defRPr sz="2800">
                <a:solidFill>
                  <a:schemeClr val="tx2"/>
                </a:solidFill>
                <a:latin typeface="Franklin Gothic Book" panose="020B05030201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"/>
              <a:defRPr sz="2400">
                <a:solidFill>
                  <a:schemeClr val="tx2"/>
                </a:solidFill>
                <a:latin typeface="Franklin Gothic Book" panose="020B0503020102020204" pitchFamily="34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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endParaRPr lang="es-ES_tradnl" altLang="es-ES" sz="1800">
              <a:solidFill>
                <a:schemeClr val="tx1"/>
              </a:solidFill>
              <a:latin typeface="Arial" panose="020B0604020202020204" pitchFamily="34" charset="0"/>
            </a:endParaRPr>
          </a:p>
        </p:txBody>
      </p:sp>
      <p:sp>
        <p:nvSpPr>
          <p:cNvPr id="38918" name="WordArt 15">
            <a:extLst>
              <a:ext uri="{FF2B5EF4-FFF2-40B4-BE49-F238E27FC236}">
                <a16:creationId xmlns:a16="http://schemas.microsoft.com/office/drawing/2014/main" id="{A90D7AA0-7725-4133-95DC-EFE982F8638E}"/>
              </a:ext>
            </a:extLst>
          </p:cNvPr>
          <p:cNvSpPr>
            <a:spLocks noChangeArrowheads="1" noChangeShapeType="1" noTextEdit="1"/>
          </p:cNvSpPr>
          <p:nvPr/>
        </p:nvSpPr>
        <p:spPr bwMode="auto">
          <a:xfrm>
            <a:off x="4872038" y="908050"/>
            <a:ext cx="2514600" cy="1600200"/>
          </a:xfrm>
          <a:prstGeom prst="rect">
            <a:avLst/>
          </a:prstGeom>
        </p:spPr>
        <p:txBody>
          <a:bodyPr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pPr algn="ctr"/>
            <a:r>
              <a:rPr lang="es-ES" sz="2000" kern="10">
                <a:ln w="9525">
                  <a:solidFill>
                    <a:srgbClr val="000000"/>
                  </a:solidFill>
                  <a:round/>
                  <a:headEnd/>
                  <a:tailEnd/>
                </a:ln>
                <a:solidFill>
                  <a:srgbClr val="000000"/>
                </a:solidFill>
                <a:latin typeface="Arial Narrow" panose="020B0606020202030204" pitchFamily="34" charset="0"/>
              </a:rPr>
              <a:t>Repasar</a:t>
            </a:r>
          </a:p>
          <a:p>
            <a:pPr algn="ctr"/>
            <a:r>
              <a:rPr lang="es-ES" sz="2000" kern="10">
                <a:ln w="9525">
                  <a:solidFill>
                    <a:srgbClr val="000000"/>
                  </a:solidFill>
                  <a:round/>
                  <a:headEnd/>
                  <a:tailEnd/>
                </a:ln>
                <a:solidFill>
                  <a:srgbClr val="000000"/>
                </a:solidFill>
                <a:latin typeface="Arial Narrow" panose="020B0606020202030204" pitchFamily="34" charset="0"/>
              </a:rPr>
              <a:t>y hacer los deberes</a:t>
            </a:r>
          </a:p>
        </p:txBody>
      </p:sp>
      <p:sp>
        <p:nvSpPr>
          <p:cNvPr id="38919" name="WordArt 14">
            <a:extLst>
              <a:ext uri="{FF2B5EF4-FFF2-40B4-BE49-F238E27FC236}">
                <a16:creationId xmlns:a16="http://schemas.microsoft.com/office/drawing/2014/main" id="{2850DA50-7A99-458A-B0AC-F5FA55E5EBC1}"/>
              </a:ext>
            </a:extLst>
          </p:cNvPr>
          <p:cNvSpPr>
            <a:spLocks noChangeArrowheads="1" noChangeShapeType="1" noTextEdit="1"/>
          </p:cNvSpPr>
          <p:nvPr/>
        </p:nvSpPr>
        <p:spPr bwMode="auto">
          <a:xfrm rot="19661877">
            <a:off x="2803526" y="1055689"/>
            <a:ext cx="2233613" cy="879475"/>
          </a:xfrm>
          <a:prstGeom prst="rect">
            <a:avLst/>
          </a:prstGeom>
        </p:spPr>
        <p:txBody>
          <a:bodyPr wrap="none" fromWordArt="1">
            <a:prstTxWarp prst="textSlantUp">
              <a:avLst>
                <a:gd name="adj" fmla="val 55556"/>
              </a:avLst>
            </a:prstTxWarp>
          </a:bodyPr>
          <a:lstStyle/>
          <a:p>
            <a:pPr algn="ctr"/>
            <a:r>
              <a:rPr lang="es-ES" sz="2000" kern="10">
                <a:ln w="9525">
                  <a:solidFill>
                    <a:schemeClr val="tx2"/>
                  </a:solidFill>
                  <a:round/>
                  <a:headEnd/>
                  <a:tailEnd/>
                </a:ln>
                <a:solidFill>
                  <a:schemeClr val="tx2"/>
                </a:solidFill>
                <a:latin typeface="Arial Narrow" panose="020B0606020202030204" pitchFamily="34" charset="0"/>
              </a:rPr>
              <a:t>Poner Interés</a:t>
            </a:r>
          </a:p>
        </p:txBody>
      </p:sp>
      <p:sp>
        <p:nvSpPr>
          <p:cNvPr id="38920" name="WordArt 13">
            <a:extLst>
              <a:ext uri="{FF2B5EF4-FFF2-40B4-BE49-F238E27FC236}">
                <a16:creationId xmlns:a16="http://schemas.microsoft.com/office/drawing/2014/main" id="{757AA212-942D-470D-868D-48A5C0E95206}"/>
              </a:ext>
            </a:extLst>
          </p:cNvPr>
          <p:cNvSpPr>
            <a:spLocks noChangeArrowheads="1" noChangeShapeType="1" noTextEdit="1"/>
          </p:cNvSpPr>
          <p:nvPr/>
        </p:nvSpPr>
        <p:spPr bwMode="auto">
          <a:xfrm rot="3089613">
            <a:off x="6832601" y="1116013"/>
            <a:ext cx="2447925" cy="800100"/>
          </a:xfrm>
          <a:prstGeom prst="rect">
            <a:avLst/>
          </a:prstGeom>
        </p:spPr>
        <p:txBody>
          <a:bodyPr wrap="none" fromWordArt="1">
            <a:prstTxWarp prst="textSlantUp">
              <a:avLst>
                <a:gd name="adj" fmla="val 55556"/>
              </a:avLst>
            </a:prstTxWarp>
          </a:bodyPr>
          <a:lstStyle/>
          <a:p>
            <a:pPr algn="ctr"/>
            <a:r>
              <a:rPr lang="es-ES" sz="2000" kern="10">
                <a:ln w="9525">
                  <a:solidFill>
                    <a:schemeClr val="tx2"/>
                  </a:solidFill>
                  <a:round/>
                  <a:headEnd/>
                  <a:tailEnd/>
                </a:ln>
                <a:solidFill>
                  <a:schemeClr val="tx2"/>
                </a:solidFill>
                <a:latin typeface="Arial Narrow" panose="020B0606020202030204" pitchFamily="34" charset="0"/>
              </a:rPr>
              <a:t>Prestar Atención</a:t>
            </a:r>
          </a:p>
        </p:txBody>
      </p:sp>
      <p:sp>
        <p:nvSpPr>
          <p:cNvPr id="38921" name="WordArt 12">
            <a:extLst>
              <a:ext uri="{FF2B5EF4-FFF2-40B4-BE49-F238E27FC236}">
                <a16:creationId xmlns:a16="http://schemas.microsoft.com/office/drawing/2014/main" id="{BC872CCE-462F-451A-BDEE-DA962BBE6B59}"/>
              </a:ext>
            </a:extLst>
          </p:cNvPr>
          <p:cNvSpPr>
            <a:spLocks noChangeArrowheads="1" noChangeShapeType="1" noTextEdit="1"/>
          </p:cNvSpPr>
          <p:nvPr/>
        </p:nvSpPr>
        <p:spPr bwMode="auto">
          <a:xfrm>
            <a:off x="3216275" y="0"/>
            <a:ext cx="6057900" cy="666750"/>
          </a:xfrm>
          <a:prstGeom prst="rect">
            <a:avLst/>
          </a:prstGeom>
        </p:spPr>
        <p:txBody>
          <a:bodyPr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pPr algn="ctr"/>
            <a:r>
              <a:rPr lang="es-ES" sz="2000" kern="10">
                <a:ln w="9525">
                  <a:solidFill>
                    <a:schemeClr val="tx1"/>
                  </a:solidFill>
                  <a:round/>
                  <a:headEnd/>
                  <a:tailEnd/>
                </a:ln>
                <a:latin typeface="Arial Narrow" panose="020B0606020202030204" pitchFamily="34" charset="0"/>
              </a:rPr>
              <a:t>¡CLAVES DEL ÉXITO ESCOLAR!</a:t>
            </a:r>
          </a:p>
        </p:txBody>
      </p:sp>
      <p:sp>
        <p:nvSpPr>
          <p:cNvPr id="38922" name="WordArt 4">
            <a:extLst>
              <a:ext uri="{FF2B5EF4-FFF2-40B4-BE49-F238E27FC236}">
                <a16:creationId xmlns:a16="http://schemas.microsoft.com/office/drawing/2014/main" id="{A5580EFA-94A8-4E86-9CBF-254799488AF7}"/>
              </a:ext>
            </a:extLst>
          </p:cNvPr>
          <p:cNvSpPr>
            <a:spLocks noChangeArrowheads="1" noChangeShapeType="1" noTextEdit="1"/>
          </p:cNvSpPr>
          <p:nvPr/>
        </p:nvSpPr>
        <p:spPr bwMode="auto">
          <a:xfrm>
            <a:off x="3071813" y="6515100"/>
            <a:ext cx="6172200" cy="342900"/>
          </a:xfrm>
          <a:prstGeom prst="rect">
            <a:avLst/>
          </a:prstGeom>
        </p:spPr>
        <p:txBody>
          <a:bodyPr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pPr algn="ctr"/>
            <a:r>
              <a:rPr lang="es-ES" sz="2400" kern="10">
                <a:ln w="9525">
                  <a:solidFill>
                    <a:srgbClr val="FF0000"/>
                  </a:solidFill>
                  <a:round/>
                  <a:headEnd/>
                  <a:tailEnd/>
                </a:ln>
                <a:solidFill>
                  <a:srgbClr val="FF0000"/>
                </a:solidFill>
                <a:latin typeface="Arial Narrow" panose="020B0606020202030204" pitchFamily="34" charset="0"/>
              </a:rPr>
              <a:t>Buenos hábitos de alimentación y descanso</a:t>
            </a:r>
          </a:p>
        </p:txBody>
      </p:sp>
      <p:sp>
        <p:nvSpPr>
          <p:cNvPr id="38923" name="WordArt 10">
            <a:extLst>
              <a:ext uri="{FF2B5EF4-FFF2-40B4-BE49-F238E27FC236}">
                <a16:creationId xmlns:a16="http://schemas.microsoft.com/office/drawing/2014/main" id="{35DBDAA7-7DF2-4504-A773-D3F01AD17978}"/>
              </a:ext>
            </a:extLst>
          </p:cNvPr>
          <p:cNvSpPr>
            <a:spLocks noChangeArrowheads="1" noChangeShapeType="1" noTextEdit="1"/>
          </p:cNvSpPr>
          <p:nvPr/>
        </p:nvSpPr>
        <p:spPr bwMode="auto">
          <a:xfrm>
            <a:off x="4008438" y="2708275"/>
            <a:ext cx="1223962" cy="2520950"/>
          </a:xfrm>
          <a:prstGeom prst="rect">
            <a:avLst/>
          </a:prstGeom>
        </p:spPr>
        <p:txBody>
          <a:bodyPr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pPr algn="ctr"/>
            <a:r>
              <a:rPr lang="es-ES" kern="10">
                <a:ln w="9525">
                  <a:solidFill>
                    <a:srgbClr val="FFFFFF"/>
                  </a:solidFill>
                  <a:round/>
                  <a:headEnd/>
                  <a:tailEnd/>
                </a:ln>
                <a:solidFill>
                  <a:srgbClr val="FFFFFF"/>
                </a:solidFill>
                <a:latin typeface="Arial Narrow" panose="020B0606020202030204" pitchFamily="34" charset="0"/>
              </a:rPr>
              <a:t>Estudiar</a:t>
            </a:r>
          </a:p>
          <a:p>
            <a:pPr algn="ctr"/>
            <a:r>
              <a:rPr lang="es-ES" kern="10">
                <a:ln w="9525">
                  <a:solidFill>
                    <a:srgbClr val="FFFFFF"/>
                  </a:solidFill>
                  <a:round/>
                  <a:headEnd/>
                  <a:tailEnd/>
                </a:ln>
                <a:solidFill>
                  <a:srgbClr val="FFFFFF"/>
                </a:solidFill>
                <a:latin typeface="Arial Narrow" panose="020B0606020202030204" pitchFamily="34" charset="0"/>
              </a:rPr>
              <a:t>todos</a:t>
            </a:r>
          </a:p>
          <a:p>
            <a:pPr algn="ctr"/>
            <a:r>
              <a:rPr lang="es-ES" kern="10">
                <a:ln w="9525">
                  <a:solidFill>
                    <a:srgbClr val="FFFFFF"/>
                  </a:solidFill>
                  <a:round/>
                  <a:headEnd/>
                  <a:tailEnd/>
                </a:ln>
                <a:solidFill>
                  <a:srgbClr val="FFFFFF"/>
                </a:solidFill>
                <a:latin typeface="Arial Narrow" panose="020B0606020202030204" pitchFamily="34" charset="0"/>
              </a:rPr>
              <a:t>los días</a:t>
            </a:r>
          </a:p>
          <a:p>
            <a:pPr algn="ctr"/>
            <a:r>
              <a:rPr lang="es-ES" kern="10">
                <a:ln w="9525">
                  <a:solidFill>
                    <a:srgbClr val="FFFFFF"/>
                  </a:solidFill>
                  <a:round/>
                  <a:headEnd/>
                  <a:tailEnd/>
                </a:ln>
                <a:solidFill>
                  <a:srgbClr val="FFFFFF"/>
                </a:solidFill>
                <a:latin typeface="Arial Narrow" panose="020B0606020202030204" pitchFamily="34" charset="0"/>
              </a:rPr>
              <a:t>a la misma</a:t>
            </a:r>
          </a:p>
          <a:p>
            <a:pPr algn="ctr"/>
            <a:r>
              <a:rPr lang="es-ES" kern="10">
                <a:ln w="9525">
                  <a:solidFill>
                    <a:srgbClr val="FFFFFF"/>
                  </a:solidFill>
                  <a:round/>
                  <a:headEnd/>
                  <a:tailEnd/>
                </a:ln>
                <a:solidFill>
                  <a:srgbClr val="FFFFFF"/>
                </a:solidFill>
                <a:latin typeface="Arial Narrow" panose="020B0606020202030204" pitchFamily="34" charset="0"/>
              </a:rPr>
              <a:t>hora</a:t>
            </a:r>
          </a:p>
        </p:txBody>
      </p:sp>
      <p:sp>
        <p:nvSpPr>
          <p:cNvPr id="38924" name="WordArt 6">
            <a:extLst>
              <a:ext uri="{FF2B5EF4-FFF2-40B4-BE49-F238E27FC236}">
                <a16:creationId xmlns:a16="http://schemas.microsoft.com/office/drawing/2014/main" id="{A59E210C-A1D9-4408-94A2-3CCF3D91E36F}"/>
              </a:ext>
            </a:extLst>
          </p:cNvPr>
          <p:cNvSpPr>
            <a:spLocks noChangeArrowheads="1" noChangeShapeType="1" noTextEdit="1"/>
          </p:cNvSpPr>
          <p:nvPr/>
        </p:nvSpPr>
        <p:spPr bwMode="auto">
          <a:xfrm>
            <a:off x="6743701" y="2708275"/>
            <a:ext cx="1223963" cy="2520950"/>
          </a:xfrm>
          <a:prstGeom prst="rect">
            <a:avLst/>
          </a:prstGeom>
        </p:spPr>
        <p:txBody>
          <a:bodyPr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pPr algn="ctr"/>
            <a:r>
              <a:rPr lang="es-ES" kern="10">
                <a:ln w="9525">
                  <a:solidFill>
                    <a:srgbClr val="000000"/>
                  </a:solidFill>
                  <a:round/>
                  <a:headEnd/>
                  <a:tailEnd/>
                </a:ln>
                <a:solidFill>
                  <a:srgbClr val="000000"/>
                </a:solidFill>
                <a:latin typeface="Arial Narrow" panose="020B0606020202030204" pitchFamily="34" charset="0"/>
              </a:rPr>
              <a:t>Estudiar</a:t>
            </a:r>
          </a:p>
          <a:p>
            <a:pPr algn="ctr"/>
            <a:r>
              <a:rPr lang="es-ES" kern="10">
                <a:ln w="9525">
                  <a:solidFill>
                    <a:srgbClr val="000000"/>
                  </a:solidFill>
                  <a:round/>
                  <a:headEnd/>
                  <a:tailEnd/>
                </a:ln>
                <a:solidFill>
                  <a:srgbClr val="000000"/>
                </a:solidFill>
                <a:latin typeface="Arial Narrow" panose="020B0606020202030204" pitchFamily="34" charset="0"/>
              </a:rPr>
              <a:t>entre </a:t>
            </a:r>
          </a:p>
          <a:p>
            <a:pPr algn="ctr"/>
            <a:r>
              <a:rPr lang="es-ES" kern="10">
                <a:ln w="9525">
                  <a:solidFill>
                    <a:srgbClr val="000000"/>
                  </a:solidFill>
                  <a:round/>
                  <a:headEnd/>
                  <a:tailEnd/>
                </a:ln>
                <a:solidFill>
                  <a:srgbClr val="000000"/>
                </a:solidFill>
                <a:latin typeface="Arial Narrow" panose="020B0606020202030204" pitchFamily="34" charset="0"/>
              </a:rPr>
              <a:t>1 y 2</a:t>
            </a:r>
          </a:p>
          <a:p>
            <a:pPr algn="ctr"/>
            <a:r>
              <a:rPr lang="es-ES" kern="10">
                <a:ln w="9525">
                  <a:solidFill>
                    <a:srgbClr val="000000"/>
                  </a:solidFill>
                  <a:round/>
                  <a:headEnd/>
                  <a:tailEnd/>
                </a:ln>
                <a:solidFill>
                  <a:srgbClr val="000000"/>
                </a:solidFill>
                <a:latin typeface="Arial Narrow" panose="020B0606020202030204" pitchFamily="34" charset="0"/>
              </a:rPr>
              <a:t>horas</a:t>
            </a:r>
          </a:p>
        </p:txBody>
      </p:sp>
      <p:sp>
        <p:nvSpPr>
          <p:cNvPr id="38925" name="WordArt 9">
            <a:extLst>
              <a:ext uri="{FF2B5EF4-FFF2-40B4-BE49-F238E27FC236}">
                <a16:creationId xmlns:a16="http://schemas.microsoft.com/office/drawing/2014/main" id="{DE3B62BD-91BD-4381-A1D6-C7AAC911C219}"/>
              </a:ext>
            </a:extLst>
          </p:cNvPr>
          <p:cNvSpPr>
            <a:spLocks noChangeArrowheads="1" noChangeShapeType="1" noTextEdit="1"/>
          </p:cNvSpPr>
          <p:nvPr/>
        </p:nvSpPr>
        <p:spPr bwMode="auto">
          <a:xfrm rot="5400000">
            <a:off x="4907758" y="3680620"/>
            <a:ext cx="2376487" cy="720725"/>
          </a:xfrm>
          <a:prstGeom prst="rect">
            <a:avLst/>
          </a:prstGeom>
        </p:spPr>
        <p:txBody>
          <a:bodyPr vert="wordArtVert"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pPr algn="ctr" fontAlgn="auto"/>
            <a:r>
              <a:rPr lang="es-ES" sz="1600" kern="10">
                <a:ln w="9525">
                  <a:solidFill>
                    <a:schemeClr val="tx2"/>
                  </a:solidFill>
                  <a:round/>
                  <a:headEnd/>
                  <a:tailEnd/>
                </a:ln>
                <a:solidFill>
                  <a:schemeClr val="tx2"/>
                </a:solidFill>
                <a:effectLst>
                  <a:outerShdw dist="35921" dir="2700000" algn="ctr" rotWithShape="0">
                    <a:srgbClr val="C0C0C0"/>
                  </a:outerShdw>
                </a:effectLst>
                <a:latin typeface="Arial Narrow" panose="020B0606020202030204" pitchFamily="34" charset="0"/>
              </a:rPr>
              <a:t>Materiales</a:t>
            </a:r>
          </a:p>
        </p:txBody>
      </p:sp>
      <p:sp>
        <p:nvSpPr>
          <p:cNvPr id="38926" name="WordArt 8">
            <a:extLst>
              <a:ext uri="{FF2B5EF4-FFF2-40B4-BE49-F238E27FC236}">
                <a16:creationId xmlns:a16="http://schemas.microsoft.com/office/drawing/2014/main" id="{1FBE9E7B-7582-44DB-9102-6E9805FF946D}"/>
              </a:ext>
            </a:extLst>
          </p:cNvPr>
          <p:cNvSpPr>
            <a:spLocks noChangeArrowheads="1" noChangeShapeType="1" noTextEdit="1"/>
          </p:cNvSpPr>
          <p:nvPr/>
        </p:nvSpPr>
        <p:spPr bwMode="auto">
          <a:xfrm>
            <a:off x="3863975" y="5661025"/>
            <a:ext cx="4343400" cy="793750"/>
          </a:xfrm>
          <a:prstGeom prst="rect">
            <a:avLst/>
          </a:prstGeom>
        </p:spPr>
        <p:txBody>
          <a:bodyPr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pPr algn="ctr"/>
            <a:r>
              <a:rPr lang="es-ES" sz="2400" kern="10">
                <a:ln w="9525">
                  <a:solidFill>
                    <a:srgbClr val="000000"/>
                  </a:solidFill>
                  <a:round/>
                  <a:headEnd/>
                  <a:tailEnd/>
                </a:ln>
                <a:solidFill>
                  <a:srgbClr val="000000"/>
                </a:solidFill>
                <a:latin typeface="Arial Narrow" panose="020B0606020202030204" pitchFamily="34" charset="0"/>
              </a:rPr>
              <a:t>Hábitos de Estudio</a:t>
            </a:r>
          </a:p>
        </p:txBody>
      </p:sp>
      <p:sp>
        <p:nvSpPr>
          <p:cNvPr id="38927" name="Rectangle 17">
            <a:extLst>
              <a:ext uri="{FF2B5EF4-FFF2-40B4-BE49-F238E27FC236}">
                <a16:creationId xmlns:a16="http://schemas.microsoft.com/office/drawing/2014/main" id="{C57A1E9D-EFCB-4663-A681-0EC436A99C50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1" y="1113909"/>
            <a:ext cx="184731" cy="36933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"/>
              <a:defRPr sz="3200">
                <a:solidFill>
                  <a:schemeClr val="tx2"/>
                </a:solidFill>
                <a:latin typeface="Franklin Gothic Book" panose="020B0503020102020204" pitchFamily="34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"/>
              <a:defRPr sz="2800">
                <a:solidFill>
                  <a:schemeClr val="tx2"/>
                </a:solidFill>
                <a:latin typeface="Franklin Gothic Book" panose="020B05030201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"/>
              <a:defRPr sz="2400">
                <a:solidFill>
                  <a:schemeClr val="tx2"/>
                </a:solidFill>
                <a:latin typeface="Franklin Gothic Book" panose="020B0503020102020204" pitchFamily="34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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endParaRPr lang="es-ES_tradnl" altLang="es-ES" sz="1800">
              <a:solidFill>
                <a:schemeClr val="tx1"/>
              </a:solidFill>
              <a:latin typeface="Arial" panose="020B0604020202020204" pitchFamily="34" charset="0"/>
            </a:endParaRPr>
          </a:p>
        </p:txBody>
      </p:sp>
      <p:sp>
        <p:nvSpPr>
          <p:cNvPr id="38928" name="Rectangle 18">
            <a:extLst>
              <a:ext uri="{FF2B5EF4-FFF2-40B4-BE49-F238E27FC236}">
                <a16:creationId xmlns:a16="http://schemas.microsoft.com/office/drawing/2014/main" id="{C0D37708-2C02-48D5-A3A8-9A4764311946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0" y="1069975"/>
            <a:ext cx="18415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"/>
              <a:defRPr sz="3200">
                <a:solidFill>
                  <a:schemeClr val="tx2"/>
                </a:solidFill>
                <a:latin typeface="Franklin Gothic Book" panose="020B0503020102020204" pitchFamily="34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"/>
              <a:defRPr sz="2800">
                <a:solidFill>
                  <a:schemeClr val="tx2"/>
                </a:solidFill>
                <a:latin typeface="Franklin Gothic Book" panose="020B05030201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"/>
              <a:defRPr sz="2400">
                <a:solidFill>
                  <a:schemeClr val="tx2"/>
                </a:solidFill>
                <a:latin typeface="Franklin Gothic Book" panose="020B0503020102020204" pitchFamily="34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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endParaRPr lang="es-ES_tradnl" altLang="es-ES" sz="2400">
              <a:solidFill>
                <a:schemeClr val="tx1"/>
              </a:solidFill>
              <a:latin typeface="Times New Roman" panose="02020603050405020304" pitchFamily="18" charset="0"/>
            </a:endParaRPr>
          </a:p>
        </p:txBody>
      </p:sp>
      <p:sp>
        <p:nvSpPr>
          <p:cNvPr id="38929" name="Rectangle 19">
            <a:extLst>
              <a:ext uri="{FF2B5EF4-FFF2-40B4-BE49-F238E27FC236}">
                <a16:creationId xmlns:a16="http://schemas.microsoft.com/office/drawing/2014/main" id="{95B0AABC-4293-428A-AE6D-119F27EBC9DB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1" y="1292137"/>
            <a:ext cx="184731" cy="120032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"/>
              <a:defRPr sz="3200">
                <a:solidFill>
                  <a:schemeClr val="tx2"/>
                </a:solidFill>
                <a:latin typeface="Franklin Gothic Book" panose="020B0503020102020204" pitchFamily="34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"/>
              <a:defRPr sz="2800">
                <a:solidFill>
                  <a:schemeClr val="tx2"/>
                </a:solidFill>
                <a:latin typeface="Franklin Gothic Book" panose="020B05030201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"/>
              <a:defRPr sz="2400">
                <a:solidFill>
                  <a:schemeClr val="tx2"/>
                </a:solidFill>
                <a:latin typeface="Franklin Gothic Book" panose="020B0503020102020204" pitchFamily="34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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br>
              <a:rPr lang="en-US" altLang="es-ES" sz="2400">
                <a:solidFill>
                  <a:schemeClr val="tx1"/>
                </a:solidFill>
                <a:latin typeface="Times New Roman" panose="02020603050405020304" pitchFamily="18" charset="0"/>
              </a:rPr>
            </a:br>
            <a:endParaRPr lang="en-US" altLang="es-ES" sz="2400">
              <a:solidFill>
                <a:schemeClr val="tx1"/>
              </a:solidFill>
              <a:latin typeface="Times New Roman" panose="02020603050405020304" pitchFamily="18" charset="0"/>
            </a:endParaRP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endParaRPr lang="en-US" altLang="es-ES" sz="2400">
              <a:solidFill>
                <a:schemeClr val="tx1"/>
              </a:solidFill>
              <a:latin typeface="Times New Roman" panose="02020603050405020304" pitchFamily="18" charset="0"/>
            </a:endParaRPr>
          </a:p>
        </p:txBody>
      </p:sp>
      <p:sp>
        <p:nvSpPr>
          <p:cNvPr id="38930" name="Rectangle 20">
            <a:extLst>
              <a:ext uri="{FF2B5EF4-FFF2-40B4-BE49-F238E27FC236}">
                <a16:creationId xmlns:a16="http://schemas.microsoft.com/office/drawing/2014/main" id="{D378815F-512A-45CF-837F-49C72CB1ED50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0" y="2257425"/>
            <a:ext cx="18415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"/>
              <a:defRPr sz="3200">
                <a:solidFill>
                  <a:schemeClr val="tx2"/>
                </a:solidFill>
                <a:latin typeface="Franklin Gothic Book" panose="020B0503020102020204" pitchFamily="34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"/>
              <a:defRPr sz="2800">
                <a:solidFill>
                  <a:schemeClr val="tx2"/>
                </a:solidFill>
                <a:latin typeface="Franklin Gothic Book" panose="020B05030201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"/>
              <a:defRPr sz="2400">
                <a:solidFill>
                  <a:schemeClr val="tx2"/>
                </a:solidFill>
                <a:latin typeface="Franklin Gothic Book" panose="020B0503020102020204" pitchFamily="34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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endParaRPr lang="es-ES_tradnl" altLang="es-ES" sz="2400">
              <a:solidFill>
                <a:schemeClr val="tx1"/>
              </a:solidFill>
              <a:latin typeface="Times New Roman" panose="02020603050405020304" pitchFamily="18" charset="0"/>
            </a:endParaRPr>
          </a:p>
        </p:txBody>
      </p:sp>
      <p:sp>
        <p:nvSpPr>
          <p:cNvPr id="38931" name="Rectangle 21">
            <a:extLst>
              <a:ext uri="{FF2B5EF4-FFF2-40B4-BE49-F238E27FC236}">
                <a16:creationId xmlns:a16="http://schemas.microsoft.com/office/drawing/2014/main" id="{F6356AEC-A07C-47F3-A141-9C0924316C4A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0" y="2257425"/>
            <a:ext cx="18415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"/>
              <a:defRPr sz="3200">
                <a:solidFill>
                  <a:schemeClr val="tx2"/>
                </a:solidFill>
                <a:latin typeface="Franklin Gothic Book" panose="020B0503020102020204" pitchFamily="34" charset="0"/>
              </a:defRPr>
            </a:lvl1pPr>
            <a:lvl2pPr marL="742950" indent="-285750"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"/>
              <a:defRPr sz="2800">
                <a:solidFill>
                  <a:schemeClr val="tx2"/>
                </a:solidFill>
                <a:latin typeface="Franklin Gothic Book" panose="020B05030201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"/>
              <a:defRPr sz="2400">
                <a:solidFill>
                  <a:schemeClr val="tx2"/>
                </a:solidFill>
                <a:latin typeface="Franklin Gothic Book" panose="020B0503020102020204" pitchFamily="34" charset="0"/>
              </a:defRPr>
            </a:lvl3pPr>
            <a:lvl4pPr marL="1600200" indent="-228600">
              <a:spcBef>
                <a:spcPct val="20000"/>
              </a:spcBef>
              <a:buClr>
                <a:schemeClr val="accent1"/>
              </a:buClr>
              <a:buSzPct val="70000"/>
              <a:buFont typeface="Wingdings 2" panose="05020102010507070707" pitchFamily="18" charset="2"/>
              <a:buChar char="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60000"/>
              <a:buFont typeface="Wingdings 2" panose="05020102010507070707" pitchFamily="18" charset="2"/>
              <a:buChar char=""/>
              <a:defRPr sz="2000">
                <a:solidFill>
                  <a:schemeClr val="tx2"/>
                </a:solidFill>
                <a:latin typeface="Franklin Gothic Book" panose="020B05030201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endParaRPr lang="es-ES_tradnl" altLang="es-ES" sz="2400">
              <a:solidFill>
                <a:schemeClr val="tx1"/>
              </a:solidFill>
              <a:latin typeface="Times New Roman" panose="02020603050405020304" pitchFamily="18" charset="0"/>
            </a:endParaRPr>
          </a:p>
        </p:txBody>
      </p: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8B5C9068-3767-4C67-84DF-6BC62608568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681037"/>
            <a:ext cx="10515600" cy="1386914"/>
          </a:xfrm>
        </p:spPr>
        <p:txBody>
          <a:bodyPr/>
          <a:lstStyle/>
          <a:p>
            <a:pPr algn="ctr"/>
            <a:r>
              <a:rPr lang="es-ES" dirty="0"/>
              <a:t> </a:t>
            </a:r>
            <a:r>
              <a:rPr lang="es-ES" sz="6000" dirty="0"/>
              <a:t>PROGRAMA CIMA</a:t>
            </a:r>
          </a:p>
        </p:txBody>
      </p:sp>
      <p:sp>
        <p:nvSpPr>
          <p:cNvPr id="3" name="Marcador de contenido 2">
            <a:extLst>
              <a:ext uri="{FF2B5EF4-FFF2-40B4-BE49-F238E27FC236}">
                <a16:creationId xmlns:a16="http://schemas.microsoft.com/office/drawing/2014/main" id="{37B4B477-C78E-4FF3-A4AA-529BDD73249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algn="just"/>
            <a:endParaRPr lang="es-ES" sz="3600" dirty="0"/>
          </a:p>
          <a:p>
            <a:pPr algn="just"/>
            <a:r>
              <a:rPr lang="es-ES" sz="3600" dirty="0"/>
              <a:t>HÁBITOS VIDA SALUDABLE</a:t>
            </a:r>
          </a:p>
          <a:p>
            <a:pPr algn="just"/>
            <a:r>
              <a:rPr lang="es-ES" sz="3600" dirty="0"/>
              <a:t>STEAM</a:t>
            </a:r>
          </a:p>
          <a:p>
            <a:pPr algn="just"/>
            <a:r>
              <a:rPr lang="es-ES" sz="3600" dirty="0"/>
              <a:t>ARTE CULTURA Y CREATIVIDAD</a:t>
            </a:r>
          </a:p>
          <a:p>
            <a:pPr algn="just"/>
            <a:r>
              <a:rPr lang="es-ES" sz="3600" dirty="0"/>
              <a:t>INNOVACIÓN,  SOCIAL Y EDUCACIÓN PARA EL DESARROLLO</a:t>
            </a:r>
          </a:p>
          <a:p>
            <a:pPr algn="just"/>
            <a:r>
              <a:rPr lang="es-ES" sz="3600" dirty="0"/>
              <a:t>EDUCOMUNICACIÓN</a:t>
            </a:r>
          </a:p>
          <a:p>
            <a:endParaRPr lang="es-ES" dirty="0"/>
          </a:p>
        </p:txBody>
      </p:sp>
    </p:spTree>
    <p:extLst>
      <p:ext uri="{BB962C8B-B14F-4D97-AF65-F5344CB8AC3E}">
        <p14:creationId xmlns:p14="http://schemas.microsoft.com/office/powerpoint/2010/main" val="3702922630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F429796A-97E1-4413-8FBE-BD25CCC633B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dirty="0"/>
              <a:t>HÁBITOS VIDA SALUDABLE</a:t>
            </a:r>
          </a:p>
        </p:txBody>
      </p:sp>
      <p:sp>
        <p:nvSpPr>
          <p:cNvPr id="3" name="Marcador de contenido 2">
            <a:extLst>
              <a:ext uri="{FF2B5EF4-FFF2-40B4-BE49-F238E27FC236}">
                <a16:creationId xmlns:a16="http://schemas.microsoft.com/office/drawing/2014/main" id="{E4617AE1-0B2D-4226-A3A7-5807FE7C327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es-ES" dirty="0"/>
              <a:t>NEUROEDUCACIÓN</a:t>
            </a:r>
          </a:p>
          <a:p>
            <a:r>
              <a:rPr lang="es-ES" dirty="0"/>
              <a:t>EDUCACIÓN EMOCIONAL</a:t>
            </a:r>
          </a:p>
          <a:p>
            <a:r>
              <a:rPr lang="es-ES" dirty="0"/>
              <a:t>ALIMENTACIÓN SALUDABLE</a:t>
            </a:r>
          </a:p>
          <a:p>
            <a:r>
              <a:rPr lang="es-ES" dirty="0"/>
              <a:t>ACTIVIDAD FÍSICA Y DEPORTE</a:t>
            </a:r>
          </a:p>
          <a:p>
            <a:r>
              <a:rPr lang="es-ES" dirty="0"/>
              <a:t>SUEÑO SALUDABLE Y AUTOCUIDADO</a:t>
            </a:r>
          </a:p>
          <a:p>
            <a:r>
              <a:rPr lang="es-ES" dirty="0"/>
              <a:t>EDUCACIÓN AFECTIVO-SEXUAL</a:t>
            </a:r>
          </a:p>
          <a:p>
            <a:r>
              <a:rPr lang="es-ES" dirty="0"/>
              <a:t>HIGIENE DIGITAL</a:t>
            </a:r>
          </a:p>
          <a:p>
            <a:r>
              <a:rPr lang="es-ES" dirty="0"/>
              <a:t>OCIO SALUDABLE Y SEGURO</a:t>
            </a:r>
          </a:p>
          <a:p>
            <a:r>
              <a:rPr lang="es-ES" dirty="0"/>
              <a:t>EDUCACIÓN VIAL</a:t>
            </a:r>
          </a:p>
        </p:txBody>
      </p:sp>
    </p:spTree>
    <p:extLst>
      <p:ext uri="{BB962C8B-B14F-4D97-AF65-F5344CB8AC3E}">
        <p14:creationId xmlns:p14="http://schemas.microsoft.com/office/powerpoint/2010/main" val="2742748666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361AD323-A532-44AC-A4F9-29A66DEF346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ctr"/>
            <a:r>
              <a:rPr lang="es-ES" sz="4800" dirty="0"/>
              <a:t>STEAM</a:t>
            </a:r>
          </a:p>
        </p:txBody>
      </p:sp>
      <p:sp>
        <p:nvSpPr>
          <p:cNvPr id="3" name="Marcador de contenido 2">
            <a:extLst>
              <a:ext uri="{FF2B5EF4-FFF2-40B4-BE49-F238E27FC236}">
                <a16:creationId xmlns:a16="http://schemas.microsoft.com/office/drawing/2014/main" id="{875B37CF-EF76-41EF-BC8A-507DF89833F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algn="just"/>
            <a:endParaRPr lang="es-ES" sz="3600" dirty="0"/>
          </a:p>
          <a:p>
            <a:pPr algn="just"/>
            <a:r>
              <a:rPr lang="es-ES" sz="3600" dirty="0"/>
              <a:t>PENSAMIENTO COMPUTACIONAL</a:t>
            </a:r>
          </a:p>
          <a:p>
            <a:pPr algn="just"/>
            <a:r>
              <a:rPr lang="es-ES" sz="3600" dirty="0"/>
              <a:t>PROGRAMACIÓN Y ROBÓTICA</a:t>
            </a:r>
          </a:p>
          <a:p>
            <a:pPr algn="just"/>
            <a:r>
              <a:rPr lang="es-ES" sz="3600" dirty="0"/>
              <a:t>INTELIGENCIA ARTIFICIAL</a:t>
            </a:r>
          </a:p>
        </p:txBody>
      </p:sp>
    </p:spTree>
    <p:extLst>
      <p:ext uri="{BB962C8B-B14F-4D97-AF65-F5344CB8AC3E}">
        <p14:creationId xmlns:p14="http://schemas.microsoft.com/office/powerpoint/2010/main" val="3052831166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EF72FE73-308E-4299-94DB-D2095D90565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s-ES" dirty="0"/>
              <a:t>ARTE CULTURA Y CREATIVIDAD</a:t>
            </a:r>
          </a:p>
        </p:txBody>
      </p:sp>
      <p:sp>
        <p:nvSpPr>
          <p:cNvPr id="3" name="Marcador de contenido 2">
            <a:extLst>
              <a:ext uri="{FF2B5EF4-FFF2-40B4-BE49-F238E27FC236}">
                <a16:creationId xmlns:a16="http://schemas.microsoft.com/office/drawing/2014/main" id="{787144BB-B4EC-41A8-9734-40985505464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s-ES" dirty="0"/>
          </a:p>
          <a:p>
            <a:r>
              <a:rPr lang="es-ES" sz="3600" dirty="0"/>
              <a:t>CINE</a:t>
            </a:r>
          </a:p>
          <a:p>
            <a:r>
              <a:rPr lang="es-ES" sz="3600" dirty="0"/>
              <a:t>PATRIMONIO ANDALUZ</a:t>
            </a:r>
          </a:p>
        </p:txBody>
      </p:sp>
    </p:spTree>
    <p:extLst>
      <p:ext uri="{BB962C8B-B14F-4D97-AF65-F5344CB8AC3E}">
        <p14:creationId xmlns:p14="http://schemas.microsoft.com/office/powerpoint/2010/main" val="651024430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F5E39E87-3616-4FC8-BFDF-76A6B5CFCD8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s-ES" dirty="0"/>
              <a:t>INNOVACIÓN SOCIAL Y EDUCACIÓN DESARROLLO</a:t>
            </a:r>
          </a:p>
        </p:txBody>
      </p:sp>
      <p:sp>
        <p:nvSpPr>
          <p:cNvPr id="3" name="Marcador de contenido 2">
            <a:extLst>
              <a:ext uri="{FF2B5EF4-FFF2-40B4-BE49-F238E27FC236}">
                <a16:creationId xmlns:a16="http://schemas.microsoft.com/office/drawing/2014/main" id="{EEFC8566-2079-4B3F-BB19-B053417CA88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endParaRPr lang="es-ES" sz="3600" dirty="0"/>
          </a:p>
          <a:p>
            <a:r>
              <a:rPr lang="es-ES" sz="3600" dirty="0"/>
              <a:t>EMPRENDIMIENTO EDUCATIVO</a:t>
            </a:r>
          </a:p>
          <a:p>
            <a:r>
              <a:rPr lang="es-ES" sz="3600" dirty="0"/>
              <a:t>FINANZAS PARA JÓVENES</a:t>
            </a:r>
          </a:p>
        </p:txBody>
      </p:sp>
    </p:spTree>
    <p:extLst>
      <p:ext uri="{BB962C8B-B14F-4D97-AF65-F5344CB8AC3E}">
        <p14:creationId xmlns:p14="http://schemas.microsoft.com/office/powerpoint/2010/main" val="450106943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9606A29B-FB65-4F97-BF26-252B03F15F7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s-ES" dirty="0"/>
              <a:t>EDUCOMUNICACIÓN</a:t>
            </a:r>
          </a:p>
        </p:txBody>
      </p:sp>
      <p:sp>
        <p:nvSpPr>
          <p:cNvPr id="3" name="Marcador de contenido 2">
            <a:extLst>
              <a:ext uri="{FF2B5EF4-FFF2-40B4-BE49-F238E27FC236}">
                <a16:creationId xmlns:a16="http://schemas.microsoft.com/office/drawing/2014/main" id="{3221AAB8-5CAB-49B8-BD3C-55DE56B145E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s-ES" dirty="0"/>
          </a:p>
          <a:p>
            <a:r>
              <a:rPr lang="es-ES" sz="3600" dirty="0"/>
              <a:t>COMUNICACIÓN ORAL Y DEBATE</a:t>
            </a:r>
          </a:p>
        </p:txBody>
      </p:sp>
    </p:spTree>
    <p:extLst>
      <p:ext uri="{BB962C8B-B14F-4D97-AF65-F5344CB8AC3E}">
        <p14:creationId xmlns:p14="http://schemas.microsoft.com/office/powerpoint/2010/main" val="2106104396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3012" name="Picture 4" descr="escuela_y_chicos">
            <a:extLst>
              <a:ext uri="{FF2B5EF4-FFF2-40B4-BE49-F238E27FC236}">
                <a16:creationId xmlns:a16="http://schemas.microsoft.com/office/drawing/2014/main" id="{4DF0343A-6985-4BBA-997E-E172AA9E0E1E}"/>
              </a:ext>
            </a:extLst>
          </p:cNvPr>
          <p:cNvPicPr>
            <a:picLocks noGrp="1" noChangeAspect="1" noChangeArrowheads="1" noCrop="1"/>
          </p:cNvPicPr>
          <p:nvPr>
            <p:ph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1524000" y="0"/>
            <a:ext cx="9144000" cy="6858000"/>
          </a:xfr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5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0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4301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301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30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1000" fill="hold"/>
                                        <p:tgtEl>
                                          <p:spTgt spid="430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theme1.xml><?xml version="1.0" encoding="utf-8"?>
<a:theme xmlns:a="http://schemas.openxmlformats.org/drawingml/2006/main" name="Tema d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ema d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51</TotalTime>
  <Words>1236</Words>
  <Application>Microsoft Office PowerPoint</Application>
  <PresentationFormat>Panorámica</PresentationFormat>
  <Paragraphs>173</Paragraphs>
  <Slides>23</Slides>
  <Notes>9</Notes>
  <HiddenSlides>0</HiddenSlides>
  <MMClips>0</MMClips>
  <ScaleCrop>false</ScaleCrop>
  <HeadingPairs>
    <vt:vector size="6" baseType="variant">
      <vt:variant>
        <vt:lpstr>Fuentes usadas</vt:lpstr>
      </vt:variant>
      <vt:variant>
        <vt:i4>11</vt:i4>
      </vt:variant>
      <vt:variant>
        <vt:lpstr>Tema</vt:lpstr>
      </vt:variant>
      <vt:variant>
        <vt:i4>1</vt:i4>
      </vt:variant>
      <vt:variant>
        <vt:lpstr>Títulos de diapositiva</vt:lpstr>
      </vt:variant>
      <vt:variant>
        <vt:i4>23</vt:i4>
      </vt:variant>
    </vt:vector>
  </HeadingPairs>
  <TitlesOfParts>
    <vt:vector size="35" baseType="lpstr">
      <vt:lpstr>arial</vt:lpstr>
      <vt:lpstr>arial</vt:lpstr>
      <vt:lpstr>Arial Narrow</vt:lpstr>
      <vt:lpstr>Calibri</vt:lpstr>
      <vt:lpstr>Calibri Light</vt:lpstr>
      <vt:lpstr>Comic Sans MS</vt:lpstr>
      <vt:lpstr>Franklin Gothic Book</vt:lpstr>
      <vt:lpstr>Times New Roman</vt:lpstr>
      <vt:lpstr>Verdana</vt:lpstr>
      <vt:lpstr>Wingdings</vt:lpstr>
      <vt:lpstr>Wingdings 2</vt:lpstr>
      <vt:lpstr>Tema de Office</vt:lpstr>
      <vt:lpstr>Ya se van al Instituto…</vt:lpstr>
      <vt:lpstr>Diferencias más importantes entre las etapas de Primaria y Secundaria</vt:lpstr>
      <vt:lpstr>Presentación de PowerPoint</vt:lpstr>
      <vt:lpstr>Presentación de PowerPoint</vt:lpstr>
      <vt:lpstr>Pero, ¿Qué es eso de la ESO?</vt:lpstr>
      <vt:lpstr>¿Qué nos vamos a encontrar en el Instituto?</vt:lpstr>
      <vt:lpstr>PARA TENER ÉXITO EN LA ESO. Consejos prácticos.</vt:lpstr>
      <vt:lpstr>Organización de los primeros días en el IES</vt:lpstr>
      <vt:lpstr>Algunos estudiantes empiezan a tener problemas con los estudios</vt:lpstr>
      <vt:lpstr> La secundaria coincide con la adolescencia: Se hacen mayores, pero aún no son adultos </vt:lpstr>
      <vt:lpstr>La relación entre padres e hijos empieza a cambiar...</vt:lpstr>
      <vt:lpstr>Es fundamental que el padre y la madre…</vt:lpstr>
      <vt:lpstr>¿Qué son los límites? </vt:lpstr>
      <vt:lpstr>Aspectos básicos de la educación familiar</vt:lpstr>
      <vt:lpstr>Pedimos a los padres que ayuden a sus hijos a...</vt:lpstr>
      <vt:lpstr>Presentación de PowerPoint</vt:lpstr>
      <vt:lpstr> PROGRAMA CIMA</vt:lpstr>
      <vt:lpstr>HÁBITOS VIDA SALUDABLE</vt:lpstr>
      <vt:lpstr>STEAM</vt:lpstr>
      <vt:lpstr>ARTE CULTURA Y CREATIVIDAD</vt:lpstr>
      <vt:lpstr>INNOVACIÓN SOCIAL Y EDUCACIÓN DESARROLLO</vt:lpstr>
      <vt:lpstr>EDUCOMUNICACIÓN</vt:lpstr>
      <vt:lpstr>Presentación de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Ya se van al Instituto…</dc:title>
  <dc:creator>Usuario</dc:creator>
  <cp:lastModifiedBy>Usuario</cp:lastModifiedBy>
  <cp:revision>10</cp:revision>
  <dcterms:created xsi:type="dcterms:W3CDTF">2022-03-07T09:57:56Z</dcterms:created>
  <dcterms:modified xsi:type="dcterms:W3CDTF">2025-02-26T13:15:26Z</dcterms:modified>
</cp:coreProperties>
</file>