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50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0A7B9-C4DB-42BA-A0D2-F7AD2A900EE4}" type="datetimeFigureOut">
              <a:rPr lang="es-ES" smtClean="0"/>
              <a:pPr/>
              <a:t>19/12/2017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F98AEF-CA0D-4F9E-B852-7DBEDC7D5D4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2857496"/>
            <a:ext cx="8458200" cy="1222375"/>
          </a:xfrm>
        </p:spPr>
        <p:txBody>
          <a:bodyPr>
            <a:noAutofit/>
          </a:bodyPr>
          <a:lstStyle/>
          <a:p>
            <a:r>
              <a:rPr lang="es-ES" sz="8800" dirty="0" smtClean="0">
                <a:latin typeface="Blackadder ITC" panose="04020505051007020D02" pitchFamily="82" charset="0"/>
              </a:rPr>
              <a:t>MITOLOGÍA HINDÚ</a:t>
            </a:r>
            <a:endParaRPr lang="es-ES" sz="8800" dirty="0">
              <a:latin typeface="Blackadder ITC" panose="04020505051007020D02" pitchFamily="82" charset="0"/>
            </a:endParaRPr>
          </a:p>
        </p:txBody>
      </p:sp>
      <p:sp>
        <p:nvSpPr>
          <p:cNvPr id="3" name="2 Rayo"/>
          <p:cNvSpPr/>
          <p:nvPr/>
        </p:nvSpPr>
        <p:spPr>
          <a:xfrm>
            <a:off x="179512" y="404664"/>
            <a:ext cx="1714512" cy="435771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3214686"/>
            <a:ext cx="8686800" cy="409572"/>
          </a:xfrm>
        </p:spPr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Otros dioses</a:t>
            </a:r>
            <a:endParaRPr lang="es-ES" sz="6600" dirty="0">
              <a:solidFill>
                <a:schemeClr val="accent2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</p:txBody>
      </p:sp>
      <p:pic>
        <p:nvPicPr>
          <p:cNvPr id="4" name="3 Imagen" descr="Bu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786050" cy="2824091"/>
          </a:xfrm>
          <a:prstGeom prst="rect">
            <a:avLst/>
          </a:prstGeom>
        </p:spPr>
      </p:pic>
      <p:pic>
        <p:nvPicPr>
          <p:cNvPr id="5" name="4 Imagen" descr="k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0"/>
            <a:ext cx="2714644" cy="2943196"/>
          </a:xfrm>
          <a:prstGeom prst="rect">
            <a:avLst/>
          </a:prstGeom>
        </p:spPr>
      </p:pic>
      <p:pic>
        <p:nvPicPr>
          <p:cNvPr id="6" name="5 Imagen" descr="krish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643314"/>
            <a:ext cx="3071834" cy="2786058"/>
          </a:xfrm>
          <a:prstGeom prst="rect">
            <a:avLst/>
          </a:prstGeom>
        </p:spPr>
      </p:pic>
      <p:pic>
        <p:nvPicPr>
          <p:cNvPr id="7" name="6 Imagen" descr="Kur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3286124"/>
            <a:ext cx="2500298" cy="2841248"/>
          </a:xfrm>
          <a:prstGeom prst="rect">
            <a:avLst/>
          </a:prstGeom>
        </p:spPr>
      </p:pic>
      <p:pic>
        <p:nvPicPr>
          <p:cNvPr id="8" name="7 Imagen" descr="matsy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2357422" cy="270968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786578" y="1214422"/>
            <a:ext cx="235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Kalki</a:t>
            </a:r>
            <a:r>
              <a:rPr lang="es-ES" b="1" dirty="0" smtClean="0"/>
              <a:t>, el destructor de la impureza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0" y="2857496"/>
            <a:ext cx="247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Buda, el inteligente 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0" y="6215082"/>
            <a:ext cx="183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Matsya</a:t>
            </a:r>
            <a:r>
              <a:rPr lang="es-ES" b="1" dirty="0" smtClean="0"/>
              <a:t>, el pez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2928926" y="6488668"/>
            <a:ext cx="2364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Krishna, el amante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6572264" y="6286520"/>
            <a:ext cx="2228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Kurma</a:t>
            </a:r>
            <a:r>
              <a:rPr lang="es-ES" b="1" dirty="0" smtClean="0"/>
              <a:t>, la tortuga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4525112"/>
          </a:xfrm>
        </p:spPr>
        <p:txBody>
          <a:bodyPr>
            <a:normAutofit/>
          </a:bodyPr>
          <a:lstStyle/>
          <a:p>
            <a:r>
              <a:rPr lang="es-E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Si pudiéramos fundar nuestra propia religión, ¿qué elementos la constitui</a:t>
            </a:r>
            <a:r>
              <a:rPr lang="es-E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rían?</a:t>
            </a:r>
            <a:endParaRPr lang="es-ES" sz="6600" b="1" dirty="0">
              <a:solidFill>
                <a:schemeClr val="accent2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69245" cy="5901934"/>
          </a:xfrm>
        </p:spPr>
      </p:pic>
    </p:spTree>
    <p:extLst>
      <p:ext uri="{BB962C8B-B14F-4D97-AF65-F5344CB8AC3E}">
        <p14:creationId xmlns:p14="http://schemas.microsoft.com/office/powerpoint/2010/main" val="34174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7678" y="1179546"/>
            <a:ext cx="6528724" cy="4896544"/>
          </a:xfrm>
        </p:spPr>
      </p:pic>
    </p:spTree>
    <p:extLst>
      <p:ext uri="{BB962C8B-B14F-4D97-AF65-F5344CB8AC3E}">
        <p14:creationId xmlns:p14="http://schemas.microsoft.com/office/powerpoint/2010/main" val="404053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67289" cy="5975468"/>
          </a:xfrm>
        </p:spPr>
      </p:pic>
    </p:spTree>
    <p:extLst>
      <p:ext uri="{BB962C8B-B14F-4D97-AF65-F5344CB8AC3E}">
        <p14:creationId xmlns:p14="http://schemas.microsoft.com/office/powerpoint/2010/main" val="322802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es-ES" sz="3200" dirty="0" smtClean="0">
                <a:latin typeface="Blackadder ITC" panose="04020505051007020D02" pitchFamily="82" charset="0"/>
              </a:rPr>
              <a:t>Podemos llamar mitología hindú a toda la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literatura de seres extraordinarios que se ha ido pasando, ya sea oralmente o escrito, de generación en generación en la India</a:t>
            </a:r>
            <a:r>
              <a:rPr lang="es-ES" sz="3200" dirty="0" smtClean="0">
                <a:latin typeface="Blackadder ITC" panose="04020505051007020D02" pitchFamily="82" charset="0"/>
              </a:rPr>
              <a:t>. En esta literatura se detalla la vida, tiempo, hábitos y a veces rasgos físicos de los personajes legendarios de la cultura hindú.</a:t>
            </a:r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 </a:t>
            </a:r>
            <a:r>
              <a:rPr lang="es-ES" sz="4000" dirty="0" smtClean="0">
                <a:latin typeface="Blackadder ITC" panose="04020505051007020D02" pitchFamily="82" charset="0"/>
              </a:rPr>
              <a:t>La mitología hindú se divide en dos etapas: la </a:t>
            </a:r>
            <a:r>
              <a:rPr lang="es-E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Védica y la Puránica</a:t>
            </a:r>
            <a:r>
              <a:rPr lang="es-ES" sz="4000" dirty="0" smtClean="0">
                <a:latin typeface="Blackadder ITC" panose="04020505051007020D02" pitchFamily="82" charset="0"/>
              </a:rPr>
              <a:t>, estos dos son libros muy importantes y sagrados en el hinduismo..</a:t>
            </a:r>
            <a:endParaRPr lang="es-ES" sz="4000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dirty="0" smtClean="0">
                <a:latin typeface="Blackadder ITC" panose="04020505051007020D02" pitchFamily="82" charset="0"/>
              </a:rPr>
              <a:t>Los más antiguos son los Vedas, en este se habla de tres grandes dioses: </a:t>
            </a:r>
            <a:r>
              <a:rPr lang="es-E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Agni, Indra, Surya</a:t>
            </a:r>
            <a:r>
              <a:rPr lang="es-ES" sz="4000" dirty="0" smtClean="0">
                <a:latin typeface="Blackadder ITC" panose="04020505051007020D02" pitchFamily="82" charset="0"/>
              </a:rPr>
              <a:t>, que serían el equivalente a la Santísima Trinidad en el Cristianismo. Todos ellos eran hijos de </a:t>
            </a:r>
            <a:r>
              <a:rPr lang="es-E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Prajapti, el Creador</a:t>
            </a:r>
            <a:endParaRPr lang="es-ES" sz="4000" b="1" dirty="0">
              <a:solidFill>
                <a:schemeClr val="accent2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TRIMURTI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</p:txBody>
      </p:sp>
      <p:pic>
        <p:nvPicPr>
          <p:cNvPr id="5" name="4 Marcador de contenido" descr="trimur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715000" cy="3076575"/>
          </a:xfrm>
        </p:spPr>
      </p:pic>
      <p:sp>
        <p:nvSpPr>
          <p:cNvPr id="1026" name="AutoShape 2" descr="Resultado de imagen de gif hinduismo in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rahmaN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684">
            <a:off x="2297396" y="1451186"/>
            <a:ext cx="4103985" cy="3642300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5857884" y="0"/>
            <a:ext cx="1928826" cy="1714512"/>
          </a:xfrm>
          <a:prstGeom prst="wedgeEllipseCallout">
            <a:avLst>
              <a:gd name="adj1" fmla="val -57870"/>
              <a:gd name="adj2" fmla="val 50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cuatro puntos cardinales</a:t>
            </a:r>
            <a:endParaRPr lang="es-ES" dirty="0"/>
          </a:p>
        </p:txBody>
      </p:sp>
      <p:sp>
        <p:nvSpPr>
          <p:cNvPr id="6" name="5 Llamada de nube"/>
          <p:cNvSpPr/>
          <p:nvPr/>
        </p:nvSpPr>
        <p:spPr>
          <a:xfrm>
            <a:off x="6929454" y="2214554"/>
            <a:ext cx="2000264" cy="2643206"/>
          </a:xfrm>
          <a:prstGeom prst="cloudCallout">
            <a:avLst>
              <a:gd name="adj1" fmla="val -106547"/>
              <a:gd name="adj2" fmla="val -52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Barba blanca que refiere a su longevidad y está relacionado con llevar desde el tiempo de la creación.</a:t>
            </a:r>
            <a:endParaRPr lang="es-ES" sz="1400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285720" y="4572008"/>
            <a:ext cx="2286016" cy="1714488"/>
          </a:xfrm>
          <a:prstGeom prst="wedgeRoundRectCallout">
            <a:avLst>
              <a:gd name="adj1" fmla="val 61041"/>
              <a:gd name="adj2" fmla="val -1333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rosario de semillas que simboliza espiritualidad</a:t>
            </a:r>
            <a:endParaRPr lang="es-ES" dirty="0"/>
          </a:p>
        </p:txBody>
      </p:sp>
      <p:sp>
        <p:nvSpPr>
          <p:cNvPr id="8" name="7 Llamada rectangular"/>
          <p:cNvSpPr/>
          <p:nvPr/>
        </p:nvSpPr>
        <p:spPr>
          <a:xfrm>
            <a:off x="6357950" y="5572140"/>
            <a:ext cx="2143140" cy="1041276"/>
          </a:xfrm>
          <a:prstGeom prst="wedgeRectCallout">
            <a:avLst>
              <a:gd name="adj1" fmla="val -80832"/>
              <a:gd name="adj2" fmla="val -320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Los Vedas enrollados</a:t>
            </a:r>
            <a:endParaRPr lang="es-ES" dirty="0"/>
          </a:p>
        </p:txBody>
      </p:sp>
      <p:sp>
        <p:nvSpPr>
          <p:cNvPr id="9" name="8 Llamada ovalada"/>
          <p:cNvSpPr/>
          <p:nvPr/>
        </p:nvSpPr>
        <p:spPr>
          <a:xfrm>
            <a:off x="214282" y="1071546"/>
            <a:ext cx="2128846" cy="1398466"/>
          </a:xfrm>
          <a:prstGeom prst="wedgeEllipseCallout">
            <a:avLst>
              <a:gd name="adj1" fmla="val 67757"/>
              <a:gd name="adj2" fmla="val 35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entrega de dones; gestos simbólicos</a:t>
            </a:r>
            <a:endParaRPr lang="es-ES" dirty="0"/>
          </a:p>
        </p:txBody>
      </p:sp>
      <p:sp>
        <p:nvSpPr>
          <p:cNvPr id="10" name="9 Llamada ovalada"/>
          <p:cNvSpPr/>
          <p:nvPr/>
        </p:nvSpPr>
        <p:spPr>
          <a:xfrm>
            <a:off x="3500430" y="5214950"/>
            <a:ext cx="2286016" cy="1428760"/>
          </a:xfrm>
          <a:prstGeom prst="wedgeEllipseCallout">
            <a:avLst>
              <a:gd name="adj1" fmla="val 35416"/>
              <a:gd name="adj2" fmla="val -148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vasija de barro contenedora de la </a:t>
            </a:r>
            <a:r>
              <a:rPr lang="es-ES" dirty="0" err="1" smtClean="0"/>
              <a:t>Amrita</a:t>
            </a:r>
            <a:endParaRPr lang="es-ES" dirty="0"/>
          </a:p>
        </p:txBody>
      </p:sp>
      <p:sp>
        <p:nvSpPr>
          <p:cNvPr id="11" name="10 Cinta hacia arriba"/>
          <p:cNvSpPr/>
          <p:nvPr/>
        </p:nvSpPr>
        <p:spPr>
          <a:xfrm>
            <a:off x="2143108" y="357166"/>
            <a:ext cx="3286148" cy="928694"/>
          </a:xfrm>
          <a:prstGeom prst="ribbon2">
            <a:avLst/>
          </a:prstGeom>
          <a:solidFill>
            <a:srgbClr val="00B05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Brahma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2.bp.blogspot.com/-vE2UEIAeMIQ/UFnZ8cJEm4I/AAAAAAAAB-8/If-JRzBpmQc/s400/Vishn%25C3%25BAN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2.bp.blogspot.com/-vE2UEIAeMIQ/UFnZ8cJEm4I/AAAAAAAAB-8/If-JRzBpmQc/s400/Vishn%25C3%25BAN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2.bp.blogspot.com/-vE2UEIAeMIQ/UFnZ8cJEm4I/AAAAAAAAB-8/If-JRzBpmQc/s400/Vishn%25C3%25BAN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VishnúN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71480"/>
            <a:ext cx="5929354" cy="5736650"/>
          </a:xfrm>
          <a:prstGeom prst="rect">
            <a:avLst/>
          </a:prstGeom>
        </p:spPr>
      </p:pic>
      <p:sp>
        <p:nvSpPr>
          <p:cNvPr id="8" name="7 Pergamino horizontal"/>
          <p:cNvSpPr/>
          <p:nvPr/>
        </p:nvSpPr>
        <p:spPr>
          <a:xfrm>
            <a:off x="214282" y="2500306"/>
            <a:ext cx="2071702" cy="20002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Padma o flor de loto</a:t>
            </a:r>
          </a:p>
        </p:txBody>
      </p:sp>
      <p:sp>
        <p:nvSpPr>
          <p:cNvPr id="9" name="8 Pergamino vertical"/>
          <p:cNvSpPr/>
          <p:nvPr/>
        </p:nvSpPr>
        <p:spPr>
          <a:xfrm>
            <a:off x="285720" y="214290"/>
            <a:ext cx="1714512" cy="21431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Disco, para degollar a demonios</a:t>
            </a:r>
            <a:endParaRPr lang="es-ES" dirty="0"/>
          </a:p>
        </p:txBody>
      </p:sp>
      <p:sp>
        <p:nvSpPr>
          <p:cNvPr id="10" name="9 Cinta hacia arriba"/>
          <p:cNvSpPr/>
          <p:nvPr/>
        </p:nvSpPr>
        <p:spPr>
          <a:xfrm>
            <a:off x="3428992" y="285728"/>
            <a:ext cx="3286148" cy="928694"/>
          </a:xfrm>
          <a:prstGeom prst="ribbon2">
            <a:avLst/>
          </a:prstGeom>
          <a:solidFill>
            <a:srgbClr val="00B05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Shankha o caracola</a:t>
            </a:r>
            <a:endParaRPr lang="es-ES" dirty="0"/>
          </a:p>
        </p:txBody>
      </p:sp>
      <p:sp>
        <p:nvSpPr>
          <p:cNvPr id="11" name="10 Cinta curvada hacia abajo"/>
          <p:cNvSpPr/>
          <p:nvPr/>
        </p:nvSpPr>
        <p:spPr>
          <a:xfrm>
            <a:off x="6929422" y="1071546"/>
            <a:ext cx="2214578" cy="214314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Aparece sentado en una flor de loto con </a:t>
            </a:r>
            <a:r>
              <a:rPr lang="es-ES" dirty="0" err="1" smtClean="0"/>
              <a:t>Lakshmi</a:t>
            </a:r>
            <a:endParaRPr lang="es-ES" dirty="0"/>
          </a:p>
        </p:txBody>
      </p:sp>
      <p:sp>
        <p:nvSpPr>
          <p:cNvPr id="13" name="12 Explosión 2"/>
          <p:cNvSpPr/>
          <p:nvPr/>
        </p:nvSpPr>
        <p:spPr>
          <a:xfrm>
            <a:off x="6429388" y="3286124"/>
            <a:ext cx="2428892" cy="27860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Águila mítica, el dios de los pájaros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iph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17993"/>
            <a:ext cx="3857620" cy="4345812"/>
          </a:xfrm>
        </p:spPr>
      </p:pic>
      <p:pic>
        <p:nvPicPr>
          <p:cNvPr id="5" name="4 Imagen" descr="giphy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500174"/>
            <a:ext cx="457200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1468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s-ES" sz="7200" dirty="0" smtClean="0">
                <a:latin typeface="Blackadder ITC" panose="04020505051007020D02" pitchFamily="82" charset="0"/>
              </a:rPr>
              <a:t>Otros dioses</a:t>
            </a:r>
            <a:endParaRPr lang="es-ES" sz="7200" dirty="0">
              <a:latin typeface="Blackadder ITC" panose="04020505051007020D02" pitchFamily="82" charset="0"/>
            </a:endParaRPr>
          </a:p>
        </p:txBody>
      </p:sp>
      <p:pic>
        <p:nvPicPr>
          <p:cNvPr id="11" name="10 Imagen" descr="Narasim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2525586" cy="2500330"/>
          </a:xfrm>
          <a:prstGeom prst="rect">
            <a:avLst/>
          </a:prstGeom>
        </p:spPr>
      </p:pic>
      <p:pic>
        <p:nvPicPr>
          <p:cNvPr id="12" name="11 Imagen" descr="Parashu-Ra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143380"/>
            <a:ext cx="2357422" cy="2494626"/>
          </a:xfrm>
          <a:prstGeom prst="rect">
            <a:avLst/>
          </a:prstGeom>
        </p:spPr>
      </p:pic>
      <p:pic>
        <p:nvPicPr>
          <p:cNvPr id="13" name="12 Imagen" descr="Ra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-214338"/>
            <a:ext cx="2571768" cy="3079963"/>
          </a:xfrm>
          <a:prstGeom prst="rect">
            <a:avLst/>
          </a:prstGeom>
        </p:spPr>
      </p:pic>
      <p:pic>
        <p:nvPicPr>
          <p:cNvPr id="14" name="13 Imagen" descr="Vaman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4606150"/>
            <a:ext cx="2071702" cy="2251850"/>
          </a:xfrm>
          <a:prstGeom prst="rect">
            <a:avLst/>
          </a:prstGeom>
        </p:spPr>
      </p:pic>
      <p:pic>
        <p:nvPicPr>
          <p:cNvPr id="15" name="14 Imagen" descr="Vara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1" y="4143380"/>
            <a:ext cx="2272939" cy="2497735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6227111" y="3714752"/>
            <a:ext cx="29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Varaha</a:t>
            </a:r>
            <a:r>
              <a:rPr lang="es-ES" b="1" dirty="0" smtClean="0"/>
              <a:t>, el jabalí salvaje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0" y="3786190"/>
            <a:ext cx="328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Parashu</a:t>
            </a:r>
            <a:r>
              <a:rPr lang="es-ES" b="1" dirty="0" smtClean="0"/>
              <a:t>-Rama, el guerrero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3643306" y="4214818"/>
            <a:ext cx="2202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Vamaná</a:t>
            </a:r>
            <a:r>
              <a:rPr lang="es-ES" b="1" dirty="0" smtClean="0"/>
              <a:t>, el enano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714348" y="2357430"/>
            <a:ext cx="3194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Narasimha</a:t>
            </a:r>
            <a:r>
              <a:rPr lang="es-ES" dirty="0" smtClean="0"/>
              <a:t>, el hombre-león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6215074" y="2786058"/>
            <a:ext cx="192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Rama, el gentil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267</Words>
  <Application>Microsoft Office PowerPoint</Application>
  <PresentationFormat>Presentación en pantalla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Flujo</vt:lpstr>
      <vt:lpstr>MITOLOGÍA HINDÚ</vt:lpstr>
      <vt:lpstr>Presentación de PowerPoint</vt:lpstr>
      <vt:lpstr>Presentación de PowerPoint</vt:lpstr>
      <vt:lpstr>Presentación de PowerPoint</vt:lpstr>
      <vt:lpstr>TRIMURTI</vt:lpstr>
      <vt:lpstr>Presentación de PowerPoint</vt:lpstr>
      <vt:lpstr>Presentación de PowerPoint</vt:lpstr>
      <vt:lpstr>Presentación de PowerPoint</vt:lpstr>
      <vt:lpstr>Otros dioses</vt:lpstr>
      <vt:lpstr>Otros dioses</vt:lpstr>
      <vt:lpstr>Si pudiéramos fundar nuestra propia religión, ¿qué elementos la constituirían?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MITOLOGÍA HINDÚ</dc:title>
  <dc:creator>-</dc:creator>
  <cp:lastModifiedBy>Luffi</cp:lastModifiedBy>
  <cp:revision>18</cp:revision>
  <dcterms:created xsi:type="dcterms:W3CDTF">2017-11-15T10:41:34Z</dcterms:created>
  <dcterms:modified xsi:type="dcterms:W3CDTF">2017-12-19T17:01:48Z</dcterms:modified>
</cp:coreProperties>
</file>