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600CF9-86BD-1CD9-7649-52F0EBBFD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7845040-A985-4C49-4CD8-8B438FA17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79BFE-42ED-473A-B052-7EE50817FF46}" type="datetimeFigureOut">
              <a:rPr lang="es-ES" smtClean="0"/>
              <a:t>02/06/2023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0274248-174C-83C8-A44D-16E80E6B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61A7295-7036-1469-9F79-413F65C10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0D28-2A03-41C7-AF51-051A2B74C0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8740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9BA3194-707A-6F9B-550D-BA3F3F3F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464F98-AB21-10FC-50B5-62433439A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CD281F-7BEC-60BE-E1FD-667061F622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79BFE-42ED-473A-B052-7EE50817FF46}" type="datetimeFigureOut">
              <a:rPr lang="es-ES" smtClean="0"/>
              <a:t>02/06/2023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76D5B0-0F55-B2DC-E19B-FCE2B62523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53A59E-CE1F-1EB9-21F3-F38AE3A014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30D28-2A03-41C7-AF51-051A2B74C0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672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FBD810A-D4E8-9FFE-657A-852C52DEB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7572186-9A67-3203-50CD-F34608941D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60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4A2504B-63A3-48B8-FF37-CFFA003D6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68E3D4C-5294-23C5-D3A2-F3A53B8454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19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356CEEE-5E1F-1E53-1C88-54F3F865F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F4D1843-B16E-0CC4-E8E1-B0B3E99A7D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60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20945C3-E467-ABA0-E6FD-7765B5871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5F7D395-017B-1C57-7F1B-9A15907DF8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498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A311913-7E4B-6B4F-2788-B1C9C2FC1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77CEB5F-9FF4-0A9F-EB70-E991E47B2F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45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4F97B99-4D8D-51F7-7940-40BEFF29B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B416039-7EF1-3AA6-FBFD-52C89BDFD6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46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D96B756-98B1-7D3F-5A42-0E3C16C86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9C6806E-7E58-08A8-A514-3FE70B7501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6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3D3F82C-AD7D-4A8E-E198-C083DB136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10CC49D-DD32-940A-8AF4-14A8DB6529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36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85DEE2D-64B1-BD02-40DF-68B6D3167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F02BA44-7BE4-4B92-D8CA-5024CE26ED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34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915F5AB-C117-73EB-4E35-6FBE58EE0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01B80BF-A0E7-D6C4-0A83-3EDDC814E5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1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2BC1A7D-596E-A464-3520-B42A52937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62B173E-5032-2456-7D33-6DB82E507C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00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8C4280E-9CF5-C13A-57B2-BB393A0D4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E63DB17-E2DA-1740-F63B-927CA45CA2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62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86732AD-EEA3-1432-EAAA-32EE27F37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822ABE6-8D74-C148-437A-9EA23E2166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63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4DCAE55-A39E-A88E-03C1-1BABB1F24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C66DC05-66D7-F8D4-7922-E88703753E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7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CE74FA7-9671-F9B0-52C7-D5CD7E68A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0180C18-2137-C2E5-5100-8ED4B791B5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46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ABDAE65-2167-6C15-EE80-9BF52FB76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B905B65-0808-BFC1-BA85-B5394D0B96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42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965FE29-E415-8B89-3B54-6DDE0EF27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DA15532-E4DD-A488-AB94-65BB6D5217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54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74381CE-6D1E-746E-7178-468816E0B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778E64C-4A41-E85C-BC7B-39F75138A1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1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3188E46-B9A6-23D0-4941-EED88157A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E18BD55-0D60-795D-D673-BE04AF5C37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98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54D27CE-D6AF-5011-29C6-FB3EEB3CC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6CBC40F-0A6D-7AE0-BE24-FF909A506A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46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25678C7-7FF1-92AE-68FC-28E700DBE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4B6EB64-76E5-18F0-0B50-30BF9CA325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506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3525637-978D-79B7-889F-01E9EC1EA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93BC3F3-99EB-18D6-2955-2FB82FC869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51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648C328-0242-94F6-822E-4867302D3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E57F95D-FC22-9D47-49FD-D190EA9DB1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4529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A301B54-6D18-49A6-2057-3203848EA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FC2E131-211C-39A1-2A68-CFCCDC8F39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491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559F9C8-1539-5657-EB18-9052686DE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6191737-F10E-4135-510D-4716E52F9D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758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06093F2-4402-4463-E031-306C8B7D2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9B9788C-C48E-9680-3663-DE9F411192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05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7486191-0B37-B74F-E98C-38BC08EB8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FEB2716-D8E0-5398-9C7B-3C0A75EE2D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366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51CB7B6-B010-CD55-8D12-0021A2F37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98EEF93-CB67-6787-C951-A61C0350E1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22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44E3662-2A39-B517-EE5D-D0268EAE6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F6DD23C-933A-C060-5A44-890CE667D8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440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0B001EE-6918-9F0F-602A-111857F6F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402162D-9816-122A-DACE-6E80015F45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482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F1E6FC2-54DC-454E-6397-EA36B9F6B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9FE8152-B2AE-2CCA-41C0-B86642991B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7454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8B5D9BF-4A5A-79A5-4AA2-D40C75945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6FE1583-4869-C00A-E4F0-1B5D157649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622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FB4B1D4-3ACD-A3F8-69B5-53D895495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D336A1F-1A9C-C66F-A176-9F89ACEB7C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57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A50E3E7-1A60-71D5-7CBF-8632B1C50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775433B-BAE2-A89B-B4C6-CCFD7FA1CB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0790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8EBA22C-9241-65B6-DC0D-C46E7C0A4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E0418AB-2BAB-38CB-2F22-D43874E435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782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F0D46E9-8592-8CDB-C697-0037B6717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1B24AC7-999B-AFCA-78EE-550B44F081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254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7D91955-CD07-1348-544E-2717B7DCF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3595B3D-34DE-871D-3054-87C65B1FF7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943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8BE8274-C12A-DE61-8F3B-A9C019257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B9625B2-8B4A-069F-D9E7-6903D2FF42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1838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654509E-643B-1AC6-CE82-1141C19C2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7D31950-5CC5-582A-743E-FE476CB7AF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5788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5992016-ECB2-5E85-F570-14C9E5051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26BC082-A9A3-4851-F0F2-653A3414B5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039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35BDA88-ADB6-FC76-620B-EA298344F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3575590-2FE0-D16E-12A9-E2EAC7A27D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560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A14B894-71A8-C03E-E335-9240D777A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8133FC8-40B3-A0F1-F8D6-FB128DF820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55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E6FAFB8-EB1F-43B4-1295-E84D57EBC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F06D317-EADF-BDA8-8552-9486E03567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153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0C2338A-CAE3-5FFC-0E7E-6A2011844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D5A3CCE-6DE5-4593-8A47-2556C7C720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67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A6F3367-8B83-705D-66A8-5F479780D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8168A28-3A5E-7DFF-7038-91D7CE5CEF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422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1855A75-F1EF-5857-8B00-92FA7F6C1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649EDB5-4B88-C23A-9438-B98A36284F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569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41BBDDB-6AC8-3086-31B6-D9733488E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ADAE9EB-E8CC-F734-0F7F-9AA59A85A8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964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D24A67D-FA94-06BF-0A8A-91DBBB642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E7D9089-28BC-E521-4170-B7167A6A4D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887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151162E-0846-9F68-2E87-57519B05F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14AA15C-0778-3C8A-8DD6-7EB28FF855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891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1175043-BEC4-448E-86C5-53F1AC766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BD9971-7BCC-C194-7405-25701DF284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316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49855ED-837D-66E8-DD5D-2DA759488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FEF232C-178B-0796-0FA9-90D2CF8935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775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FF98C24-D85D-62DC-647E-8DC8EAD49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826970F-960D-7590-80BD-08B5B76955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967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4CF159F-7C0E-130B-C38F-E5C3C44EC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4740D44-FEDF-E2A7-1591-5E238227F0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25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64BDA1A-A049-643A-04BD-5F26EC389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8215377-D5CD-548E-ADC7-E77B470157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077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B24FCB4-BB35-FDA1-3368-BA0E76052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AC26670-BFCA-2F6A-0C82-E82B1023D1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97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53484AF-5B59-78C6-DF72-133A069C1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02F911D-6D1C-F9AA-9365-67797DCA87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062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3D75B0A-DF84-EB03-733D-10B4E3306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A0FE3F-59B0-8A38-626F-599937DA27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629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8264317-38EC-5389-3CDB-FD3640302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84362C0-B56F-40C0-6C7E-AAD99C6691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456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3FC200C-B68C-D1C4-AFA6-092F476BA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1442CDE-7655-5DAF-A6A3-A8303090FB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58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6AE4A53-0FB3-30D9-B36C-E090CA4FA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7A578DD-8992-2844-56B3-917063B536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78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61CA897-0222-B63A-7ECB-4D1DD4BF1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F7384A9-7E6D-8AEE-5498-87E52D6DFA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60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1F04DBE-38CC-88E2-238D-B20B131A2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2B8D5CD-CD9B-4EBD-DF7C-703550ABDF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401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Presentación en pantalla (4:3)</PresentationFormat>
  <Paragraphs>0</Paragraphs>
  <Slides>62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62</vt:i4>
      </vt:variant>
    </vt:vector>
  </HeadingPairs>
  <TitlesOfParts>
    <vt:vector size="6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 FERNANDEZ LUCENA</dc:creator>
  <cp:lastModifiedBy>ISABEL FERNANDEZ LUCENA</cp:lastModifiedBy>
  <cp:revision>1</cp:revision>
  <dcterms:created xsi:type="dcterms:W3CDTF">2023-06-02T16:21:22Z</dcterms:created>
  <dcterms:modified xsi:type="dcterms:W3CDTF">2023-06-02T16:21:22Z</dcterms:modified>
</cp:coreProperties>
</file>