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F1A46-C840-5657-4FD3-1051A68F8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E9EFA4-B21C-AF45-E1C2-308AE9E74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F915-2F3D-4364-BB80-737079DD59A1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F8213F-71D3-1EB4-8144-69837733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F56920-0430-FB05-352F-0D14D075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6007-9965-49E9-B0F1-7751B00438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70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DDC5116-092A-2EA8-FC22-F2760AA3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D3E96E-D509-E03C-987E-8FA11657C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E77AE8-F6FB-952D-D194-9712C7EE1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7F915-2F3D-4364-BB80-737079DD59A1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D57A45-6BCB-40A2-E13B-E31B0DE81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760387-A7F5-A9E9-09D9-DCF9AB94F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C6007-9965-49E9-B0F1-7751B00438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21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215D436-DEB8-7A5A-9B12-0C8B8DDE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2BB3B9-101D-FFCC-1F7E-82BE374CF8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31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B6461E8-F577-53A9-9F88-E13580F5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FE4538-0F0E-6369-A6CB-4EEBECD0A2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6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3BB1877-C7DF-7EBB-EEF0-480BC4B9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9CEF54-5343-E67D-22A1-1F607FABC7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58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B2795BE-C960-57DD-8E0E-8D9B00CE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BE459B-4879-414F-1E4C-88F6FF4FB6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89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A3354ED-9543-6846-E77C-972C696C6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3D4DAA-B935-FC90-F71F-402D094FA6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5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94A0091-147A-E757-0D74-B88AC585A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5E25DD-E574-2358-4894-4064BC4095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08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D20F074-7AA7-A685-50A0-1BC7CF10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BBCB0A-F9F2-37A1-C88E-C95038F956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1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DA0E7BA-6C2E-5C97-31B3-CAC7FC09B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E97097-C664-B87F-CDD4-F8C59F07F5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00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7A970AD-9B12-1F27-D308-7204EEFB3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86B0E8-8AD5-6168-1512-5975B33C12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9AA3FD4-1CFD-B5D0-47A8-D11266B7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E9653F-652C-EEE7-1E3A-6B7819D2EF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2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6B2D971-94DD-6222-2C44-8A1388A4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F690CB-560F-B95D-E90C-CF231E0602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5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2F0D211-FBE6-FB02-75B8-6A5D31CF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C9A687-AA7F-FD59-5840-AF76551529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90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FFCB7C4-A051-44EC-A191-5442B8CF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510E01-180A-CAD0-49F1-1A723C02DE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90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6EA1B55-DDFE-9F94-1D2D-21C044FD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92985C-E11F-6CA3-0FAD-46B8BA3098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86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6B45291-F935-A53F-6E5C-ACD8D837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1FA34F-2C56-3995-398A-90C509AB2F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28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8FAFA89-1826-1887-E7B5-0AAFC8EB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E3DE0B-8A29-5D53-024A-7C7721E444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08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FE371E8-C249-3168-F487-F0506E36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FA3661-0FA1-1B86-4983-7838B2BBAA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8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60FE944-9E43-E4EB-2B1D-7BE0A1831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D84869-B80F-CD96-A293-0BADD44764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44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7CC5BEB-8DD7-F486-8766-42C509BD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420189-6484-EBF1-58DE-76EC92A27A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68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C208097-B27F-C3EC-11BC-1D519739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A56255-AB5D-28BF-9DF1-571806140E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10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9B6CD77-9DE3-9F59-B042-0ACD1E9B5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75E3B1-24C9-1B80-5BFE-FAB11744F9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21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9958E63-5E31-93CC-7312-0F52049A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6790C0-B2EC-85DB-EDC0-E48C9F301A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7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A8C573F-2F91-8A5F-AA99-97E9CED9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A465B2-51A6-F229-B4F1-33412280B2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31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AA1E468-CEC5-4F5D-D08A-1E6DFB095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4EF2E8-706C-7D19-7B9E-8A96EA0DF8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20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8B747DE-92FC-E16B-0A3C-E04D2C031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8DAE25-90DB-BB5F-6F05-A7EC15D67B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96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E388BE7-29FC-9B84-91D8-6201C2406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D609CE-60C4-28A5-13C4-8A3C629636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86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9B5CC62-D6E5-6D6F-8A21-C2726C93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E48CF4-E802-A15D-5F9C-08513DC974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77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F330BBF-EA83-C227-9B65-C3EC1B14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9D703F-05B8-74BF-FE88-C28C07925C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4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98D60ED-83B3-4DB4-98A6-058F4B9A8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BE1E02-61E1-541A-1578-AF09E860F0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34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545F564-92DE-FAB9-449C-0C180799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75E595-9337-A6E5-2F06-6C65CCF27B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87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1F28A5A-4677-F70A-003C-74F6F7C8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8FFFEB-0455-C2C1-07AE-A84B5C4D89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886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6D44CBB-8523-BC59-9120-DDA63F4D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A45AAD1-F3DC-00FE-B6C6-CC0D04189E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2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66DBB25-B397-1403-AEF2-179909F3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4CCFDB-29FC-4FC2-919C-B8EA366C6B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7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0E6B6FB-8E74-E596-FC35-483BD0C83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AD0BDE-AD6B-4149-802B-E6754A92AE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65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B890416-DD33-7911-9E77-095337F2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0F7CDB-13F1-1DFB-2E43-FC085207AE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28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B5DABD5-84B2-7C68-1361-7F93CF524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18E444-5AA7-F262-7C76-1298747537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34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706841E-6BC2-28D4-2B66-3974EBA6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C3B412-C316-E394-0847-C212F4A607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010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8CEA994-D4A8-88F8-5CE6-44A98D7A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EF300B-7668-0870-DC60-F34CA32DA9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17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99B18C8-5348-012B-3F40-AA20153FC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E3C366-810A-D9B2-643B-3D8DD7DC62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133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7A13590-DABE-DAB7-FCD5-CAD16A1C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4AB459-11FE-DC13-32FD-49974C8D34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854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82CA860-5FC9-7F1D-84C3-155F00A9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0D5D7F-9A7C-BE79-EEFA-87478CB2BE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358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BD70DA5-EFC5-3CC4-0529-27060D2D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2238DB-B4AF-613D-22FA-E7F5E0EE9E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902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4CEBEF3-47AA-4E69-9328-3DB187502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E940CF-7CD4-5A86-6625-B82FE544D5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178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7315CD1-3F5C-A0C2-A01E-C2674AA1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3021C5-636F-C384-07C4-FF3A703400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48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C3DF4C6-3B92-EAA5-2447-65D772B6E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EB81C8-B8F8-A30A-167D-E6DA8753E8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611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EB93621-712F-D1FA-F7B1-17F461F4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BABAD8-D50D-E452-987A-553E9B1D12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926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C9E06B6-82CC-8B3F-A3BC-B6D32A1E3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ABF1DC-2402-FF0B-C4A7-16DCD5993B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934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50276D0-85FF-9714-7440-85ABAD2A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412EEE-E8C1-EF3C-AE07-A2A62F3E39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429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B86477D-6510-1383-9CC5-48F7AEFD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76BFD8-00A4-3C9E-A375-EC23F0ED23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81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A8CB0BE-9F22-BF6E-551D-1EA356084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75431B-0592-C21E-8E36-0A84AA7FF1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303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EE9D248-F934-B41C-5772-FE335BBB4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293E06-889E-0EBB-0EBD-2FEC7E3908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390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A91BBAE-14EA-06C1-CE8C-ABFC466C9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F7646A-7BCB-6E4F-83D7-54BF309DA2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04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46C78D3-A65D-C1FC-BE6E-650C73FB9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20F045-B0BE-7686-848F-A529E7C74B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705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176D6B7-118B-5598-3F02-ABB7F11EF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D3078E-0AC8-A96B-A30C-CDF115D1C6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174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020194F-2458-BAA8-38E1-EF901D0C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DE765F-22BB-200B-2560-418599F493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9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FC2926F-F1A0-9F5C-8BAC-FDDB80C2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8B3CFF-EA58-F534-212D-98481628EC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075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5CF4B1B-466F-3ACA-0755-6FF9EDC2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1673D3-AD62-F5A8-3F20-8B9D20F7C5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37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6238B00-994C-AFB3-0A71-4A984F53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9841A1-0190-3D33-2980-1BB8AC62FB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465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55DE6BD-31C7-0F3C-D5E7-C001F46B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331867-E1D2-1595-DBC2-4CCDAFF13B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1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F58C5E4-F0BA-7316-61D9-AEE7B38F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9C8E9E-5CBE-7BD5-143D-BABC915A12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30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9B679D8-F83F-6C55-B004-C4436EBC8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B988B6-D797-2150-F4CF-08762CA47D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46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480B5E1-B5D2-D654-2435-2F6FD3C77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3D41F0-56A2-7328-6B8A-7F477B53A8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781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62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FERNANDEZ LUCENA</dc:creator>
  <cp:lastModifiedBy>ISABEL FERNANDEZ LUCENA</cp:lastModifiedBy>
  <cp:revision>1</cp:revision>
  <dcterms:created xsi:type="dcterms:W3CDTF">2024-03-27T10:33:30Z</dcterms:created>
  <dcterms:modified xsi:type="dcterms:W3CDTF">2024-03-27T10:33:30Z</dcterms:modified>
</cp:coreProperties>
</file>