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0BFA88-BBE8-EB76-0E3F-2662B8D0A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25B122E-B40E-981E-5624-A96002792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951D-4A4A-4065-AB11-6976C8032295}" type="datetimeFigureOut">
              <a:rPr lang="es-ES" smtClean="0"/>
              <a:t>02/06/2023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1D1B47-4CC3-D62B-F83F-9C16717C8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892DDCE-FAF2-0B32-CE0D-77D6A5B1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CD22-84CE-419E-AA19-DB43D340F7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30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94E155F-4556-2EEB-C140-CD50494F8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67E6B6-102C-E2DD-BF3B-85CAA258B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F34908-6872-EEB9-AF32-A6F4593723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951D-4A4A-4065-AB11-6976C8032295}" type="datetimeFigureOut">
              <a:rPr lang="es-ES" smtClean="0"/>
              <a:t>02/06/2023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E8F413-2950-28F4-DE8F-ECB68CF62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BA746B-6469-FE43-B5B9-0F631FCEC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2CD22-84CE-419E-AA19-DB43D340F7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048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521BD35-70B5-9573-9916-95649160A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E3EBD37-12C7-F0BF-815C-42131DE028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22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41AC3F0-5527-A531-4CF2-6DF2B299E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62A1481-EFC5-C9BF-50A0-0A11B70818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20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29224E0-52ED-AD9D-0F4F-28267965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3A4CAF4-3193-83FF-AF41-E0E704D670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94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873A386-0DAA-DC0B-7980-E2009DBCD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78E689A-C88E-25AE-7CCE-0D6F3B6095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91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04CF7FB-B365-42A1-2F11-F55DBCF7D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B0FCD5E-910F-2900-5F7B-489A98DB44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29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6357D0D-C52A-FF9B-89F3-6A4F67B6F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3104DE1-887A-BB95-2322-630B63FFF2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04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134CAC7-F596-FBAC-2830-C12F26DDB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ADE4F2A-4ACF-C0D1-C40F-C1A5DC8106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31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82BD84C-125E-48E9-6AE9-162AF9B7D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E481270-0DB7-42FE-120A-FB4A77DE47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56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1C2A37D-2D95-4103-8E0C-A8F4CAF6C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DC5FB0B-6411-5694-3792-1B91962DB6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40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D1D9202-D1E3-06A7-F940-A360DB45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B291AA9-F448-C214-9FE0-F5FEB5B7CF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07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FEDF575-0EAB-B733-D1FF-161816E9F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45BF18-B662-85D6-7F34-036DA84BE0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02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49FAC23-C383-401D-1531-67491CAAE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FB8C39-5619-FD68-2234-646AED1983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57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521F605-4804-B8E5-37B2-0416E6197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6C820B-B1E3-DA0E-22C2-02E3C1738C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04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E71B641-68AE-F05E-FDA2-5F74259A2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23273C-A74D-93F4-1BDF-829995DD8D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97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DC8D2DD-D220-8235-F6C7-B091DE795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23259E-F034-98F3-C7FC-494B5D7CC7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65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76B46DC-F52C-906D-5382-FDED53423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E01401A-E02C-1791-0FC9-7C34C4CE7D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51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AC9F0C7-D27A-AA83-C309-CD35ABFC7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63CC8B1-18C8-CE88-6AE0-CDA30B9235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73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C03964B-84A8-F1CB-D3BE-89D70E6DD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C85485-B1D4-2972-BC3D-C527222D42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11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8E43361-51D4-27CB-6B5A-3EAA95FAD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F12A09-9CD3-0DB2-450C-87267A6CD3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94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FA1D4BE-9DB9-BCED-4800-80F7B962B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8627CD-7212-1CAD-0E5C-57B9CC716D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14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7D58AC9-5E01-63C2-8304-69C85E22B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8AE88C-B8F7-4F44-EBB9-DBE62905CE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10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B5A3F04-D7B4-BD4F-3375-F22EC539F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4C1E78A-9198-6B45-FF45-4F2C080BF2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2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AA25EB2-ABAC-C00E-8096-975AA5A5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2761FDC-4EA4-97F8-CBCB-B6E74EB9E5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20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C94E530-7108-D38A-20C1-89DE8444E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104038E-175B-37FA-2E6E-ECFB736579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41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EAF054C-7FD8-FF79-EF79-5A1B080E4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3AF4CD-7FB9-4404-900C-9CFA6C05B6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24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A2E21C1-95A1-95AE-CD34-FFA6BE922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4F97C3-B4B7-A85C-2605-9FD7EC414B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84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681F4FA-0442-16A2-37EC-CD5310479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4042C3-2604-8948-D3F2-9F983DBFEE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348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4ED4863-A02A-92D3-3AE8-B6B043633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D86176-880C-F4C0-9905-0003F36092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9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371493E-0235-EB05-914E-C9FF45F24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EECC41-EBEC-65B5-9D5F-DDA220E746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60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F1CFC45-940B-9DBD-48B2-FC8EE8888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0FA18BB-65AA-0CC6-4776-D239893228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615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0653BF1-EF54-6B3D-D7C9-A1D080E9D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515CEAF-B2CE-7A97-1790-BF632F4941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925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6E6996D-F63E-E5F9-56AB-9C61C7D58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F91507B-8299-6A06-FEC0-2FC3F6815B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038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51B35A1-38CC-60C0-D800-0944469A7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848B5A-34C0-9125-C9D9-F04539B99F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15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3EE4B7A-2931-0B58-7862-C6A30ECE6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68F873-28D4-0E56-4F22-044C228907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791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3451566-889E-7137-7FBB-DD8943BC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BA4968F-2068-D327-B03B-F49651D5EF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057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89661F4-D9DB-EF09-E4F8-102910B1B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77CDBA7-0AD5-7999-C4AD-4A8247345D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016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B4B2E5C-9283-6DAD-75AF-5B7964CF0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214AFB0-DF14-6D4A-D8F7-3A87F106A7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675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8D84FBB-6DC5-32BF-326B-8C0EAB327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A5A3AB-5D3B-8E62-88B3-1882242880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58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905CE93-414D-F295-E63B-7538777DC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B058E43-CA10-7DC2-6572-A4F3D881BC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721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414FBF5-2442-2D0A-9F84-DFCBB8E8B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47747DD-9273-5858-76A9-8B1570B8AC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576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BEC3519-5CE9-9710-91D3-38FB3051F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86EC7C-94E1-893A-2B93-F41B8995A5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031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A2C0A95-8552-3B54-83A9-EF4985D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E3F23F-7B61-9110-7E66-26652ED6E0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667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D4F714E-30C4-C23E-CA6F-E8369B041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41C016-E231-40AF-8BBB-A1AFF7B3B2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45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E824836-88E5-AFF4-B22D-D07385E83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BEB3B0-A541-07BA-C40B-CCAC08B1A8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00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360D3A5-C922-0497-37C8-4DEC30AE1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CD1EFC9-48F3-A9B9-1C82-15A8F49687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056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0E1B483-A955-70B6-9421-C5215F032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86E5DD6-6F92-F963-F845-3EF8C132D3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288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E13CEBA-C09B-A669-3265-498C0FF6A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E137EE8-20A7-5CDE-2376-C5053F3EA0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488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D72CD97-A339-42D8-7EAF-AF6F942AF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E3435D3-4834-388D-FBC1-832B074431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54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5E057C3-EF3C-A047-283E-17FA12A75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8C324D4-D9EF-B595-78E0-EA1162BA4A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263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22B2646-11DA-8269-4949-7CD15A3D7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7048E26-CF0E-9EE8-0F4D-BB4238631B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35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CEE967D-DBCF-BF3E-1DD4-C28DE2F4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B047AEE-17AB-152C-41C0-B54885907A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003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E979299-035D-58A5-D506-5683CFA2F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B2DE26-D602-C6F9-FD9D-236DB55D3A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759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4F0F18B-D497-CBA5-DCC9-63932BF37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C027BB0-E03A-45A8-5B29-2222CD2D0C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344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7D90FE6-5A50-0439-CCA4-0F7597F2F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55A0823-0FF5-9E73-6ABD-556F7C4778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461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EEF42D7-ED5F-41AA-4358-388AD71D8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FF39F5-5DD9-62E6-AD0C-2B3203192D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24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E994FC8-9BC5-443C-1D32-8FF955324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F4EEAD-5888-468A-607D-900BFEDB3E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541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9C72E94-419C-17DA-C584-63B28AE9A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2A6A175-6627-FD27-FB39-B5B6621587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979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5B98C78-1F1A-39F5-D86E-CE496BD3B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68E46A-11A1-08A1-57A1-3FC7267DFE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697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4207875-F178-67B1-2323-8281DD47C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E736BDB-3AF9-CCD3-6B0E-9D8D88655F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946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905F8E6-A146-4051-01F7-5237FAC77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C27357-A966-92F6-39DD-A6500C1119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69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00C69A8-73F8-BE56-CE08-3261399B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42519E-3F1F-EA5C-3907-6002FE5936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21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AE9ABD6-769A-4F55-DF75-CA43CA090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61098EC-1F82-7563-2584-C22F2E7B1A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07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9CA9D85-3668-F773-F92A-1682CE391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BE5322F-AFC6-F365-7F16-F149FC3BA7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404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Presentación en pantalla (4:3)</PresentationFormat>
  <Paragraphs>0</Paragraphs>
  <Slides>63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63</vt:i4>
      </vt:variant>
    </vt:vector>
  </HeadingPairs>
  <TitlesOfParts>
    <vt:vector size="6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FERNANDEZ LUCENA</dc:creator>
  <cp:lastModifiedBy>ISABEL FERNANDEZ LUCENA</cp:lastModifiedBy>
  <cp:revision>1</cp:revision>
  <dcterms:created xsi:type="dcterms:W3CDTF">2023-06-02T16:21:58Z</dcterms:created>
  <dcterms:modified xsi:type="dcterms:W3CDTF">2023-06-02T16:21:58Z</dcterms:modified>
</cp:coreProperties>
</file>