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2823B-5389-7B9D-25CB-61D3A490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2EF098-F6C0-BEB9-7E5E-B90EED19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74C2-260C-49CA-A6BF-A71BADCDCF81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99C135-10C4-44E9-6C51-4B6005E1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3FFA0B-7EB6-2129-0C34-FD98E884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1235-CD60-4838-A835-A3BD344A7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88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AEA9C-3AFA-A98C-9C32-6E306F14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553681-94B0-A354-C181-F3FD6B542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5F6881-3C32-88FE-0C51-3A945060B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74C2-260C-49CA-A6BF-A71BADCDCF81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926C2-FBA9-7FB6-AF49-CC42BEFFB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ECCB9-E879-870C-0C9E-F5AEEB6CB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1235-CD60-4838-A835-A3BD344A7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82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B316FB6-E0AA-6678-BC5C-BB0AA3EB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077942-5843-317D-4C60-E2C11A17E7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5D0F501-9845-4600-8B30-CB5A1CC7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ACDB3B-A287-0AD5-AEB7-02D71334FB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E5EC40-C372-ED1B-31EA-516805C8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019306-FEAC-C4F4-C4E2-3B9CB7470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5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EC31498-EF4D-9725-A45A-0E14BA88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CF9948-EA72-7981-D8F6-191BDA031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1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45347A0-2C9D-1049-1092-14A4249E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A0919D-64B5-6E32-8D9A-22D5FFF87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5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774959-AE1C-F3EB-E119-90BEBBA9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666BAB-CF21-7567-ACEF-B23DBDCDD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1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0189EF5-7EDE-CD13-62E8-5F92A10E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B62AE5-8ED1-B412-59D1-8BA3ED0F76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D2925BD-AE07-3192-E427-866B1AE0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2AAFDB-1657-0329-7DE6-CA3A0465D6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0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FA5BAD7-E72A-E89E-1F29-DED938AE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1EEE3E-6C0F-2388-AA76-DCC1C31DA2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7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3CF495F-B5DA-B604-382E-B18179E6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FAE89A-61FE-15A6-E543-E10FAE3C5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FE2DEE3-8ABA-234C-4854-D8994DC0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DB48EA-2175-9832-B212-74C95221FB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7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72DCBD1-31FF-C9B2-9284-881CA0B3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9B51B2-23B6-8FD2-6A88-4CF0591A5A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2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C1A22E9-AD32-A2B0-E359-94DDB8C2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E7A677-4A81-FC99-8E0B-B656E264D2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3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7EF5058-D70C-EDA8-4964-0F3C32FE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1D7CC9-7F5F-687C-B215-7B471E037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C92F6FD-E754-70DB-3FA7-5FAAF9FC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D347B2-7767-D5B9-4B1E-1CA5C8258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34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581B00D-69B5-CBC6-6FCD-4180453C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6EDC63-A5C8-E75F-F4E9-BF88C6F01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64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5381ECD-6DAA-1546-20E3-3DC047A1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1110DF-D9A6-E385-F1D1-FDC021D24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0EAA4CA-C69C-5A2A-A2FB-ECDD6EF9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B4F06-FDA5-7D67-0DD9-617A1AE29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77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7D35E5E-EECC-4781-4464-CA4C1852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BD3419-EB4C-122B-6826-27449A72E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7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FA59EAE-D657-255F-B392-603DB26B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382260-3BD0-844E-0CF5-11208779B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26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DAADBB0-AA94-0941-3C97-2F84DE12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4A2B79-7CC5-7568-10C0-D621B3E45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35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9EA4660-14B4-6952-85A1-B0D27278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CDC09A-0511-8871-7B7C-2F91C1C3BF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9E2FF74-D188-4700-286C-8066080B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8E0259-459C-6EED-C024-2BCDEB6D48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10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F1EC094-E09E-D338-A050-A4DA36A8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8B2157-774F-FDFB-E3B0-309CB75234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0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6D2D2EF-26DF-EE06-31C2-6F8AB91B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935A76-841D-98FA-540F-3196461D7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06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E3B8FA1-A663-D98E-9E04-FA51C228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C847FC-482D-F653-5354-59A7D8590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46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F734874-8967-CBB0-8F40-C133ADDE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F72973-863D-9F91-3A58-BB5137914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3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F334CE-8245-742A-C1CD-C0953422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47B435-024F-EDA3-4AD9-97B0BB61A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6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E21156-79F8-0FC1-BF20-1E4111C3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3669D8-A5EC-F23E-73FB-FDE6D1C27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5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C087F68-07BF-5015-690E-EA0F9677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F7CB1D-D80F-2790-6B6F-AB6ECDF6BB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01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E160151-77FD-4C2D-1674-4A292B6A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8F1700-8178-C37F-680F-B91D557023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5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3A44E0-8EF1-B109-FC8B-500B60AF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2BBF7D-4FD6-ED99-3FC1-9003587C7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22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0D711A0-2C21-DB4E-4E46-579AF449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F36DDD-8267-47E9-72BF-45DDDDFD8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8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A90247-E277-6DE0-CA18-53611078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8A9D6D-FB9F-8815-0851-6CAE38788A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60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09E9342-D2B3-D5B8-D9FA-907689CB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021454-AD10-F79C-0A81-8A0AC6532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28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B07A60A-C3FC-1607-C06D-00BD0316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5D0CBF-3C91-55EE-85BB-D9A62AD9CF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43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D10BEE8-8E2A-F5A4-01B3-2E63C3F0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7BE61A-0D11-2940-2A79-70E18DD0A2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6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45F3E4B-2058-E3BD-6638-A8A97231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E24DB4-6591-41F8-DB00-2196B63101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9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05C0305-DA78-3D70-FC4E-2BF5A637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C43811-1125-FB1C-3037-DB5C7C2D9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1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C091C44-E5A1-3270-FBEC-09D3BDFF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C35120-8C73-5613-1D25-AD5818B12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69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B2AD384-8EFF-07D2-D697-A37253A2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E92C88-2BED-6C39-0166-29EEB50D8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43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F29ECEF-D612-8084-3FC0-79881189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AFBD6C-AA3C-54DF-53B3-C56FC5C20F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69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C22928C-F497-79AC-E69B-71590066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CEE984-BC7C-267B-16EF-3E39B2943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53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3059914-E2E8-2B37-BCE6-443AC3E8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C1FDE8-068C-EE36-E34E-211803297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2001006-3ACE-79DD-14DC-347DD282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659DE0-7C1F-6153-F9E7-915F4A5735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8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67C8117-2620-F848-D3CD-2B4DF821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61A9C2-0FD7-0E1E-F1D6-0D026541E3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56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2DF1B76-C875-233C-679B-89116D7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4A1397-8D54-79E5-CB02-1E3D0043B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368C3B0-F003-8AD1-B842-0E4CC018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84B7F4-1932-1312-B691-F6397AD79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76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CBC405F-B24C-AEF9-B4D8-CEB97433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EE2F29-197D-551E-FA26-FB1CC9BDB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41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47D0D43-B58B-826C-4697-96DA2040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E3ED5A-8ED7-9520-A3AE-E7D1FDFF4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506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AC3DA45-6E9B-BBAC-E320-C3142288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2C5190-EC6E-3BE4-810B-3368BFCD27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19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05690BA-7939-818B-97D2-BDFBF1BD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E97DD8-DAD6-3820-7466-4297D78E1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577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BF51BB9-D392-D230-4C66-2C7B217D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0E3D88-A1D7-62EF-4FB5-486906689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78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FB9E2E9-7864-0A3C-A03A-B777B561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734139-C704-D256-DDC7-90E6B4EAA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03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F19DB9B-5A16-5200-61EB-C6E934BD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62F0CF-3DC6-65FF-39BB-C63160EB9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A51E27-6B7A-EE1B-D02B-3CD2A4FF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622F78-8053-2893-DFC4-8FF7D2BD5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8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7831C80-49DE-4D63-A1DE-8FF09212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A80A90-2C85-876E-829F-004488830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639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355222F-888B-70A4-8D8E-57FAFC4D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0D7BD1-53F0-015C-7F87-73644E282F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0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74ABF7-3D54-E6CF-E6D5-EC138D46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B948DC-5ADE-F02C-59E1-82320FDAE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8233788-0052-6693-48A8-AA4366B6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0D3D73-7DD7-1A6D-ED6B-F796DBA79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5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45AC6BF-C00A-15E8-7436-24662FE4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E08FC4-E0B0-01A7-05F8-080872B09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9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0260F36-EBC0-C39E-20A2-88E94B12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1D97DF-F6E2-D78D-DEA0-BE052C8FCC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20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FERNANDEZ LUCENA</dc:creator>
  <cp:lastModifiedBy>ISABEL FERNANDEZ LUCENA</cp:lastModifiedBy>
  <cp:revision>1</cp:revision>
  <dcterms:created xsi:type="dcterms:W3CDTF">2024-03-27T10:34:45Z</dcterms:created>
  <dcterms:modified xsi:type="dcterms:W3CDTF">2024-03-27T10:34:45Z</dcterms:modified>
</cp:coreProperties>
</file>