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63" r:id="rId15"/>
    <p:sldId id="265" r:id="rId16"/>
    <p:sldId id="266" r:id="rId17"/>
    <p:sldId id="274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101"/>
    <a:srgbClr val="7E7B00"/>
    <a:srgbClr val="ACA800"/>
    <a:srgbClr val="D5D000"/>
    <a:srgbClr val="FFFF00"/>
    <a:srgbClr val="378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744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A000A-C4B0-476B-A5CF-EC49A1E58470}" type="doc">
      <dgm:prSet loTypeId="urn:microsoft.com/office/officeart/2005/8/layout/venn3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1DFF79-3087-475F-8F8A-2706F23D6631}">
      <dgm:prSet phldrT="[Texto]"/>
      <dgm:spPr>
        <a:solidFill>
          <a:srgbClr val="92D050">
            <a:alpha val="49804"/>
          </a:srgbClr>
        </a:solidFill>
      </dgm:spPr>
      <dgm:t>
        <a:bodyPr/>
        <a:lstStyle/>
        <a:p>
          <a:r>
            <a:rPr lang="es-ES" b="1" dirty="0" smtClean="0">
              <a:latin typeface="Bookman Old Style" panose="02050604050505020204" pitchFamily="18" charset="0"/>
            </a:rPr>
            <a:t>O.LCL.1. Utilizar el lenguaje como una herramienta de expresión, comunicación  e  interacción</a:t>
          </a:r>
          <a:r>
            <a:rPr lang="es-ES" dirty="0" smtClean="0">
              <a:latin typeface="Bookman Old Style" panose="02050604050505020204" pitchFamily="18" charset="0"/>
            </a:rPr>
            <a:t>.</a:t>
          </a:r>
          <a:endParaRPr lang="es-ES" dirty="0"/>
        </a:p>
      </dgm:t>
    </dgm:pt>
    <dgm:pt modelId="{8BFA0790-B496-4372-AC08-B0DA85633016}" type="parTrans" cxnId="{D68C4923-4DC2-4E23-9ECD-86A1839D09A8}">
      <dgm:prSet/>
      <dgm:spPr/>
      <dgm:t>
        <a:bodyPr/>
        <a:lstStyle/>
        <a:p>
          <a:endParaRPr lang="es-ES"/>
        </a:p>
      </dgm:t>
    </dgm:pt>
    <dgm:pt modelId="{C1252B66-EFA2-42CF-A33E-90F95BB99948}" type="sibTrans" cxnId="{D68C4923-4DC2-4E23-9ECD-86A1839D09A8}">
      <dgm:prSet/>
      <dgm:spPr/>
      <dgm:t>
        <a:bodyPr/>
        <a:lstStyle/>
        <a:p>
          <a:endParaRPr lang="es-ES"/>
        </a:p>
      </dgm:t>
    </dgm:pt>
    <dgm:pt modelId="{2940C8E4-21CA-40F9-8E38-7310FDBDB789}">
      <dgm:prSet phldrT="[Texto]"/>
      <dgm:spPr>
        <a:solidFill>
          <a:schemeClr val="tx2">
            <a:lumMod val="50000"/>
            <a:alpha val="49804"/>
          </a:schemeClr>
        </a:solidFill>
      </dgm:spPr>
      <dgm:t>
        <a:bodyPr/>
        <a:lstStyle/>
        <a:p>
          <a:pPr algn="ctr"/>
          <a:r>
            <a:rPr lang="es-ES" b="1" dirty="0" smtClean="0">
              <a:latin typeface="Bookman Old Style" panose="02050604050505020204" pitchFamily="18" charset="0"/>
            </a:rPr>
            <a:t>O.LCL.2.  Comprender  y  expresarse  oralmente  de  forma  adecuada en  situaciones  socio-comunicativas.</a:t>
          </a:r>
          <a:endParaRPr lang="es-ES" b="1" dirty="0"/>
        </a:p>
      </dgm:t>
    </dgm:pt>
    <dgm:pt modelId="{30662617-6622-4203-8617-9BD19CE8F19B}" type="parTrans" cxnId="{1AA184C8-42A7-4812-A0C6-CC4832303093}">
      <dgm:prSet/>
      <dgm:spPr/>
      <dgm:t>
        <a:bodyPr/>
        <a:lstStyle/>
        <a:p>
          <a:endParaRPr lang="es-ES"/>
        </a:p>
      </dgm:t>
    </dgm:pt>
    <dgm:pt modelId="{0B46B322-FB19-4AB6-8066-7EAA834742DD}" type="sibTrans" cxnId="{1AA184C8-42A7-4812-A0C6-CC4832303093}">
      <dgm:prSet/>
      <dgm:spPr/>
      <dgm:t>
        <a:bodyPr/>
        <a:lstStyle/>
        <a:p>
          <a:endParaRPr lang="es-ES"/>
        </a:p>
      </dgm:t>
    </dgm:pt>
    <dgm:pt modelId="{85C7B272-67B0-49E6-903D-A0B8ABA70B43}">
      <dgm:prSet phldrT="[Texto]"/>
      <dgm:spPr>
        <a:solidFill>
          <a:schemeClr val="accent2">
            <a:lumMod val="75000"/>
            <a:alpha val="49804"/>
          </a:schemeClr>
        </a:solidFill>
      </dgm:spPr>
      <dgm:t>
        <a:bodyPr/>
        <a:lstStyle/>
        <a:p>
          <a:r>
            <a:rPr lang="es-ES" b="1" dirty="0" smtClean="0">
              <a:latin typeface="Bookman Old Style" panose="02050604050505020204" pitchFamily="18" charset="0"/>
            </a:rPr>
            <a:t>O.LCL.4. Leer y comprender textos apropiados a su edad.</a:t>
          </a:r>
          <a:endParaRPr lang="es-ES" b="1" dirty="0"/>
        </a:p>
      </dgm:t>
    </dgm:pt>
    <dgm:pt modelId="{0D7B1E94-C996-45D3-9020-DA5CB079820D}" type="parTrans" cxnId="{12315490-1288-41F8-80EC-24AE2FDD6A74}">
      <dgm:prSet/>
      <dgm:spPr/>
      <dgm:t>
        <a:bodyPr/>
        <a:lstStyle/>
        <a:p>
          <a:endParaRPr lang="es-ES"/>
        </a:p>
      </dgm:t>
    </dgm:pt>
    <dgm:pt modelId="{25441072-63DA-4C6F-929B-290B93E85A6D}" type="sibTrans" cxnId="{12315490-1288-41F8-80EC-24AE2FDD6A74}">
      <dgm:prSet/>
      <dgm:spPr/>
      <dgm:t>
        <a:bodyPr/>
        <a:lstStyle/>
        <a:p>
          <a:endParaRPr lang="es-ES"/>
        </a:p>
      </dgm:t>
    </dgm:pt>
    <dgm:pt modelId="{FC39CD6A-68B1-4B54-B406-AF93D911509D}">
      <dgm:prSet phldrT="[Texto]"/>
      <dgm:spPr>
        <a:solidFill>
          <a:schemeClr val="accent4">
            <a:lumMod val="75000"/>
            <a:alpha val="49804"/>
          </a:schemeClr>
        </a:solidFill>
      </dgm:spPr>
      <dgm:t>
        <a:bodyPr/>
        <a:lstStyle/>
        <a:p>
          <a:r>
            <a:rPr lang="es-ES" b="1" dirty="0" smtClean="0">
              <a:latin typeface="Bookman Old Style" panose="02050604050505020204" pitchFamily="18" charset="0"/>
            </a:rPr>
            <a:t>O.LCL.5. Reproducir, crear y utilizar textos orales y escritos.</a:t>
          </a:r>
          <a:endParaRPr lang="es-ES" b="1" dirty="0"/>
        </a:p>
      </dgm:t>
    </dgm:pt>
    <dgm:pt modelId="{658DB2FD-1291-4D06-AA1C-E55AEBBE0C4E}" type="parTrans" cxnId="{BC8FC973-18D8-44BB-A486-718492649BC3}">
      <dgm:prSet/>
      <dgm:spPr/>
      <dgm:t>
        <a:bodyPr/>
        <a:lstStyle/>
        <a:p>
          <a:endParaRPr lang="es-ES"/>
        </a:p>
      </dgm:t>
    </dgm:pt>
    <dgm:pt modelId="{362BF744-AD10-4B87-865D-3A8ECA65FDE0}" type="sibTrans" cxnId="{BC8FC973-18D8-44BB-A486-718492649BC3}">
      <dgm:prSet/>
      <dgm:spPr/>
      <dgm:t>
        <a:bodyPr/>
        <a:lstStyle/>
        <a:p>
          <a:endParaRPr lang="es-ES"/>
        </a:p>
      </dgm:t>
    </dgm:pt>
    <dgm:pt modelId="{B41F58F8-A6CC-40E5-8720-E75CAFC9B3AF}" type="pres">
      <dgm:prSet presAssocID="{D9BA000A-C4B0-476B-A5CF-EC49A1E584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424DBC-4196-44F0-A5A4-74E6649D7436}" type="pres">
      <dgm:prSet presAssocID="{471DFF79-3087-475F-8F8A-2706F23D6631}" presName="Name5" presStyleLbl="vennNode1" presStyleIdx="0" presStyleCnt="4" custLinFactX="-10513" custLinFactNeighborX="-100000" custLinFactNeighborY="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D22A5-CD25-4C24-BD57-CA7950C26F36}" type="pres">
      <dgm:prSet presAssocID="{C1252B66-EFA2-42CF-A33E-90F95BB99948}" presName="space" presStyleCnt="0"/>
      <dgm:spPr/>
    </dgm:pt>
    <dgm:pt modelId="{23F5D181-CDC5-47AD-8696-34AAB92D25DE}" type="pres">
      <dgm:prSet presAssocID="{2940C8E4-21CA-40F9-8E38-7310FDBDB78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9DF31-58BE-44B2-A5A1-3E7B36FEA40A}" type="pres">
      <dgm:prSet presAssocID="{0B46B322-FB19-4AB6-8066-7EAA834742DD}" presName="space" presStyleCnt="0"/>
      <dgm:spPr/>
    </dgm:pt>
    <dgm:pt modelId="{C9E7EFE8-C858-414D-BD6F-04CC4B31C840}" type="pres">
      <dgm:prSet presAssocID="{85C7B272-67B0-49E6-903D-A0B8ABA70B4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6480DC-E2F9-4A4F-A2B0-AE21710A33F9}" type="pres">
      <dgm:prSet presAssocID="{25441072-63DA-4C6F-929B-290B93E85A6D}" presName="space" presStyleCnt="0"/>
      <dgm:spPr/>
    </dgm:pt>
    <dgm:pt modelId="{0805AC0D-2CF9-4A5E-8322-58904AD2B048}" type="pres">
      <dgm:prSet presAssocID="{FC39CD6A-68B1-4B54-B406-AF93D911509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C1E97A-4AF1-4C44-A6CC-D838FF91B846}" type="presOf" srcId="{FC39CD6A-68B1-4B54-B406-AF93D911509D}" destId="{0805AC0D-2CF9-4A5E-8322-58904AD2B048}" srcOrd="0" destOrd="0" presId="urn:microsoft.com/office/officeart/2005/8/layout/venn3"/>
    <dgm:cxn modelId="{35488C55-0BF8-4D23-AC83-E5C0FE3B6EDA}" type="presOf" srcId="{85C7B272-67B0-49E6-903D-A0B8ABA70B43}" destId="{C9E7EFE8-C858-414D-BD6F-04CC4B31C840}" srcOrd="0" destOrd="0" presId="urn:microsoft.com/office/officeart/2005/8/layout/venn3"/>
    <dgm:cxn modelId="{01B3728B-E31B-465E-B490-8CB7EB91D9AF}" type="presOf" srcId="{2940C8E4-21CA-40F9-8E38-7310FDBDB789}" destId="{23F5D181-CDC5-47AD-8696-34AAB92D25DE}" srcOrd="0" destOrd="0" presId="urn:microsoft.com/office/officeart/2005/8/layout/venn3"/>
    <dgm:cxn modelId="{A9A7CACF-1C38-4DE8-AD15-7E0180DAA8AC}" type="presOf" srcId="{D9BA000A-C4B0-476B-A5CF-EC49A1E58470}" destId="{B41F58F8-A6CC-40E5-8720-E75CAFC9B3AF}" srcOrd="0" destOrd="0" presId="urn:microsoft.com/office/officeart/2005/8/layout/venn3"/>
    <dgm:cxn modelId="{CD843423-9BBF-43D0-B85A-02DD05FE8726}" type="presOf" srcId="{471DFF79-3087-475F-8F8A-2706F23D6631}" destId="{DC424DBC-4196-44F0-A5A4-74E6649D7436}" srcOrd="0" destOrd="0" presId="urn:microsoft.com/office/officeart/2005/8/layout/venn3"/>
    <dgm:cxn modelId="{D68C4923-4DC2-4E23-9ECD-86A1839D09A8}" srcId="{D9BA000A-C4B0-476B-A5CF-EC49A1E58470}" destId="{471DFF79-3087-475F-8F8A-2706F23D6631}" srcOrd="0" destOrd="0" parTransId="{8BFA0790-B496-4372-AC08-B0DA85633016}" sibTransId="{C1252B66-EFA2-42CF-A33E-90F95BB99948}"/>
    <dgm:cxn modelId="{12315490-1288-41F8-80EC-24AE2FDD6A74}" srcId="{D9BA000A-C4B0-476B-A5CF-EC49A1E58470}" destId="{85C7B272-67B0-49E6-903D-A0B8ABA70B43}" srcOrd="2" destOrd="0" parTransId="{0D7B1E94-C996-45D3-9020-DA5CB079820D}" sibTransId="{25441072-63DA-4C6F-929B-290B93E85A6D}"/>
    <dgm:cxn modelId="{1AA184C8-42A7-4812-A0C6-CC4832303093}" srcId="{D9BA000A-C4B0-476B-A5CF-EC49A1E58470}" destId="{2940C8E4-21CA-40F9-8E38-7310FDBDB789}" srcOrd="1" destOrd="0" parTransId="{30662617-6622-4203-8617-9BD19CE8F19B}" sibTransId="{0B46B322-FB19-4AB6-8066-7EAA834742DD}"/>
    <dgm:cxn modelId="{BC8FC973-18D8-44BB-A486-718492649BC3}" srcId="{D9BA000A-C4B0-476B-A5CF-EC49A1E58470}" destId="{FC39CD6A-68B1-4B54-B406-AF93D911509D}" srcOrd="3" destOrd="0" parTransId="{658DB2FD-1291-4D06-AA1C-E55AEBBE0C4E}" sibTransId="{362BF744-AD10-4B87-865D-3A8ECA65FDE0}"/>
    <dgm:cxn modelId="{8F30D8E5-A9EA-403F-8A88-FEEB7503D62E}" type="presParOf" srcId="{B41F58F8-A6CC-40E5-8720-E75CAFC9B3AF}" destId="{DC424DBC-4196-44F0-A5A4-74E6649D7436}" srcOrd="0" destOrd="0" presId="urn:microsoft.com/office/officeart/2005/8/layout/venn3"/>
    <dgm:cxn modelId="{E2C5F96C-1C93-4449-8052-D3E45B8CA56D}" type="presParOf" srcId="{B41F58F8-A6CC-40E5-8720-E75CAFC9B3AF}" destId="{B41D22A5-CD25-4C24-BD57-CA7950C26F36}" srcOrd="1" destOrd="0" presId="urn:microsoft.com/office/officeart/2005/8/layout/venn3"/>
    <dgm:cxn modelId="{1D9D3439-7630-44A3-96E0-E94F207E14CB}" type="presParOf" srcId="{B41F58F8-A6CC-40E5-8720-E75CAFC9B3AF}" destId="{23F5D181-CDC5-47AD-8696-34AAB92D25DE}" srcOrd="2" destOrd="0" presId="urn:microsoft.com/office/officeart/2005/8/layout/venn3"/>
    <dgm:cxn modelId="{1E50C055-1141-4DCA-9212-43C2D969A207}" type="presParOf" srcId="{B41F58F8-A6CC-40E5-8720-E75CAFC9B3AF}" destId="{56A9DF31-58BE-44B2-A5A1-3E7B36FEA40A}" srcOrd="3" destOrd="0" presId="urn:microsoft.com/office/officeart/2005/8/layout/venn3"/>
    <dgm:cxn modelId="{01D88446-D1C9-4350-87B4-FFE627C1CB22}" type="presParOf" srcId="{B41F58F8-A6CC-40E5-8720-E75CAFC9B3AF}" destId="{C9E7EFE8-C858-414D-BD6F-04CC4B31C840}" srcOrd="4" destOrd="0" presId="urn:microsoft.com/office/officeart/2005/8/layout/venn3"/>
    <dgm:cxn modelId="{05D9BB68-B9C6-45EB-8F80-ECF21FD399AF}" type="presParOf" srcId="{B41F58F8-A6CC-40E5-8720-E75CAFC9B3AF}" destId="{516480DC-E2F9-4A4F-A2B0-AE21710A33F9}" srcOrd="5" destOrd="0" presId="urn:microsoft.com/office/officeart/2005/8/layout/venn3"/>
    <dgm:cxn modelId="{97834202-F568-4697-A979-D8AFB301302C}" type="presParOf" srcId="{B41F58F8-A6CC-40E5-8720-E75CAFC9B3AF}" destId="{0805AC0D-2CF9-4A5E-8322-58904AD2B04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E4571-575C-4A0E-8F50-07994B938B8E}" type="doc">
      <dgm:prSet loTypeId="urn:microsoft.com/office/officeart/2005/8/layout/bProcess3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A39B9EFA-7973-4314-92D7-F8E4F4D62728}">
      <dgm:prSet phldrT="[Texto]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b="1" dirty="0">
            <a:latin typeface="Bookman Old Style" panose="02050604050505020204" pitchFamily="18" charset="0"/>
          </a:endParaRPr>
        </a:p>
      </dgm:t>
    </dgm:pt>
    <dgm:pt modelId="{6920381B-EE21-4182-BB5B-881C72A6FB8F}" type="parTrans" cxnId="{8A30E853-4F61-4ED9-BF0F-F414A89C51C6}">
      <dgm:prSet/>
      <dgm:spPr/>
      <dgm:t>
        <a:bodyPr/>
        <a:lstStyle/>
        <a:p>
          <a:endParaRPr lang="es-ES"/>
        </a:p>
      </dgm:t>
    </dgm:pt>
    <dgm:pt modelId="{75983E11-F6C8-4B90-A65E-047B8FC1F56F}" type="sibTrans" cxnId="{8A30E853-4F61-4ED9-BF0F-F414A89C51C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73B2526-C17B-455C-9CB1-974D5961B762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s-ES" b="1" dirty="0">
            <a:latin typeface="Bookman Old Style" panose="02050604050505020204" pitchFamily="18" charset="0"/>
          </a:endParaRPr>
        </a:p>
      </dgm:t>
    </dgm:pt>
    <dgm:pt modelId="{04154DBA-4D56-4C24-AA71-D24A679CD588}" type="parTrans" cxnId="{BCD91009-88C7-4CEA-BC70-99927D710646}">
      <dgm:prSet/>
      <dgm:spPr/>
      <dgm:t>
        <a:bodyPr/>
        <a:lstStyle/>
        <a:p>
          <a:endParaRPr lang="es-ES"/>
        </a:p>
      </dgm:t>
    </dgm:pt>
    <dgm:pt modelId="{82D2AFC3-71F7-49B4-8F4C-572B23E97870}" type="sibTrans" cxnId="{BCD91009-88C7-4CEA-BC70-99927D71064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97FCC2EF-BD07-4746-963A-346E5499428F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b="1" dirty="0">
            <a:latin typeface="Bookman Old Style" panose="02050604050505020204" pitchFamily="18" charset="0"/>
          </a:endParaRPr>
        </a:p>
      </dgm:t>
    </dgm:pt>
    <dgm:pt modelId="{D4D95D7F-22BA-4053-A8F3-837D5123FBA4}" type="parTrans" cxnId="{56CF0D4D-C8EE-4BDA-9E83-F2560C764120}">
      <dgm:prSet/>
      <dgm:spPr/>
      <dgm:t>
        <a:bodyPr/>
        <a:lstStyle/>
        <a:p>
          <a:endParaRPr lang="es-ES"/>
        </a:p>
      </dgm:t>
    </dgm:pt>
    <dgm:pt modelId="{C076C163-FC04-4B90-B2D7-36D40C48CC51}" type="sibTrans" cxnId="{56CF0D4D-C8EE-4BDA-9E83-F2560C76412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127E515C-1D25-490A-A55D-ECA9A6622EA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b="1" dirty="0">
            <a:latin typeface="Bookman Old Style" panose="02050604050505020204" pitchFamily="18" charset="0"/>
          </a:endParaRPr>
        </a:p>
      </dgm:t>
    </dgm:pt>
    <dgm:pt modelId="{D7AD362F-487F-4BC8-8E54-327BF1294BCB}" type="parTrans" cxnId="{C9769333-D56D-4154-891A-A813F2D5FDFA}">
      <dgm:prSet/>
      <dgm:spPr/>
      <dgm:t>
        <a:bodyPr/>
        <a:lstStyle/>
        <a:p>
          <a:endParaRPr lang="es-ES"/>
        </a:p>
      </dgm:t>
    </dgm:pt>
    <dgm:pt modelId="{FECE49FD-3370-4768-BEA0-C1BD1ABCD6EA}" type="sibTrans" cxnId="{C9769333-D56D-4154-891A-A813F2D5FDFA}">
      <dgm:prSet/>
      <dgm:spPr/>
      <dgm:t>
        <a:bodyPr/>
        <a:lstStyle/>
        <a:p>
          <a:endParaRPr lang="es-ES"/>
        </a:p>
      </dgm:t>
    </dgm:pt>
    <dgm:pt modelId="{52A54462-E96D-45F7-9174-64F666FD740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b="1" dirty="0">
            <a:latin typeface="Bookman Old Style" panose="02050604050505020204" pitchFamily="18" charset="0"/>
          </a:endParaRPr>
        </a:p>
      </dgm:t>
    </dgm:pt>
    <dgm:pt modelId="{B4FB873B-2686-4A7C-923F-AC954BC30A05}" type="sibTrans" cxnId="{D7A7DA90-B346-4C7A-A214-276A6C622F9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9E731179-CBB4-4EBA-A309-BB4778BB5A9F}" type="parTrans" cxnId="{D7A7DA90-B346-4C7A-A214-276A6C622F9D}">
      <dgm:prSet/>
      <dgm:spPr/>
      <dgm:t>
        <a:bodyPr/>
        <a:lstStyle/>
        <a:p>
          <a:endParaRPr lang="es-ES"/>
        </a:p>
      </dgm:t>
    </dgm:pt>
    <dgm:pt modelId="{1C189DFE-EB2D-48E7-9046-68283A91443F}" type="pres">
      <dgm:prSet presAssocID="{9CAE4571-575C-4A0E-8F50-07994B938B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A8BE5E-C684-410E-884D-5E2AA25D2974}" type="pres">
      <dgm:prSet presAssocID="{52A54462-E96D-45F7-9174-64F666FD74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2A4CED-88F2-4903-8BD8-C1961EC057D3}" type="pres">
      <dgm:prSet presAssocID="{B4FB873B-2686-4A7C-923F-AC954BC30A05}" presName="sibTrans" presStyleLbl="sibTrans1D1" presStyleIdx="0" presStyleCnt="4"/>
      <dgm:spPr/>
      <dgm:t>
        <a:bodyPr/>
        <a:lstStyle/>
        <a:p>
          <a:endParaRPr lang="es-ES"/>
        </a:p>
      </dgm:t>
    </dgm:pt>
    <dgm:pt modelId="{506B63F8-8864-4F48-91F8-A586E238BF4B}" type="pres">
      <dgm:prSet presAssocID="{B4FB873B-2686-4A7C-923F-AC954BC30A05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DFF1D9EA-3F0D-4E68-B4B3-29AFD77882AB}" type="pres">
      <dgm:prSet presAssocID="{A39B9EFA-7973-4314-92D7-F8E4F4D627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F88F7-F605-433E-AC6D-80BF85DE0B01}" type="pres">
      <dgm:prSet presAssocID="{75983E11-F6C8-4B90-A65E-047B8FC1F56F}" presName="sibTrans" presStyleLbl="sibTrans1D1" presStyleIdx="1" presStyleCnt="4"/>
      <dgm:spPr/>
      <dgm:t>
        <a:bodyPr/>
        <a:lstStyle/>
        <a:p>
          <a:endParaRPr lang="es-ES"/>
        </a:p>
      </dgm:t>
    </dgm:pt>
    <dgm:pt modelId="{E2CB5534-E1FF-487A-BBC5-4CF28AC0AD6F}" type="pres">
      <dgm:prSet presAssocID="{75983E11-F6C8-4B90-A65E-047B8FC1F56F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7BF13D6D-BD6A-44D5-95F9-D97438589EBC}" type="pres">
      <dgm:prSet presAssocID="{A73B2526-C17B-455C-9CB1-974D5961B762}" presName="node" presStyleLbl="node1" presStyleIdx="2" presStyleCnt="5" custLinFactNeighborX="1362" custLinFactNeighborY="-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2DF9E-AE79-477A-8378-A901BC5B7A5D}" type="pres">
      <dgm:prSet presAssocID="{82D2AFC3-71F7-49B4-8F4C-572B23E97870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32321BF-0609-4BD5-9C8D-3185896BF659}" type="pres">
      <dgm:prSet presAssocID="{82D2AFC3-71F7-49B4-8F4C-572B23E97870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10A49444-8FDD-4B42-B1E2-0CD2A419938E}" type="pres">
      <dgm:prSet presAssocID="{97FCC2EF-BD07-4746-963A-346E5499428F}" presName="node" presStyleLbl="node1" presStyleIdx="3" presStyleCnt="5" custLinFactNeighborX="66889" custLinFactNeighborY="-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CD507-75F2-4875-B440-01F2249914ED}" type="pres">
      <dgm:prSet presAssocID="{C076C163-FC04-4B90-B2D7-36D40C48CC51}" presName="sibTrans" presStyleLbl="sibTrans1D1" presStyleIdx="3" presStyleCnt="4"/>
      <dgm:spPr/>
      <dgm:t>
        <a:bodyPr/>
        <a:lstStyle/>
        <a:p>
          <a:endParaRPr lang="es-ES"/>
        </a:p>
      </dgm:t>
    </dgm:pt>
    <dgm:pt modelId="{B26F47A2-70A4-4D45-A134-EA0D3B764B8F}" type="pres">
      <dgm:prSet presAssocID="{C076C163-FC04-4B90-B2D7-36D40C48CC51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ADC25B13-C6A6-41D7-AADE-FDE050E6DE9A}" type="pres">
      <dgm:prSet presAssocID="{127E515C-1D25-490A-A55D-ECA9A6622EA3}" presName="node" presStyleLbl="node1" presStyleIdx="4" presStyleCnt="5" custLinFactNeighborX="66889" custLinFactNeighborY="-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A498AF-8C36-4A37-AB21-75897D2BE5D4}" type="presOf" srcId="{C076C163-FC04-4B90-B2D7-36D40C48CC51}" destId="{B5ACD507-75F2-4875-B440-01F2249914ED}" srcOrd="0" destOrd="0" presId="urn:microsoft.com/office/officeart/2005/8/layout/bProcess3"/>
    <dgm:cxn modelId="{66B5751E-7E5A-43F2-A198-318FBB94CB06}" type="presOf" srcId="{52A54462-E96D-45F7-9174-64F666FD740A}" destId="{C6A8BE5E-C684-410E-884D-5E2AA25D2974}" srcOrd="0" destOrd="0" presId="urn:microsoft.com/office/officeart/2005/8/layout/bProcess3"/>
    <dgm:cxn modelId="{DCA74324-0789-4D3B-9EDB-A88C60B0F696}" type="presOf" srcId="{75983E11-F6C8-4B90-A65E-047B8FC1F56F}" destId="{E2CB5534-E1FF-487A-BBC5-4CF28AC0AD6F}" srcOrd="1" destOrd="0" presId="urn:microsoft.com/office/officeart/2005/8/layout/bProcess3"/>
    <dgm:cxn modelId="{56CF0D4D-C8EE-4BDA-9E83-F2560C764120}" srcId="{9CAE4571-575C-4A0E-8F50-07994B938B8E}" destId="{97FCC2EF-BD07-4746-963A-346E5499428F}" srcOrd="3" destOrd="0" parTransId="{D4D95D7F-22BA-4053-A8F3-837D5123FBA4}" sibTransId="{C076C163-FC04-4B90-B2D7-36D40C48CC51}"/>
    <dgm:cxn modelId="{41EFF9A9-E4DE-42D0-B75B-4BBCA949C409}" type="presOf" srcId="{B4FB873B-2686-4A7C-923F-AC954BC30A05}" destId="{506B63F8-8864-4F48-91F8-A586E238BF4B}" srcOrd="1" destOrd="0" presId="urn:microsoft.com/office/officeart/2005/8/layout/bProcess3"/>
    <dgm:cxn modelId="{BBBAE16B-C11B-4A9F-BB33-F38B07D6F70E}" type="presOf" srcId="{C076C163-FC04-4B90-B2D7-36D40C48CC51}" destId="{B26F47A2-70A4-4D45-A134-EA0D3B764B8F}" srcOrd="1" destOrd="0" presId="urn:microsoft.com/office/officeart/2005/8/layout/bProcess3"/>
    <dgm:cxn modelId="{8FB566DB-427E-4EEC-A307-4D562BF20A26}" type="presOf" srcId="{82D2AFC3-71F7-49B4-8F4C-572B23E97870}" destId="{732321BF-0609-4BD5-9C8D-3185896BF659}" srcOrd="1" destOrd="0" presId="urn:microsoft.com/office/officeart/2005/8/layout/bProcess3"/>
    <dgm:cxn modelId="{BCD91009-88C7-4CEA-BC70-99927D710646}" srcId="{9CAE4571-575C-4A0E-8F50-07994B938B8E}" destId="{A73B2526-C17B-455C-9CB1-974D5961B762}" srcOrd="2" destOrd="0" parTransId="{04154DBA-4D56-4C24-AA71-D24A679CD588}" sibTransId="{82D2AFC3-71F7-49B4-8F4C-572B23E97870}"/>
    <dgm:cxn modelId="{63C7F455-8BE7-48B5-B6CD-CE7EF32D8AA7}" type="presOf" srcId="{A39B9EFA-7973-4314-92D7-F8E4F4D62728}" destId="{DFF1D9EA-3F0D-4E68-B4B3-29AFD77882AB}" srcOrd="0" destOrd="0" presId="urn:microsoft.com/office/officeart/2005/8/layout/bProcess3"/>
    <dgm:cxn modelId="{A71A321F-7819-4753-85C5-2FB17A55A19D}" type="presOf" srcId="{9CAE4571-575C-4A0E-8F50-07994B938B8E}" destId="{1C189DFE-EB2D-48E7-9046-68283A91443F}" srcOrd="0" destOrd="0" presId="urn:microsoft.com/office/officeart/2005/8/layout/bProcess3"/>
    <dgm:cxn modelId="{D7A7DA90-B346-4C7A-A214-276A6C622F9D}" srcId="{9CAE4571-575C-4A0E-8F50-07994B938B8E}" destId="{52A54462-E96D-45F7-9174-64F666FD740A}" srcOrd="0" destOrd="0" parTransId="{9E731179-CBB4-4EBA-A309-BB4778BB5A9F}" sibTransId="{B4FB873B-2686-4A7C-923F-AC954BC30A05}"/>
    <dgm:cxn modelId="{BE2F60E0-F646-459E-A9EB-F8F576BED9F5}" type="presOf" srcId="{75983E11-F6C8-4B90-A65E-047B8FC1F56F}" destId="{902F88F7-F605-433E-AC6D-80BF85DE0B01}" srcOrd="0" destOrd="0" presId="urn:microsoft.com/office/officeart/2005/8/layout/bProcess3"/>
    <dgm:cxn modelId="{0BA6BDE0-EFFF-4F06-B53E-B1B3B809B183}" type="presOf" srcId="{B4FB873B-2686-4A7C-923F-AC954BC30A05}" destId="{892A4CED-88F2-4903-8BD8-C1961EC057D3}" srcOrd="0" destOrd="0" presId="urn:microsoft.com/office/officeart/2005/8/layout/bProcess3"/>
    <dgm:cxn modelId="{62929D22-0CBF-4263-9CA9-7BAB8400A91B}" type="presOf" srcId="{127E515C-1D25-490A-A55D-ECA9A6622EA3}" destId="{ADC25B13-C6A6-41D7-AADE-FDE050E6DE9A}" srcOrd="0" destOrd="0" presId="urn:microsoft.com/office/officeart/2005/8/layout/bProcess3"/>
    <dgm:cxn modelId="{48C67233-FDA5-45B2-8051-F66C2369A57E}" type="presOf" srcId="{A73B2526-C17B-455C-9CB1-974D5961B762}" destId="{7BF13D6D-BD6A-44D5-95F9-D97438589EBC}" srcOrd="0" destOrd="0" presId="urn:microsoft.com/office/officeart/2005/8/layout/bProcess3"/>
    <dgm:cxn modelId="{1AD738E6-775D-4699-AC98-A6868740481D}" type="presOf" srcId="{97FCC2EF-BD07-4746-963A-346E5499428F}" destId="{10A49444-8FDD-4B42-B1E2-0CD2A419938E}" srcOrd="0" destOrd="0" presId="urn:microsoft.com/office/officeart/2005/8/layout/bProcess3"/>
    <dgm:cxn modelId="{8A30E853-4F61-4ED9-BF0F-F414A89C51C6}" srcId="{9CAE4571-575C-4A0E-8F50-07994B938B8E}" destId="{A39B9EFA-7973-4314-92D7-F8E4F4D62728}" srcOrd="1" destOrd="0" parTransId="{6920381B-EE21-4182-BB5B-881C72A6FB8F}" sibTransId="{75983E11-F6C8-4B90-A65E-047B8FC1F56F}"/>
    <dgm:cxn modelId="{C9769333-D56D-4154-891A-A813F2D5FDFA}" srcId="{9CAE4571-575C-4A0E-8F50-07994B938B8E}" destId="{127E515C-1D25-490A-A55D-ECA9A6622EA3}" srcOrd="4" destOrd="0" parTransId="{D7AD362F-487F-4BC8-8E54-327BF1294BCB}" sibTransId="{FECE49FD-3370-4768-BEA0-C1BD1ABCD6EA}"/>
    <dgm:cxn modelId="{63D35C02-2F47-48B0-A40C-16DB45C386E3}" type="presOf" srcId="{82D2AFC3-71F7-49B4-8F4C-572B23E97870}" destId="{4802DF9E-AE79-477A-8378-A901BC5B7A5D}" srcOrd="0" destOrd="0" presId="urn:microsoft.com/office/officeart/2005/8/layout/bProcess3"/>
    <dgm:cxn modelId="{41742FC7-7559-4D2B-BF09-49B5C28F6D17}" type="presParOf" srcId="{1C189DFE-EB2D-48E7-9046-68283A91443F}" destId="{C6A8BE5E-C684-410E-884D-5E2AA25D2974}" srcOrd="0" destOrd="0" presId="urn:microsoft.com/office/officeart/2005/8/layout/bProcess3"/>
    <dgm:cxn modelId="{F66FCD4D-127C-4593-8A1F-48324C419146}" type="presParOf" srcId="{1C189DFE-EB2D-48E7-9046-68283A91443F}" destId="{892A4CED-88F2-4903-8BD8-C1961EC057D3}" srcOrd="1" destOrd="0" presId="urn:microsoft.com/office/officeart/2005/8/layout/bProcess3"/>
    <dgm:cxn modelId="{5985FA1F-153A-43C0-B5A7-EB4E1EF831F1}" type="presParOf" srcId="{892A4CED-88F2-4903-8BD8-C1961EC057D3}" destId="{506B63F8-8864-4F48-91F8-A586E238BF4B}" srcOrd="0" destOrd="0" presId="urn:microsoft.com/office/officeart/2005/8/layout/bProcess3"/>
    <dgm:cxn modelId="{61D61655-642E-4229-8531-5331CD1A95E9}" type="presParOf" srcId="{1C189DFE-EB2D-48E7-9046-68283A91443F}" destId="{DFF1D9EA-3F0D-4E68-B4B3-29AFD77882AB}" srcOrd="2" destOrd="0" presId="urn:microsoft.com/office/officeart/2005/8/layout/bProcess3"/>
    <dgm:cxn modelId="{8605C3C9-831D-49C0-8244-9B9519EEB073}" type="presParOf" srcId="{1C189DFE-EB2D-48E7-9046-68283A91443F}" destId="{902F88F7-F605-433E-AC6D-80BF85DE0B01}" srcOrd="3" destOrd="0" presId="urn:microsoft.com/office/officeart/2005/8/layout/bProcess3"/>
    <dgm:cxn modelId="{62CE2946-8F58-47CB-A98B-85ADFE26DBCA}" type="presParOf" srcId="{902F88F7-F605-433E-AC6D-80BF85DE0B01}" destId="{E2CB5534-E1FF-487A-BBC5-4CF28AC0AD6F}" srcOrd="0" destOrd="0" presId="urn:microsoft.com/office/officeart/2005/8/layout/bProcess3"/>
    <dgm:cxn modelId="{ECFFA62F-E599-4CC6-B4E8-D16FB41BA41E}" type="presParOf" srcId="{1C189DFE-EB2D-48E7-9046-68283A91443F}" destId="{7BF13D6D-BD6A-44D5-95F9-D97438589EBC}" srcOrd="4" destOrd="0" presId="urn:microsoft.com/office/officeart/2005/8/layout/bProcess3"/>
    <dgm:cxn modelId="{A5633D28-98B7-4D9A-8F81-A6E6D35C3C52}" type="presParOf" srcId="{1C189DFE-EB2D-48E7-9046-68283A91443F}" destId="{4802DF9E-AE79-477A-8378-A901BC5B7A5D}" srcOrd="5" destOrd="0" presId="urn:microsoft.com/office/officeart/2005/8/layout/bProcess3"/>
    <dgm:cxn modelId="{6D53C262-B990-45C4-ACDB-63DE345C3ED3}" type="presParOf" srcId="{4802DF9E-AE79-477A-8378-A901BC5B7A5D}" destId="{732321BF-0609-4BD5-9C8D-3185896BF659}" srcOrd="0" destOrd="0" presId="urn:microsoft.com/office/officeart/2005/8/layout/bProcess3"/>
    <dgm:cxn modelId="{8C37837C-1E53-4946-93EF-D717C07801F4}" type="presParOf" srcId="{1C189DFE-EB2D-48E7-9046-68283A91443F}" destId="{10A49444-8FDD-4B42-B1E2-0CD2A419938E}" srcOrd="6" destOrd="0" presId="urn:microsoft.com/office/officeart/2005/8/layout/bProcess3"/>
    <dgm:cxn modelId="{040B0F4D-9D69-4045-85B4-6F418BD64391}" type="presParOf" srcId="{1C189DFE-EB2D-48E7-9046-68283A91443F}" destId="{B5ACD507-75F2-4875-B440-01F2249914ED}" srcOrd="7" destOrd="0" presId="urn:microsoft.com/office/officeart/2005/8/layout/bProcess3"/>
    <dgm:cxn modelId="{019EC3E6-200F-4F1B-BBD0-1AD5ABC342F2}" type="presParOf" srcId="{B5ACD507-75F2-4875-B440-01F2249914ED}" destId="{B26F47A2-70A4-4D45-A134-EA0D3B764B8F}" srcOrd="0" destOrd="0" presId="urn:microsoft.com/office/officeart/2005/8/layout/bProcess3"/>
    <dgm:cxn modelId="{4111494F-0EEA-45DD-A02D-20AB836DDEA8}" type="presParOf" srcId="{1C189DFE-EB2D-48E7-9046-68283A91443F}" destId="{ADC25B13-C6A6-41D7-AADE-FDE050E6DE9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63279-F8C2-4D9D-94D7-69F3386036D8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34F56C-2420-452B-B769-EDB929C8D73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CE.2.1.  Participar  en  situaciones  de  comunicación  en  el  aula. </a:t>
          </a:r>
          <a:endParaRPr lang="es-ES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3DE7D7DD-4066-42F1-97F1-DDD505ECE16F}" type="parTrans" cxnId="{E91888D8-6F4C-4891-85F5-94FDCBF79165}">
      <dgm:prSet/>
      <dgm:spPr/>
      <dgm:t>
        <a:bodyPr/>
        <a:lstStyle/>
        <a:p>
          <a:endParaRPr lang="es-ES"/>
        </a:p>
      </dgm:t>
    </dgm:pt>
    <dgm:pt modelId="{160758CC-14FE-4AE2-8106-118F10B444E7}" type="sibTrans" cxnId="{E91888D8-6F4C-4891-85F5-94FDCBF79165}">
      <dgm:prSet/>
      <dgm:spPr/>
      <dgm:t>
        <a:bodyPr/>
        <a:lstStyle/>
        <a:p>
          <a:endParaRPr lang="es-ES"/>
        </a:p>
      </dgm:t>
    </dgm:pt>
    <dgm:pt modelId="{7B777B8F-9775-443A-9A14-B4C6C5FCE4C8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CE.2.7.  Comprender  textos  leídos. </a:t>
          </a:r>
          <a:endParaRPr lang="es-ES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4AD1CB91-D2BF-4E39-B392-6CB3897DBB03}" type="parTrans" cxnId="{166CBD8C-0DCE-4A99-8238-228564D7F811}">
      <dgm:prSet/>
      <dgm:spPr/>
      <dgm:t>
        <a:bodyPr/>
        <a:lstStyle/>
        <a:p>
          <a:endParaRPr lang="es-ES"/>
        </a:p>
      </dgm:t>
    </dgm:pt>
    <dgm:pt modelId="{7B71DA49-7A24-4D81-9A9E-30B985C7CA61}" type="sibTrans" cxnId="{166CBD8C-0DCE-4A99-8238-228564D7F811}">
      <dgm:prSet/>
      <dgm:spPr/>
      <dgm:t>
        <a:bodyPr/>
        <a:lstStyle/>
        <a:p>
          <a:endParaRPr lang="es-ES"/>
        </a:p>
      </dgm:t>
    </dgm:pt>
    <dgm:pt modelId="{45C2760E-2A8F-419E-B0EA-6280FB83B801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CE.2.10. Planificar y escribir,  textos  de  los  géneros  más  habituales. </a:t>
          </a:r>
          <a:endParaRPr lang="es-ES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B68CBCE3-B55B-444F-BE60-1DBB6C8148D8}" type="parTrans" cxnId="{0CE586B2-63A8-42BC-94A9-CB55F8C4D3F9}">
      <dgm:prSet/>
      <dgm:spPr/>
      <dgm:t>
        <a:bodyPr/>
        <a:lstStyle/>
        <a:p>
          <a:endParaRPr lang="es-ES"/>
        </a:p>
      </dgm:t>
    </dgm:pt>
    <dgm:pt modelId="{13F22D61-306D-4E08-8F1E-DDB7FFD46A5B}" type="sibTrans" cxnId="{0CE586B2-63A8-42BC-94A9-CB55F8C4D3F9}">
      <dgm:prSet/>
      <dgm:spPr/>
      <dgm:t>
        <a:bodyPr/>
        <a:lstStyle/>
        <a:p>
          <a:endParaRPr lang="es-ES"/>
        </a:p>
      </dgm:t>
    </dgm:pt>
    <dgm:pt modelId="{E22F487A-D75F-4F07-ADD3-45DDDABAD5AC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CE.2.12. Comprender y utilizar los conocimientos básicos sobre la lengua . </a:t>
          </a:r>
          <a:endParaRPr lang="es-ES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gm:t>
    </dgm:pt>
    <dgm:pt modelId="{676678D5-8CB9-4840-87D6-63BE25953560}" type="parTrans" cxnId="{CDE9A943-EDAE-4F18-ABA6-8601D4006A34}">
      <dgm:prSet/>
      <dgm:spPr/>
      <dgm:t>
        <a:bodyPr/>
        <a:lstStyle/>
        <a:p>
          <a:endParaRPr lang="es-ES"/>
        </a:p>
      </dgm:t>
    </dgm:pt>
    <dgm:pt modelId="{D7E24394-D822-4289-AD75-8E19370DEFAC}" type="sibTrans" cxnId="{CDE9A943-EDAE-4F18-ABA6-8601D4006A34}">
      <dgm:prSet/>
      <dgm:spPr/>
      <dgm:t>
        <a:bodyPr/>
        <a:lstStyle/>
        <a:p>
          <a:endParaRPr lang="es-ES"/>
        </a:p>
      </dgm:t>
    </dgm:pt>
    <dgm:pt modelId="{40EC313F-A184-4828-B7A6-86CEFAC2CB5C}" type="pres">
      <dgm:prSet presAssocID="{1E263279-F8C2-4D9D-94D7-69F3386036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196A62-2BB8-4415-9FC7-12FF0F75B19A}" type="pres">
      <dgm:prSet presAssocID="{D634F56C-2420-452B-B769-EDB929C8D7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5730F-BAB4-46EC-A84F-92F55AC556ED}" type="pres">
      <dgm:prSet presAssocID="{160758CC-14FE-4AE2-8106-118F10B444E7}" presName="sibTrans" presStyleCnt="0"/>
      <dgm:spPr/>
    </dgm:pt>
    <dgm:pt modelId="{84A1F870-DB3B-4493-B332-9385995EE859}" type="pres">
      <dgm:prSet presAssocID="{7B777B8F-9775-443A-9A14-B4C6C5FCE4C8}" presName="node" presStyleLbl="node1" presStyleIdx="1" presStyleCnt="4" custLinFactNeighborX="-7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C7347-752D-4F12-A679-C77710D2BE84}" type="pres">
      <dgm:prSet presAssocID="{7B71DA49-7A24-4D81-9A9E-30B985C7CA61}" presName="sibTrans" presStyleCnt="0"/>
      <dgm:spPr/>
    </dgm:pt>
    <dgm:pt modelId="{8C123A81-39AE-43E4-B91E-8395E3AC4FB3}" type="pres">
      <dgm:prSet presAssocID="{45C2760E-2A8F-419E-B0EA-6280FB83B801}" presName="node" presStyleLbl="node1" presStyleIdx="2" presStyleCnt="4" custLinFactNeighborX="1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DC316D-7B6B-495D-B2B4-2D1952957ED8}" type="pres">
      <dgm:prSet presAssocID="{13F22D61-306D-4E08-8F1E-DDB7FFD46A5B}" presName="sibTrans" presStyleCnt="0"/>
      <dgm:spPr/>
    </dgm:pt>
    <dgm:pt modelId="{018E892C-DF25-481E-8E88-39F7145968C5}" type="pres">
      <dgm:prSet presAssocID="{E22F487A-D75F-4F07-ADD3-45DDDABAD5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A7083-DF38-49DA-BF27-18399D726986}" type="presOf" srcId="{1E263279-F8C2-4D9D-94D7-69F3386036D8}" destId="{40EC313F-A184-4828-B7A6-86CEFAC2CB5C}" srcOrd="0" destOrd="0" presId="urn:microsoft.com/office/officeart/2005/8/layout/default"/>
    <dgm:cxn modelId="{E91888D8-6F4C-4891-85F5-94FDCBF79165}" srcId="{1E263279-F8C2-4D9D-94D7-69F3386036D8}" destId="{D634F56C-2420-452B-B769-EDB929C8D731}" srcOrd="0" destOrd="0" parTransId="{3DE7D7DD-4066-42F1-97F1-DDD505ECE16F}" sibTransId="{160758CC-14FE-4AE2-8106-118F10B444E7}"/>
    <dgm:cxn modelId="{A76639B1-7FB3-4286-B7E8-BD802458B40D}" type="presOf" srcId="{45C2760E-2A8F-419E-B0EA-6280FB83B801}" destId="{8C123A81-39AE-43E4-B91E-8395E3AC4FB3}" srcOrd="0" destOrd="0" presId="urn:microsoft.com/office/officeart/2005/8/layout/default"/>
    <dgm:cxn modelId="{CDE9A943-EDAE-4F18-ABA6-8601D4006A34}" srcId="{1E263279-F8C2-4D9D-94D7-69F3386036D8}" destId="{E22F487A-D75F-4F07-ADD3-45DDDABAD5AC}" srcOrd="3" destOrd="0" parTransId="{676678D5-8CB9-4840-87D6-63BE25953560}" sibTransId="{D7E24394-D822-4289-AD75-8E19370DEFAC}"/>
    <dgm:cxn modelId="{166CBD8C-0DCE-4A99-8238-228564D7F811}" srcId="{1E263279-F8C2-4D9D-94D7-69F3386036D8}" destId="{7B777B8F-9775-443A-9A14-B4C6C5FCE4C8}" srcOrd="1" destOrd="0" parTransId="{4AD1CB91-D2BF-4E39-B392-6CB3897DBB03}" sibTransId="{7B71DA49-7A24-4D81-9A9E-30B985C7CA61}"/>
    <dgm:cxn modelId="{0CE586B2-63A8-42BC-94A9-CB55F8C4D3F9}" srcId="{1E263279-F8C2-4D9D-94D7-69F3386036D8}" destId="{45C2760E-2A8F-419E-B0EA-6280FB83B801}" srcOrd="2" destOrd="0" parTransId="{B68CBCE3-B55B-444F-BE60-1DBB6C8148D8}" sibTransId="{13F22D61-306D-4E08-8F1E-DDB7FFD46A5B}"/>
    <dgm:cxn modelId="{72DFA716-D209-4492-91B3-28E93DAD1380}" type="presOf" srcId="{E22F487A-D75F-4F07-ADD3-45DDDABAD5AC}" destId="{018E892C-DF25-481E-8E88-39F7145968C5}" srcOrd="0" destOrd="0" presId="urn:microsoft.com/office/officeart/2005/8/layout/default"/>
    <dgm:cxn modelId="{C33B0FEC-05EA-4106-BC17-A54EC734FFBF}" type="presOf" srcId="{7B777B8F-9775-443A-9A14-B4C6C5FCE4C8}" destId="{84A1F870-DB3B-4493-B332-9385995EE859}" srcOrd="0" destOrd="0" presId="urn:microsoft.com/office/officeart/2005/8/layout/default"/>
    <dgm:cxn modelId="{92606BE5-4605-49CB-9FE9-293B15191FF6}" type="presOf" srcId="{D634F56C-2420-452B-B769-EDB929C8D731}" destId="{B5196A62-2BB8-4415-9FC7-12FF0F75B19A}" srcOrd="0" destOrd="0" presId="urn:microsoft.com/office/officeart/2005/8/layout/default"/>
    <dgm:cxn modelId="{B65C39A8-0F8B-4ABB-9B56-FE00FAFC82BC}" type="presParOf" srcId="{40EC313F-A184-4828-B7A6-86CEFAC2CB5C}" destId="{B5196A62-2BB8-4415-9FC7-12FF0F75B19A}" srcOrd="0" destOrd="0" presId="urn:microsoft.com/office/officeart/2005/8/layout/default"/>
    <dgm:cxn modelId="{EA24DB9D-10C9-4863-8DCF-B7BCC05F9A4F}" type="presParOf" srcId="{40EC313F-A184-4828-B7A6-86CEFAC2CB5C}" destId="{4765730F-BAB4-46EC-A84F-92F55AC556ED}" srcOrd="1" destOrd="0" presId="urn:microsoft.com/office/officeart/2005/8/layout/default"/>
    <dgm:cxn modelId="{90E6E75E-9A9D-47C3-B410-65F78775AB52}" type="presParOf" srcId="{40EC313F-A184-4828-B7A6-86CEFAC2CB5C}" destId="{84A1F870-DB3B-4493-B332-9385995EE859}" srcOrd="2" destOrd="0" presId="urn:microsoft.com/office/officeart/2005/8/layout/default"/>
    <dgm:cxn modelId="{5ED15E9B-CA8E-4EDE-9DFA-19ADD82A942C}" type="presParOf" srcId="{40EC313F-A184-4828-B7A6-86CEFAC2CB5C}" destId="{EACC7347-752D-4F12-A679-C77710D2BE84}" srcOrd="3" destOrd="0" presId="urn:microsoft.com/office/officeart/2005/8/layout/default"/>
    <dgm:cxn modelId="{A5CDDBBC-3B73-4056-B097-2A9006696C14}" type="presParOf" srcId="{40EC313F-A184-4828-B7A6-86CEFAC2CB5C}" destId="{8C123A81-39AE-43E4-B91E-8395E3AC4FB3}" srcOrd="4" destOrd="0" presId="urn:microsoft.com/office/officeart/2005/8/layout/default"/>
    <dgm:cxn modelId="{D2BBC445-E937-4EC3-AAEE-3242CFED05E8}" type="presParOf" srcId="{40EC313F-A184-4828-B7A6-86CEFAC2CB5C}" destId="{5CDC316D-7B6B-495D-B2B4-2D1952957ED8}" srcOrd="5" destOrd="0" presId="urn:microsoft.com/office/officeart/2005/8/layout/default"/>
    <dgm:cxn modelId="{3AC5C6A8-D83E-4739-9071-4F779CC4F216}" type="presParOf" srcId="{40EC313F-A184-4828-B7A6-86CEFAC2CB5C}" destId="{018E892C-DF25-481E-8E88-39F7145968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4DBC-4196-44F0-A5A4-74E6649D7436}">
      <dsp:nvSpPr>
        <dsp:cNvPr id="0" name=""/>
        <dsp:cNvSpPr/>
      </dsp:nvSpPr>
      <dsp:spPr>
        <a:xfrm>
          <a:off x="0" y="688256"/>
          <a:ext cx="3775769" cy="3775769"/>
        </a:xfrm>
        <a:prstGeom prst="ellipse">
          <a:avLst/>
        </a:prstGeom>
        <a:solidFill>
          <a:srgbClr val="92D050">
            <a:alpha val="49804"/>
          </a:srgb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793" tIns="26670" rIns="20779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Bookman Old Style" panose="02050604050505020204" pitchFamily="18" charset="0"/>
            </a:rPr>
            <a:t>O.LCL.1. Utilizar el lenguaje como una herramienta de expresión, comunicación  e  interacción</a:t>
          </a:r>
          <a:r>
            <a:rPr lang="es-ES" sz="2100" kern="1200" dirty="0" smtClean="0">
              <a:latin typeface="Bookman Old Style" panose="02050604050505020204" pitchFamily="18" charset="0"/>
            </a:rPr>
            <a:t>.</a:t>
          </a:r>
          <a:endParaRPr lang="es-ES" sz="2100" kern="1200" dirty="0"/>
        </a:p>
      </dsp:txBody>
      <dsp:txXfrm>
        <a:off x="552949" y="1241205"/>
        <a:ext cx="2669871" cy="2669871"/>
      </dsp:txXfrm>
    </dsp:sp>
    <dsp:sp modelId="{23F5D181-CDC5-47AD-8696-34AAB92D25DE}">
      <dsp:nvSpPr>
        <dsp:cNvPr id="0" name=""/>
        <dsp:cNvSpPr/>
      </dsp:nvSpPr>
      <dsp:spPr>
        <a:xfrm>
          <a:off x="3024379" y="674890"/>
          <a:ext cx="3775769" cy="3775769"/>
        </a:xfrm>
        <a:prstGeom prst="ellipse">
          <a:avLst/>
        </a:prstGeom>
        <a:solidFill>
          <a:schemeClr val="tx2">
            <a:lumMod val="50000"/>
            <a:alpha val="49804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793" tIns="26670" rIns="20779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Bookman Old Style" panose="02050604050505020204" pitchFamily="18" charset="0"/>
            </a:rPr>
            <a:t>O.LCL.2.  Comprender  y  expresarse  oralmente  de  forma  adecuada en  situaciones  socio-comunicativas.</a:t>
          </a:r>
          <a:endParaRPr lang="es-ES" sz="2100" b="1" kern="1200" dirty="0"/>
        </a:p>
      </dsp:txBody>
      <dsp:txXfrm>
        <a:off x="3577328" y="1227839"/>
        <a:ext cx="2669871" cy="2669871"/>
      </dsp:txXfrm>
    </dsp:sp>
    <dsp:sp modelId="{C9E7EFE8-C858-414D-BD6F-04CC4B31C840}">
      <dsp:nvSpPr>
        <dsp:cNvPr id="0" name=""/>
        <dsp:cNvSpPr/>
      </dsp:nvSpPr>
      <dsp:spPr>
        <a:xfrm>
          <a:off x="6044995" y="674890"/>
          <a:ext cx="3775769" cy="3775769"/>
        </a:xfrm>
        <a:prstGeom prst="ellipse">
          <a:avLst/>
        </a:prstGeom>
        <a:solidFill>
          <a:schemeClr val="accent2">
            <a:lumMod val="75000"/>
            <a:alpha val="49804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793" tIns="26670" rIns="20779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Bookman Old Style" panose="02050604050505020204" pitchFamily="18" charset="0"/>
            </a:rPr>
            <a:t>O.LCL.4. Leer y comprender textos apropiados a su edad.</a:t>
          </a:r>
          <a:endParaRPr lang="es-ES" sz="2100" b="1" kern="1200" dirty="0"/>
        </a:p>
      </dsp:txBody>
      <dsp:txXfrm>
        <a:off x="6597944" y="1227839"/>
        <a:ext cx="2669871" cy="2669871"/>
      </dsp:txXfrm>
    </dsp:sp>
    <dsp:sp modelId="{0805AC0D-2CF9-4A5E-8322-58904AD2B048}">
      <dsp:nvSpPr>
        <dsp:cNvPr id="0" name=""/>
        <dsp:cNvSpPr/>
      </dsp:nvSpPr>
      <dsp:spPr>
        <a:xfrm>
          <a:off x="9065610" y="674890"/>
          <a:ext cx="3775769" cy="3775769"/>
        </a:xfrm>
        <a:prstGeom prst="ellipse">
          <a:avLst/>
        </a:prstGeom>
        <a:solidFill>
          <a:schemeClr val="accent4">
            <a:lumMod val="75000"/>
            <a:alpha val="49804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7793" tIns="26670" rIns="20779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latin typeface="Bookman Old Style" panose="02050604050505020204" pitchFamily="18" charset="0"/>
            </a:rPr>
            <a:t>O.LCL.5. Reproducir, crear y utilizar textos orales y escritos.</a:t>
          </a:r>
          <a:endParaRPr lang="es-ES" sz="2100" b="1" kern="1200" dirty="0"/>
        </a:p>
      </dsp:txBody>
      <dsp:txXfrm>
        <a:off x="9618559" y="1227839"/>
        <a:ext cx="2669871" cy="266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A4CED-88F2-4903-8BD8-C1961EC057D3}">
      <dsp:nvSpPr>
        <dsp:cNvPr id="0" name=""/>
        <dsp:cNvSpPr/>
      </dsp:nvSpPr>
      <dsp:spPr>
        <a:xfrm>
          <a:off x="3104656" y="806901"/>
          <a:ext cx="621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1711" y="4572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  <a:tailEnd type="arrow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99204" y="849359"/>
        <a:ext cx="32615" cy="6523"/>
      </dsp:txXfrm>
    </dsp:sp>
    <dsp:sp modelId="{C6A8BE5E-C684-410E-884D-5E2AA25D2974}">
      <dsp:nvSpPr>
        <dsp:cNvPr id="0" name=""/>
        <dsp:cNvSpPr/>
      </dsp:nvSpPr>
      <dsp:spPr>
        <a:xfrm>
          <a:off x="270317" y="1779"/>
          <a:ext cx="2836138" cy="1701683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b="1" kern="1200" dirty="0">
            <a:latin typeface="Bookman Old Style" panose="02050604050505020204" pitchFamily="18" charset="0"/>
          </a:endParaRPr>
        </a:p>
      </dsp:txBody>
      <dsp:txXfrm>
        <a:off x="270317" y="1779"/>
        <a:ext cx="2836138" cy="1701683"/>
      </dsp:txXfrm>
    </dsp:sp>
    <dsp:sp modelId="{902F88F7-F605-433E-AC6D-80BF85DE0B01}">
      <dsp:nvSpPr>
        <dsp:cNvPr id="0" name=""/>
        <dsp:cNvSpPr/>
      </dsp:nvSpPr>
      <dsp:spPr>
        <a:xfrm>
          <a:off x="6593106" y="805121"/>
          <a:ext cx="6603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99"/>
              </a:moveTo>
              <a:lnTo>
                <a:pt x="347270" y="47499"/>
              </a:lnTo>
              <a:lnTo>
                <a:pt x="347270" y="45720"/>
              </a:lnTo>
              <a:lnTo>
                <a:pt x="660340" y="4572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  <a:tailEnd type="arrow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06003" y="847579"/>
        <a:ext cx="34547" cy="6523"/>
      </dsp:txXfrm>
    </dsp:sp>
    <dsp:sp modelId="{DFF1D9EA-3F0D-4E68-B4B3-29AFD77882AB}">
      <dsp:nvSpPr>
        <dsp:cNvPr id="0" name=""/>
        <dsp:cNvSpPr/>
      </dsp:nvSpPr>
      <dsp:spPr>
        <a:xfrm>
          <a:off x="3758768" y="1779"/>
          <a:ext cx="2836138" cy="1701683"/>
        </a:xfrm>
        <a:prstGeom prst="rect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b="1" kern="1200" dirty="0">
            <a:latin typeface="Bookman Old Style" panose="02050604050505020204" pitchFamily="18" charset="0"/>
          </a:endParaRPr>
        </a:p>
      </dsp:txBody>
      <dsp:txXfrm>
        <a:off x="3758768" y="1779"/>
        <a:ext cx="2836138" cy="1701683"/>
      </dsp:txXfrm>
    </dsp:sp>
    <dsp:sp modelId="{4802DF9E-AE79-477A-8378-A901BC5B7A5D}">
      <dsp:nvSpPr>
        <dsp:cNvPr id="0" name=""/>
        <dsp:cNvSpPr/>
      </dsp:nvSpPr>
      <dsp:spPr>
        <a:xfrm>
          <a:off x="3585451" y="1699883"/>
          <a:ext cx="5118464" cy="527958"/>
        </a:xfrm>
        <a:custGeom>
          <a:avLst/>
          <a:gdLst/>
          <a:ahLst/>
          <a:cxnLst/>
          <a:rect l="0" t="0" r="0" b="0"/>
          <a:pathLst>
            <a:path>
              <a:moveTo>
                <a:pt x="5118464" y="0"/>
              </a:moveTo>
              <a:lnTo>
                <a:pt x="5118464" y="281079"/>
              </a:lnTo>
              <a:lnTo>
                <a:pt x="0" y="281079"/>
              </a:lnTo>
              <a:lnTo>
                <a:pt x="0" y="527958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  <a:tailEnd type="arrow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15962" y="1960600"/>
        <a:ext cx="257442" cy="6523"/>
      </dsp:txXfrm>
    </dsp:sp>
    <dsp:sp modelId="{7BF13D6D-BD6A-44D5-95F9-D97438589EBC}">
      <dsp:nvSpPr>
        <dsp:cNvPr id="0" name=""/>
        <dsp:cNvSpPr/>
      </dsp:nvSpPr>
      <dsp:spPr>
        <a:xfrm>
          <a:off x="7285846" y="0"/>
          <a:ext cx="2836138" cy="170168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b="1" kern="1200" dirty="0">
            <a:latin typeface="Bookman Old Style" panose="02050604050505020204" pitchFamily="18" charset="0"/>
          </a:endParaRPr>
        </a:p>
      </dsp:txBody>
      <dsp:txXfrm>
        <a:off x="7285846" y="0"/>
        <a:ext cx="2836138" cy="1701683"/>
      </dsp:txXfrm>
    </dsp:sp>
    <dsp:sp modelId="{B5ACD507-75F2-4875-B440-01F2249914ED}">
      <dsp:nvSpPr>
        <dsp:cNvPr id="0" name=""/>
        <dsp:cNvSpPr/>
      </dsp:nvSpPr>
      <dsp:spPr>
        <a:xfrm>
          <a:off x="5001721" y="3065363"/>
          <a:ext cx="621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1711" y="4572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  <a:tailEnd type="arrow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96269" y="3107821"/>
        <a:ext cx="32615" cy="6523"/>
      </dsp:txXfrm>
    </dsp:sp>
    <dsp:sp modelId="{10A49444-8FDD-4B42-B1E2-0CD2A419938E}">
      <dsp:nvSpPr>
        <dsp:cNvPr id="0" name=""/>
        <dsp:cNvSpPr/>
      </dsp:nvSpPr>
      <dsp:spPr>
        <a:xfrm>
          <a:off x="2167382" y="2260241"/>
          <a:ext cx="2836138" cy="1701683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b="1" kern="1200" dirty="0">
            <a:latin typeface="Bookman Old Style" panose="02050604050505020204" pitchFamily="18" charset="0"/>
          </a:endParaRPr>
        </a:p>
      </dsp:txBody>
      <dsp:txXfrm>
        <a:off x="2167382" y="2260241"/>
        <a:ext cx="2836138" cy="1701683"/>
      </dsp:txXfrm>
    </dsp:sp>
    <dsp:sp modelId="{ADC25B13-C6A6-41D7-AADE-FDE050E6DE9A}">
      <dsp:nvSpPr>
        <dsp:cNvPr id="0" name=""/>
        <dsp:cNvSpPr/>
      </dsp:nvSpPr>
      <dsp:spPr>
        <a:xfrm>
          <a:off x="5655832" y="2260241"/>
          <a:ext cx="2836138" cy="1701683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4000"/>
              </a:schemeClr>
            </a:gs>
            <a:gs pos="100000">
              <a:schemeClr val="accent4"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b="1" kern="1200" dirty="0">
            <a:latin typeface="Bookman Old Style" panose="02050604050505020204" pitchFamily="18" charset="0"/>
          </a:endParaRPr>
        </a:p>
      </dsp:txBody>
      <dsp:txXfrm>
        <a:off x="5655832" y="2260241"/>
        <a:ext cx="2836138" cy="1701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96A62-2BB8-4415-9FC7-12FF0F75B19A}">
      <dsp:nvSpPr>
        <dsp:cNvPr id="0" name=""/>
        <dsp:cNvSpPr/>
      </dsp:nvSpPr>
      <dsp:spPr>
        <a:xfrm>
          <a:off x="897" y="238434"/>
          <a:ext cx="3500873" cy="210052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CE.2.1.  Participar  en  situaciones  de  comunicación  en  el  aula. </a:t>
          </a:r>
          <a:endParaRPr lang="es-ES" sz="2400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897" y="238434"/>
        <a:ext cx="3500873" cy="2100524"/>
      </dsp:txXfrm>
    </dsp:sp>
    <dsp:sp modelId="{84A1F870-DB3B-4493-B332-9385995EE859}">
      <dsp:nvSpPr>
        <dsp:cNvPr id="0" name=""/>
        <dsp:cNvSpPr/>
      </dsp:nvSpPr>
      <dsp:spPr>
        <a:xfrm>
          <a:off x="3826197" y="238434"/>
          <a:ext cx="3500873" cy="2100524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CE.2.7.  Comprender  textos  leídos. </a:t>
          </a:r>
          <a:endParaRPr lang="es-ES" sz="24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3826197" y="238434"/>
        <a:ext cx="3500873" cy="2100524"/>
      </dsp:txXfrm>
    </dsp:sp>
    <dsp:sp modelId="{8C123A81-39AE-43E4-B91E-8395E3AC4FB3}">
      <dsp:nvSpPr>
        <dsp:cNvPr id="0" name=""/>
        <dsp:cNvSpPr/>
      </dsp:nvSpPr>
      <dsp:spPr>
        <a:xfrm>
          <a:off x="62408" y="2689045"/>
          <a:ext cx="3500873" cy="2100524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CE.2.10. Planificar y escribir,  textos  de  los  géneros  más  habituales. </a:t>
          </a:r>
          <a:endParaRPr lang="es-ES" sz="2400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62408" y="2689045"/>
        <a:ext cx="3500873" cy="2100524"/>
      </dsp:txXfrm>
    </dsp:sp>
    <dsp:sp modelId="{018E892C-DF25-481E-8E88-39F7145968C5}">
      <dsp:nvSpPr>
        <dsp:cNvPr id="0" name=""/>
        <dsp:cNvSpPr/>
      </dsp:nvSpPr>
      <dsp:spPr>
        <a:xfrm>
          <a:off x="3851858" y="2689045"/>
          <a:ext cx="3500873" cy="210052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rPr>
            <a:t>CE.2.12. Comprender y utilizar los conocimientos básicos sobre la lengua . </a:t>
          </a:r>
          <a:endParaRPr lang="es-ES" sz="2400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Bookman Old Style" panose="02050604050505020204" pitchFamily="18" charset="0"/>
          </a:endParaRPr>
        </a:p>
      </dsp:txBody>
      <dsp:txXfrm>
        <a:off x="3851858" y="2689045"/>
        <a:ext cx="3500873" cy="210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76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02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8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95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48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0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88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3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1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38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9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44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62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3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0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3B4146-4537-4546-92FB-B95CCB4D59FD}" type="datetimeFigureOut">
              <a:rPr lang="es-ES" smtClean="0"/>
              <a:pPr/>
              <a:t>2/12/17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89ADB2-4039-421B-BDCC-52F1C4B2726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083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hyperlink" Target="mailto:oscar.maestrodeprimaria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" Target="slide9.xml"/><Relationship Id="rId8" Type="http://schemas.openxmlformats.org/officeDocument/2006/relationships/slide" Target="slide10.xml"/><Relationship Id="rId9" Type="http://schemas.openxmlformats.org/officeDocument/2006/relationships/slide" Target="slide11.xml"/><Relationship Id="rId10" Type="http://schemas.openxmlformats.org/officeDocument/2006/relationships/slide" Target="slide12.xml"/><Relationship Id="rId11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417" y="553790"/>
            <a:ext cx="10039988" cy="1880377"/>
          </a:xfrm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/>
                </a:solidFill>
                <a:latin typeface="Snell Roundhand"/>
                <a:cs typeface="Snell Roundhand"/>
              </a:rPr>
              <a:t>Taller </a:t>
            </a:r>
            <a:r>
              <a:rPr lang="es-ES" sz="10000" b="1" dirty="0" err="1" smtClean="0">
                <a:solidFill>
                  <a:schemeClr val="tx1"/>
                </a:solidFill>
                <a:latin typeface="Snell Roundhand"/>
                <a:cs typeface="Snell Roundhand"/>
              </a:rPr>
              <a:t>Multicuento</a:t>
            </a:r>
            <a:endParaRPr lang="es-ES" sz="10000" b="1" i="1" dirty="0">
              <a:solidFill>
                <a:schemeClr val="tx1"/>
              </a:solidFill>
              <a:latin typeface="Snell Roundhand"/>
              <a:cs typeface="Snell Roundhand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39093"/>
            <a:ext cx="5261926" cy="88757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Snell Roundhand"/>
                <a:cs typeface="Snell Roundhand"/>
              </a:rPr>
              <a:t>3º de </a:t>
            </a:r>
            <a:r>
              <a:rPr lang="es-ES" sz="3600" b="1" dirty="0">
                <a:latin typeface="Snell Roundhand"/>
                <a:cs typeface="Snell Roundhand"/>
              </a:rPr>
              <a:t>E</a:t>
            </a:r>
            <a:r>
              <a:rPr lang="es-ES" sz="3600" b="1" dirty="0" smtClean="0">
                <a:latin typeface="Snell Roundhand"/>
                <a:cs typeface="Snell Roundhand"/>
              </a:rPr>
              <a:t>ducación </a:t>
            </a:r>
            <a:r>
              <a:rPr lang="es-ES" sz="3600" b="1" dirty="0">
                <a:latin typeface="Snell Roundhand"/>
                <a:cs typeface="Snell Roundhand"/>
              </a:rPr>
              <a:t>P</a:t>
            </a:r>
            <a:r>
              <a:rPr lang="es-ES" sz="3600" b="1" dirty="0" smtClean="0">
                <a:latin typeface="Snell Roundhand"/>
                <a:cs typeface="Snell Roundhand"/>
              </a:rPr>
              <a:t>rimaria</a:t>
            </a:r>
            <a:endParaRPr lang="es-ES" sz="3600" b="1" dirty="0">
              <a:latin typeface="Snell Roundhand"/>
              <a:cs typeface="Snell Roundhan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26610" r="3578" b="16365"/>
          <a:stretch/>
        </p:blipFill>
        <p:spPr>
          <a:xfrm>
            <a:off x="5888411" y="4002898"/>
            <a:ext cx="5486399" cy="24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SESIÓN 2: TALLER </a:t>
            </a:r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MULTICUENTO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Marcador de contenido 7" descr="tall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5" r="50369" b="-208"/>
          <a:stretch/>
        </p:blipFill>
        <p:spPr>
          <a:xfrm>
            <a:off x="1926166" y="1541949"/>
            <a:ext cx="2603499" cy="4856967"/>
          </a:xfrm>
        </p:spPr>
      </p:pic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635000" y="5905500"/>
            <a:ext cx="889000" cy="6985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respuest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31" y="1545167"/>
            <a:ext cx="2908301" cy="4953699"/>
          </a:xfrm>
          <a:prstGeom prst="rect">
            <a:avLst/>
          </a:prstGeom>
        </p:spPr>
      </p:pic>
      <p:sp>
        <p:nvSpPr>
          <p:cNvPr id="11" name="Flecha a la derecha con muesca 10"/>
          <p:cNvSpPr/>
          <p:nvPr/>
        </p:nvSpPr>
        <p:spPr>
          <a:xfrm>
            <a:off x="4889500" y="3407833"/>
            <a:ext cx="2455333" cy="973667"/>
          </a:xfrm>
          <a:prstGeom prst="notched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SESIÓN 3-4: REDACCIÓN DE CUENTOS INDIVIDUALES (MINIBOOK)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Botón de acción: Hacia atrás o Anterior 3">
            <a:hlinkClick r:id="rId2" action="ppaction://hlinksldjump" highlightClick="1"/>
          </p:cNvPr>
          <p:cNvSpPr/>
          <p:nvPr/>
        </p:nvSpPr>
        <p:spPr>
          <a:xfrm>
            <a:off x="740833" y="6053667"/>
            <a:ext cx="762000" cy="550333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4555066" y="4851400"/>
            <a:ext cx="2815166" cy="10583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HACER BORRADOR</a:t>
            </a:r>
            <a:endParaRPr lang="es-E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9" name="Llamada de flecha hacia abajo 8"/>
          <p:cNvSpPr/>
          <p:nvPr/>
        </p:nvSpPr>
        <p:spPr>
          <a:xfrm>
            <a:off x="1164166" y="1989666"/>
            <a:ext cx="2963333" cy="2751667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Bookman Old Style"/>
                <a:cs typeface="Bookman Old Style"/>
              </a:rPr>
              <a:t>PLAN DE ESCRITURA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1341967" y="4813300"/>
            <a:ext cx="2815166" cy="105833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PLANIFICAR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(IDEAS)</a:t>
            </a:r>
            <a:endParaRPr lang="es-E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Llamada de flecha hacia arriba 10"/>
          <p:cNvSpPr/>
          <p:nvPr/>
        </p:nvSpPr>
        <p:spPr>
          <a:xfrm>
            <a:off x="7937501" y="4106334"/>
            <a:ext cx="3175000" cy="186266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PASAR A LIMPIO</a:t>
            </a:r>
            <a:endParaRPr lang="es-E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7" name="Marcador de contenido 16" descr="minibook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-1" r="-195" b="-730"/>
          <a:stretch/>
        </p:blipFill>
        <p:spPr>
          <a:xfrm>
            <a:off x="8276168" y="1690117"/>
            <a:ext cx="2540000" cy="2568618"/>
          </a:xfrm>
        </p:spPr>
      </p:pic>
    </p:spTree>
    <p:extLst>
      <p:ext uri="{BB962C8B-B14F-4D97-AF65-F5344CB8AC3E}">
        <p14:creationId xmlns:p14="http://schemas.microsoft.com/office/powerpoint/2010/main" val="4124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SESIÓN 5: CUENTACUENTOS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Botón de acción: Hacia atrás o Anterior 3">
            <a:hlinkClick r:id="rId2" action="ppaction://hlinksldjump" highlightClick="1"/>
          </p:cNvPr>
          <p:cNvSpPr/>
          <p:nvPr/>
        </p:nvSpPr>
        <p:spPr>
          <a:xfrm>
            <a:off x="804333" y="5905500"/>
            <a:ext cx="867834" cy="677333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Cuenta-cuentos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582654"/>
            <a:ext cx="7281333" cy="4386346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SESIÓN 6: CARTA GRUPAL DE CONTESTACIÓN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3" descr="CAR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13388"/>
          <a:stretch>
            <a:fillRect/>
          </a:stretch>
        </p:blipFill>
        <p:spPr>
          <a:xfrm>
            <a:off x="1566334" y="2155296"/>
            <a:ext cx="2624665" cy="3463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0" name="Imagen 9" descr="ch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85" y="2137833"/>
            <a:ext cx="3676782" cy="3320013"/>
          </a:xfrm>
          <a:prstGeom prst="rect">
            <a:avLst/>
          </a:prstGeom>
        </p:spPr>
      </p:pic>
      <p:sp>
        <p:nvSpPr>
          <p:cNvPr id="11" name="Flecha curvada hacia arriba 10"/>
          <p:cNvSpPr/>
          <p:nvPr/>
        </p:nvSpPr>
        <p:spPr>
          <a:xfrm rot="21425726">
            <a:off x="3921078" y="4600429"/>
            <a:ext cx="4507546" cy="1725929"/>
          </a:xfrm>
          <a:prstGeom prst="curvedUpArrow">
            <a:avLst>
              <a:gd name="adj1" fmla="val 25000"/>
              <a:gd name="adj2" fmla="val 50000"/>
              <a:gd name="adj3" fmla="val 4947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671" y="283335"/>
            <a:ext cx="10353762" cy="159078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EVALUACIÓN: CRITERIOS E INSTRUMENTOS</a:t>
            </a:r>
            <a:r>
              <a:rPr lang="es-ES" dirty="0">
                <a:latin typeface="Bookman Old Style" panose="02050604050505020204" pitchFamily="18" charset="0"/>
              </a:rPr>
              <a:t/>
            </a:r>
            <a:br>
              <a:rPr lang="es-ES" dirty="0">
                <a:latin typeface="Bookman Old Style" panose="02050604050505020204" pitchFamily="18" charset="0"/>
              </a:rPr>
            </a:br>
            <a:endParaRPr lang="es-E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627821"/>
              </p:ext>
            </p:extLst>
          </p:nvPr>
        </p:nvGraphicFramePr>
        <p:xfrm>
          <a:off x="1968500" y="1341912"/>
          <a:ext cx="7353630" cy="502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451" t="3557" r="15548" b="9159"/>
          <a:stretch/>
        </p:blipFill>
        <p:spPr>
          <a:xfrm>
            <a:off x="662152" y="220717"/>
            <a:ext cx="10831348" cy="64039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99833" y="5482167"/>
            <a:ext cx="556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ADAPTADA DE EDITORIAL ANAYA.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957578" y="2240100"/>
            <a:ext cx="2233545" cy="12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863989" y="0"/>
            <a:ext cx="1095041" cy="23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10574334" y="0"/>
            <a:ext cx="1617666" cy="34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envinilo.com/vinilos-decorativos/img/preview/vinilo-infantil-colorin-colorado-62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2" y="1155903"/>
            <a:ext cx="3169752" cy="51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5962554" y="1942953"/>
            <a:ext cx="4661599" cy="29042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REALIZADO POR:</a:t>
            </a:r>
          </a:p>
          <a:p>
            <a:pPr>
              <a:tabLst>
                <a:tab pos="93663" algn="l"/>
              </a:tabLst>
            </a:pPr>
            <a:r>
              <a:rPr lang="es-ES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Azahara</a:t>
            </a: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Gallego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Juana María Jiménez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Alba Poza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Silvia Ventaja 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COORDINA: ÓSCAR QUEVEDO OJEDA</a:t>
            </a:r>
            <a:endParaRPr lang="es-E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3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957578" y="2240100"/>
            <a:ext cx="2233545" cy="12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863989" y="0"/>
            <a:ext cx="1095041" cy="23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10574334" y="0"/>
            <a:ext cx="1617666" cy="34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envinilo.com/vinilos-decorativos/img/preview/vinilo-infantil-colorin-colorado-62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2" y="1155903"/>
            <a:ext cx="3169752" cy="51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5962554" y="1942953"/>
            <a:ext cx="4661599" cy="29042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REALIZADO POR:</a:t>
            </a:r>
          </a:p>
          <a:p>
            <a:pPr>
              <a:tabLst>
                <a:tab pos="93663" algn="l"/>
              </a:tabLst>
            </a:pPr>
            <a:r>
              <a:rPr lang="es-ES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Azahara</a:t>
            </a: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Gallego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Juana María Jiménez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Alba Poza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Silvia Ventaja </a:t>
            </a:r>
          </a:p>
          <a:p>
            <a:pPr>
              <a:tabLst>
                <a:tab pos="93663" algn="l"/>
              </a:tabLst>
            </a:pPr>
            <a:r>
              <a:rPr lang="es-E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COORDINA: ÓSCAR QUEVEDO OJEDA</a:t>
            </a:r>
            <a:endParaRPr lang="es-E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004888" y="3657453"/>
            <a:ext cx="4661599" cy="29042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957578" y="2240100"/>
            <a:ext cx="2233545" cy="12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2863989" y="0"/>
            <a:ext cx="1095041" cy="23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inions-post1-1.jpg (3198×164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5" b="61808"/>
          <a:stretch/>
        </p:blipFill>
        <p:spPr bwMode="auto">
          <a:xfrm>
            <a:off x="10574334" y="0"/>
            <a:ext cx="1617666" cy="34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058333" y="2391832"/>
            <a:ext cx="10329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as siguiente PRESENTACIÓN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han sido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realizada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con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una finalidad educativa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y no lucrativo.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imágenes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y contenido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extraíd@s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para su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elaboración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han sido recopiladas de webs de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internet.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En el caso que reconociera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algun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@ como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suya y tuviera copyright, por favor,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hágalo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saber a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oscar.maestrodeprimaria@gmail.com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ésta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será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retirada lo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más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breve posible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. GRACIAS.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ÍNDICE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Introducción y justificación</a:t>
            </a:r>
          </a:p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Objetivos</a:t>
            </a:r>
          </a:p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Contenidos</a:t>
            </a:r>
          </a:p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Metodología y recursos didácticos</a:t>
            </a:r>
          </a:p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Secuenciación</a:t>
            </a:r>
          </a:p>
          <a:p>
            <a:pPr marL="4941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Evaluación: criterios e instrumentos</a:t>
            </a:r>
          </a:p>
          <a:p>
            <a:pPr marL="3690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236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INTRODUCCIÓN </a:t>
            </a:r>
            <a:r>
              <a:rPr lang="es-ES" dirty="0">
                <a:solidFill>
                  <a:schemeClr val="tx1"/>
                </a:solidFill>
                <a:latin typeface="Bookman Old Style" panose="02050604050505020204" pitchFamily="18" charset="0"/>
              </a:rPr>
              <a:t>Y JUSTIFICACIÓN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6373" r="343" b="74944"/>
          <a:stretch/>
        </p:blipFill>
        <p:spPr>
          <a:xfrm>
            <a:off x="584315" y="2742942"/>
            <a:ext cx="6946038" cy="96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9" b="17745"/>
          <a:stretch/>
        </p:blipFill>
        <p:spPr>
          <a:xfrm>
            <a:off x="107577" y="3353344"/>
            <a:ext cx="7294396" cy="2579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6279776" y="3353344"/>
            <a:ext cx="954742" cy="351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 rot="198362">
            <a:off x="6171963" y="4380943"/>
            <a:ext cx="1228116" cy="439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rot="190658">
            <a:off x="6073859" y="4939190"/>
            <a:ext cx="1318020" cy="400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Captura de pantalla 2016-05-06 a las 20.01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72" y="1799167"/>
            <a:ext cx="3767429" cy="253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273" r="6602" b="14301"/>
          <a:stretch/>
        </p:blipFill>
        <p:spPr>
          <a:xfrm>
            <a:off x="951047" y="1466402"/>
            <a:ext cx="1594666" cy="1877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548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78074" y="2185761"/>
            <a:ext cx="560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ookman Old Style" panose="02050604050505020204" pitchFamily="18" charset="0"/>
              </a:rPr>
              <a:t>Expresión y comprensión ORAL</a:t>
            </a:r>
            <a:endParaRPr lang="es-ES" sz="36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4.bp.blogspot.com/-KhdMj5IFLmE/T48OKp6gcwI/AAAAAAAAAjo/vIgMef50ryA/s1600/100_1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97" y="3470757"/>
            <a:ext cx="4203360" cy="3152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81409" y="491871"/>
            <a:ext cx="5448369" cy="17544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s-ES" sz="36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Expresión y comprensión ESCRITA</a:t>
            </a:r>
            <a:endParaRPr lang="es-ES" sz="360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l="7701" t="18618" r="37660" b="18760"/>
          <a:stretch/>
        </p:blipFill>
        <p:spPr>
          <a:xfrm>
            <a:off x="795999" y="1829383"/>
            <a:ext cx="4585484" cy="29547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23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529" y="1035132"/>
            <a:ext cx="10353762" cy="97045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OBJETIVOS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5185800"/>
              </p:ext>
            </p:extLst>
          </p:nvPr>
        </p:nvGraphicFramePr>
        <p:xfrm>
          <a:off x="-1341913" y="1732449"/>
          <a:ext cx="12845144" cy="512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CONTENIDOS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14997"/>
              </p:ext>
            </p:extLst>
          </p:nvPr>
        </p:nvGraphicFramePr>
        <p:xfrm>
          <a:off x="1091822" y="1978924"/>
          <a:ext cx="9826387" cy="44805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0269"/>
                <a:gridCol w="2600554"/>
                <a:gridCol w="2600555"/>
                <a:gridCol w="1935009"/>
              </a:tblGrid>
              <a:tr h="114542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Bookman Old Style" panose="02050604050505020204" pitchFamily="18" charset="0"/>
                        </a:rPr>
                        <a:t>BLOQUE 1: COMUNICACIÓN</a:t>
                      </a:r>
                      <a:r>
                        <a:rPr lang="es-ES" sz="1800" baseline="0" dirty="0" smtClean="0">
                          <a:latin typeface="Bookman Old Style" panose="02050604050505020204" pitchFamily="18" charset="0"/>
                        </a:rPr>
                        <a:t> ORAL</a:t>
                      </a:r>
                      <a:endParaRPr lang="es-ES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Bookman Old Style" panose="02050604050505020204" pitchFamily="18" charset="0"/>
                        </a:rPr>
                        <a:t>BLOQUE 2:</a:t>
                      </a:r>
                      <a:r>
                        <a:rPr lang="es-ES" baseline="0" dirty="0" smtClean="0">
                          <a:latin typeface="Bookman Old Style" panose="02050604050505020204" pitchFamily="18" charset="0"/>
                        </a:rPr>
                        <a:t> COMUNICACIÓN ESCRITA: LEER</a:t>
                      </a:r>
                      <a:endParaRPr lang="es-ES" dirty="0" smtClean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Bookman Old Style" panose="02050604050505020204" pitchFamily="18" charset="0"/>
                        </a:rPr>
                        <a:t>BLOQUE 3: COMUNICACIÓN ESCRITA:</a:t>
                      </a:r>
                      <a:r>
                        <a:rPr lang="es-ES" baseline="0" dirty="0" smtClean="0">
                          <a:latin typeface="Bookman Old Style" panose="02050604050505020204" pitchFamily="18" charset="0"/>
                        </a:rPr>
                        <a:t> ESCRIBIR</a:t>
                      </a:r>
                      <a:endParaRPr lang="es-ES" dirty="0" smtClean="0">
                        <a:latin typeface="Bookman Old Style" panose="02050604050505020204" pitchFamily="18" charset="0"/>
                      </a:endParaRPr>
                    </a:p>
                    <a:p>
                      <a:endParaRPr lang="es-ES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Bookman Old Style" panose="02050604050505020204" pitchFamily="18" charset="0"/>
                        </a:rPr>
                        <a:t>BLOQUE 4: CONOCIMIENTO DE LA LENGUA</a:t>
                      </a:r>
                    </a:p>
                    <a:p>
                      <a:endParaRPr lang="es-ES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81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1.3 Intercambio comunicativo.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2.2 Comprensión de textos.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01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3.1 Plan de escritura.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4.1 Verbo.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145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1.4 Expresión y reproducción de cuentos. 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2.3 Audición y lectura de cartas.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01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3.6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Normas ortográficas y signos de puntuación</a:t>
                      </a:r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4.6 Ortografía en las propias producciones. 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81092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2.4 Estrategias de comprensión lectora . 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0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77964"/>
              </p:ext>
            </p:extLst>
          </p:nvPr>
        </p:nvGraphicFramePr>
        <p:xfrm>
          <a:off x="1121833" y="1986447"/>
          <a:ext cx="9863667" cy="4554053"/>
        </p:xfrm>
        <a:graphic>
          <a:graphicData uri="http://schemas.openxmlformats.org/drawingml/2006/table">
            <a:tbl>
              <a:tblPr/>
              <a:tblGrid>
                <a:gridCol w="9863667"/>
              </a:tblGrid>
              <a:tr h="4554053">
                <a:tc>
                  <a:txBody>
                    <a:bodyPr/>
                    <a:lstStyle/>
                    <a:p>
                      <a:endParaRPr lang="es-ES" dirty="0">
                        <a:latin typeface="Bookman Old Style" panose="02050604050505020204" pitchFamily="18" charset="0"/>
                      </a:endParaRPr>
                    </a:p>
                  </a:txBody>
                  <a:tcPr vert="vert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METODOLOGÍA Y RECURSOS DIDÁCTICOS 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academicos.iems.edu.mx/cired/imgs/ae/pp/bl/aeppblp01im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16" y="1852161"/>
            <a:ext cx="44672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.bp.blogspot.com/_RsHlsFjuMSk/S8_zXUPYFXI/AAAAAAAAAPc/ctOBgzIScmc/s1600/2204201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9" y="4018208"/>
            <a:ext cx="3543287" cy="2657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mardedulces.files.wordpress.com/2012/01/galletas-cuaderno-lapiz-gom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7" y="1697615"/>
            <a:ext cx="4041907" cy="2685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SECUENCIACIÓN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01534"/>
              </p:ext>
            </p:extLst>
          </p:nvPr>
        </p:nvGraphicFramePr>
        <p:xfrm>
          <a:off x="746457" y="2095205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otón de acción: Personalizar 2">
            <a:hlinkClick r:id="rId7" action="ppaction://hlinksldjump" highlightClick="1"/>
          </p:cNvPr>
          <p:cNvSpPr/>
          <p:nvPr/>
        </p:nvSpPr>
        <p:spPr>
          <a:xfrm>
            <a:off x="1206500" y="2243667"/>
            <a:ext cx="2434167" cy="1418166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1ª Sesión: lectura de una carta recibida por los niños de </a:t>
            </a:r>
            <a:r>
              <a:rPr lang="es-ES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Chad.</a:t>
            </a:r>
            <a:endParaRPr lang="es-ES" dirty="0"/>
          </a:p>
        </p:txBody>
      </p:sp>
      <p:sp>
        <p:nvSpPr>
          <p:cNvPr id="4" name="Botón de acción: Personalizar 3">
            <a:hlinkClick r:id="rId8" action="ppaction://hlinksldjump" highlightClick="1"/>
          </p:cNvPr>
          <p:cNvSpPr/>
          <p:nvPr/>
        </p:nvSpPr>
        <p:spPr>
          <a:xfrm>
            <a:off x="4635500" y="2243667"/>
            <a:ext cx="2540000" cy="1418166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latin typeface="Bookman Old Style" panose="02050604050505020204" pitchFamily="18" charset="0"/>
              </a:rPr>
              <a:t>2ª Sesión: T</a:t>
            </a:r>
            <a:r>
              <a:rPr lang="es-ES" b="1" dirty="0" smtClean="0">
                <a:latin typeface="Bookman Old Style" panose="02050604050505020204" pitchFamily="18" charset="0"/>
              </a:rPr>
              <a:t>aller de lo Mil </a:t>
            </a:r>
            <a:r>
              <a:rPr lang="es-ES" b="1" dirty="0">
                <a:latin typeface="Bookman Old Style" panose="02050604050505020204" pitchFamily="18" charset="0"/>
              </a:rPr>
              <a:t>C</a:t>
            </a:r>
            <a:r>
              <a:rPr lang="es-ES" b="1" dirty="0" smtClean="0">
                <a:latin typeface="Bookman Old Style" panose="02050604050505020204" pitchFamily="18" charset="0"/>
              </a:rPr>
              <a:t>uentos.</a:t>
            </a:r>
            <a:endParaRPr lang="es-ES" b="1" dirty="0">
              <a:latin typeface="Bookman Old Style" panose="02050604050505020204" pitchFamily="18" charset="0"/>
            </a:endParaRPr>
          </a:p>
        </p:txBody>
      </p:sp>
      <p:sp>
        <p:nvSpPr>
          <p:cNvPr id="5" name="Botón de acción: Personalizar 4">
            <a:hlinkClick r:id="rId9" action="ppaction://hlinksldjump" highlightClick="1"/>
          </p:cNvPr>
          <p:cNvSpPr/>
          <p:nvPr/>
        </p:nvSpPr>
        <p:spPr>
          <a:xfrm>
            <a:off x="8233833" y="2222500"/>
            <a:ext cx="2413000" cy="1397000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latin typeface="Bookman Old Style" panose="02050604050505020204" pitchFamily="18" charset="0"/>
              </a:rPr>
              <a:t>3ª y 4ª Sesión: redacción de cuentos individuales. </a:t>
            </a:r>
          </a:p>
        </p:txBody>
      </p:sp>
      <p:sp>
        <p:nvSpPr>
          <p:cNvPr id="6" name="Botón de acción: Personalizar 5">
            <a:hlinkClick r:id="rId10" action="ppaction://hlinksldjump" highlightClick="1"/>
          </p:cNvPr>
          <p:cNvSpPr/>
          <p:nvPr/>
        </p:nvSpPr>
        <p:spPr>
          <a:xfrm>
            <a:off x="3069167" y="4508500"/>
            <a:ext cx="2561166" cy="1375833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latin typeface="Bookman Old Style" panose="02050604050505020204" pitchFamily="18" charset="0"/>
              </a:rPr>
              <a:t>5ª Sesión: realización de un cuentacuentos.</a:t>
            </a:r>
          </a:p>
        </p:txBody>
      </p:sp>
      <p:sp>
        <p:nvSpPr>
          <p:cNvPr id="8" name="Botón de acción: Personalizar 7">
            <a:hlinkClick r:id="rId11" action="ppaction://hlinksldjump" highlightClick="1"/>
          </p:cNvPr>
          <p:cNvSpPr/>
          <p:nvPr/>
        </p:nvSpPr>
        <p:spPr>
          <a:xfrm>
            <a:off x="6604000" y="4550833"/>
            <a:ext cx="2455333" cy="135466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latin typeface="Bookman Old Style" panose="02050604050505020204" pitchFamily="18" charset="0"/>
              </a:rPr>
              <a:t>6ª Sesión: elaboración de una carta </a:t>
            </a:r>
            <a:r>
              <a:rPr lang="es-ES" b="1" dirty="0" smtClean="0">
                <a:latin typeface="Bookman Old Style" panose="02050604050505020204" pitchFamily="18" charset="0"/>
              </a:rPr>
              <a:t>grupal.</a:t>
            </a:r>
            <a:endParaRPr lang="es-E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SESIÓN 1: MOTIVACIÓN (carta)  Y ESTRUCTURA DEL CUENTO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Marcador de contenido 3" descr="CAR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13388"/>
          <a:stretch>
            <a:fillRect/>
          </a:stretch>
        </p:blipFill>
        <p:spPr>
          <a:xfrm>
            <a:off x="3477420" y="3255963"/>
            <a:ext cx="1687247" cy="2226203"/>
          </a:xfrm>
        </p:spPr>
      </p:pic>
      <p:pic>
        <p:nvPicPr>
          <p:cNvPr id="10" name="Imagen 9" descr="ch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" y="1650999"/>
            <a:ext cx="2582333" cy="2132795"/>
          </a:xfrm>
          <a:prstGeom prst="rect">
            <a:avLst/>
          </a:prstGeom>
        </p:spPr>
      </p:pic>
      <p:sp>
        <p:nvSpPr>
          <p:cNvPr id="11" name="Flecha curvada hacia arriba 10"/>
          <p:cNvSpPr/>
          <p:nvPr/>
        </p:nvSpPr>
        <p:spPr>
          <a:xfrm rot="2186300">
            <a:off x="804332" y="3598333"/>
            <a:ext cx="2730500" cy="1397000"/>
          </a:xfrm>
          <a:prstGeom prst="curvedUpArrow">
            <a:avLst>
              <a:gd name="adj1" fmla="val 25000"/>
              <a:gd name="adj2" fmla="val 50000"/>
              <a:gd name="adj3" fmla="val 4947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Imagen 12" descr="bibliotec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7" y="1799168"/>
            <a:ext cx="1524000" cy="1524000"/>
          </a:xfrm>
          <a:prstGeom prst="rect">
            <a:avLst/>
          </a:prstGeom>
        </p:spPr>
      </p:pic>
      <p:sp>
        <p:nvSpPr>
          <p:cNvPr id="17" name="Flecha curva 16"/>
          <p:cNvSpPr/>
          <p:nvPr/>
        </p:nvSpPr>
        <p:spPr>
          <a:xfrm>
            <a:off x="4720166" y="2243667"/>
            <a:ext cx="3090334" cy="910165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47794"/>
              </p:ext>
            </p:extLst>
          </p:nvPr>
        </p:nvGraphicFramePr>
        <p:xfrm>
          <a:off x="6053666" y="3390900"/>
          <a:ext cx="5630334" cy="326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67"/>
                <a:gridCol w="2815167"/>
              </a:tblGrid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PARTES DEL CUENTO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PREGUNTAS</a:t>
                      </a:r>
                      <a:endParaRPr lang="es-ES" dirty="0"/>
                    </a:p>
                  </a:txBody>
                  <a:tcPr/>
                </a:tc>
              </a:tr>
              <a:tr h="450850">
                <a:tc rowSpan="3">
                  <a:txBody>
                    <a:bodyPr/>
                    <a:lstStyle/>
                    <a:p>
                      <a:pPr algn="ctr"/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INICIO, PRINCIPIO O PRESENTACIÓN</a:t>
                      </a:r>
                      <a:endParaRPr lang="es-E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CÚANDO…</a:t>
                      </a:r>
                      <a:endParaRPr lang="es-ES" dirty="0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DÓNDE…</a:t>
                      </a:r>
                      <a:endParaRPr lang="es-ES" dirty="0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 QUIÉN…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rowSpan="2">
                  <a:txBody>
                    <a:bodyPr/>
                    <a:lstStyle/>
                    <a:p>
                      <a:pPr algn="ctr"/>
                      <a:endParaRPr lang="es-ES" b="1" dirty="0" smtClean="0"/>
                    </a:p>
                    <a:p>
                      <a:pPr algn="ctr"/>
                      <a:r>
                        <a:rPr lang="es-ES" b="1" dirty="0" smtClean="0"/>
                        <a:t>NUDO</a:t>
                      </a:r>
                      <a:endParaRPr lang="es-E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QUÉ…</a:t>
                      </a:r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151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QUIÉN /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QUÉ AYUDA…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4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DESENLACE</a:t>
                      </a:r>
                      <a:endParaRPr lang="es-E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CÓMO</a:t>
                      </a:r>
                      <a:r>
                        <a:rPr lang="es-ES" baseline="0" dirty="0" smtClean="0"/>
                        <a:t> TERMINA…</a:t>
                      </a:r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2" name="Botón de acción: Comienzo 21">
            <a:hlinkClick r:id="" action="ppaction://hlinkshowjump?jump=previousslide" highlightClick="1"/>
          </p:cNvPr>
          <p:cNvSpPr/>
          <p:nvPr/>
        </p:nvSpPr>
        <p:spPr>
          <a:xfrm>
            <a:off x="550333" y="5736167"/>
            <a:ext cx="867834" cy="783166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zarr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467</Words>
  <Application>Microsoft Macintosh PowerPoint</Application>
  <PresentationFormat>Personalizado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Pizarra</vt:lpstr>
      <vt:lpstr>Taller Multicuento</vt:lpstr>
      <vt:lpstr>ÍNDICE</vt:lpstr>
      <vt:lpstr>INTRODUCCIÓN Y JUSTIFICACIÓN</vt:lpstr>
      <vt:lpstr>Presentación de PowerPoint</vt:lpstr>
      <vt:lpstr>OBJETIVOS</vt:lpstr>
      <vt:lpstr>CONTENIDOS</vt:lpstr>
      <vt:lpstr>METODOLOGÍA Y RECURSOS DIDÁCTICOS </vt:lpstr>
      <vt:lpstr>SECUENCIACIÓN</vt:lpstr>
      <vt:lpstr>SESIÓN 1: MOTIVACIÓN (carta)  Y ESTRUCTURA DEL CUENTO</vt:lpstr>
      <vt:lpstr>SESIÓN 2: TALLER MULTICUENTO</vt:lpstr>
      <vt:lpstr>SESIÓN 3-4: REDACCIÓN DE CUENTOS INDIVIDUALES (MINIBOOK)</vt:lpstr>
      <vt:lpstr>SESIÓN 5: CUENTACUENTOS</vt:lpstr>
      <vt:lpstr>SESIÓN 6: CARTA GRUPAL DE CONTESTACIÓN</vt:lpstr>
      <vt:lpstr>EVALUACIÓN: CRITERIOS E INSTRUMENTOS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poza</dc:creator>
  <cp:lastModifiedBy>Oscar</cp:lastModifiedBy>
  <cp:revision>92</cp:revision>
  <cp:lastPrinted>2016-05-03T16:43:29Z</cp:lastPrinted>
  <dcterms:created xsi:type="dcterms:W3CDTF">2016-04-25T09:52:47Z</dcterms:created>
  <dcterms:modified xsi:type="dcterms:W3CDTF">2017-12-02T12:16:01Z</dcterms:modified>
</cp:coreProperties>
</file>