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A523CE-8FBA-E64F-A8C0-A118636B3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EC4248B-521F-8841-BC9A-2626DC60E8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9D64CC-CD9F-6E44-A855-731DAFE46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0580-4D0A-814C-88F4-945A6740F02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193C0A-3424-F547-A980-831BF25FC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512239-1760-E548-AC81-3CD90E006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CD26-CB73-0C48-8F5B-6EAA60102A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6164808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F6E1CB-A6DB-864D-8E61-10E211DA3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FDCA6E7-4B5E-3A47-95CE-78E1AE63C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33CB96-5779-D54E-B23F-269479E8A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0580-4D0A-814C-88F4-945A6740F02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88B748-BD30-1741-A110-2628E052C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B18BC4-B094-3049-816B-4494F5580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CD26-CB73-0C48-8F5B-6EAA60102A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114017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7B50320-CCFD-474B-9A7E-608B91F3F0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940A7DB-4364-B646-B5AB-88C5471F21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DA8813-7954-B645-9578-FBA55E824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0580-4D0A-814C-88F4-945A6740F02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088ACC-4134-9549-9656-491845A59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B8E240-A4DD-964D-9259-B4B982B8C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CD26-CB73-0C48-8F5B-6EAA60102A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693104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9861FA-9C77-4947-B491-485061F79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69EDC9-58AD-7D4B-9857-86E00CC90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7A2159-5F3A-3747-B2A6-F661B715F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0580-4D0A-814C-88F4-945A6740F02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98B8EC-4277-184C-9558-16F4A08B2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A09A2B-8466-7245-AD97-E6F8A3941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CD26-CB73-0C48-8F5B-6EAA60102A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3106135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D563C5-2790-BB41-B523-DF3F84E03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B0A85E-B64B-574E-AF8A-52446D2F8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245F4E-8584-CA48-86B9-90F253730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0580-4D0A-814C-88F4-945A6740F02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121784-3E2A-3B41-9284-19755BF02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91399D-B146-914A-B2EF-6E674E48D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CD26-CB73-0C48-8F5B-6EAA60102A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0035151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FBF3C8-D352-4244-B103-BC3559C9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0F778F-1AD2-4142-8F50-16D8A35B06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1E40B2-B22B-0F41-B16D-66B7CF9C4E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E2624F-6682-954C-9186-9628A5BD3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0580-4D0A-814C-88F4-945A6740F02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E014CB-166B-0345-85FD-C64B9C81D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2DCADB-DF08-EA42-9643-8075A9329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CD26-CB73-0C48-8F5B-6EAA60102A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8710884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DE247A-A70A-3B4C-8274-8E2EF887A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82A032-FCE2-4D44-8CFE-D38C65F29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8D930C9-6DA8-4641-9487-AF545454D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0366267-FA63-8C44-A7AD-CFF73B03AB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C29DCE8-A5A2-1440-A3D9-02B1484DAA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3BCF7C0-2E37-A14E-AA90-6364B9FE6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0580-4D0A-814C-88F4-945A6740F02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0ABF007-1B54-AC45-B780-7EADBD6A0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743F84E-B0CF-8046-ACED-FC1EA241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CD26-CB73-0C48-8F5B-6EAA60102A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0387809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DCD858-E4D1-574C-9ED4-56E4FE277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A60DFE8-EE3B-124A-8195-843CD82D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0580-4D0A-814C-88F4-945A6740F02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CA5B1BC-9E32-C548-9A39-0991C811E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13576A3-72C0-924C-B2E0-27B35CF7F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CD26-CB73-0C48-8F5B-6EAA60102A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905209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A0C2A2-F5E0-1645-9B5B-90E9B16E2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0580-4D0A-814C-88F4-945A6740F02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A75DAE8-14E3-A649-9D97-2C5F0A533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D96EDC8-F59B-BA43-867B-35650586A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CD26-CB73-0C48-8F5B-6EAA60102A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7620661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58C897-5D9F-F446-9C12-5B18AF727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3C64F1-AD65-EC42-8DF8-974624EF3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01B122-B31B-0E42-AA80-C4976BF1B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859F00-BD50-7840-9CE6-7646CDA0C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0580-4D0A-814C-88F4-945A6740F02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D9D2A0-FE43-1B4B-A57F-E0B404CAC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83EC43-1128-1941-9484-6D2D25D65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CD26-CB73-0C48-8F5B-6EAA60102A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5394071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F0545-3FA1-AF4B-B8FA-D0185528D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D658F1A-ADCF-AD44-87D3-DC3855D010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75088C4-F6E9-6C4B-96BC-8592BCD93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F7384D-AB1E-6545-B9BB-253733C1D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0580-4D0A-814C-88F4-945A6740F02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7CB7F7-86F8-8D46-8393-0A53C6455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492896-69E6-0240-B548-E823C3A39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CD26-CB73-0C48-8F5B-6EAA60102A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0178998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EE0E34A-9C70-8B4E-8A70-70C3E216D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F91164-E67D-9042-9B5D-66FF2C0778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2B1AA3-1DEC-8549-B16C-484A7C0745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70580-4D0A-814C-88F4-945A6740F02D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392DC8-F208-3C40-A64B-B172276F52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D2FE9A-A926-1846-9148-0277E021C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FCD26-CB73-0C48-8F5B-6EAA60102A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0229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FE6F97-1A53-E04D-A0DE-B6FFE997B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EL PRETÉRITO IMPERFECTO</a:t>
            </a:r>
            <a:r>
              <a:rPr lang="es-ES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D0A6B7-AAFE-3640-8676-90051CB70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El pretérito imperfecto en francés se forma cogiendo la primera persona del plural de los verbos en presente de indicativo  ( la forma del verbo que va con “nous” )  a la que le quitamos “ons“. </a:t>
            </a:r>
          </a:p>
          <a:p>
            <a:r>
              <a:rPr lang="es-ES"/>
              <a:t>A la parte del verbo que nos queda, le añadimos las terminaciones propias del pretérito imperfecto: -ais, -ais, -ait, -ions, -iez, -aient.</a:t>
            </a:r>
          </a:p>
          <a:p>
            <a:r>
              <a:rPr lang="es-ES"/>
              <a:t>Sólo el verbo “être” es diferente: j’ étais, tu étais,…</a:t>
            </a:r>
          </a:p>
          <a:p>
            <a:endParaRPr lang="es-ES"/>
          </a:p>
          <a:p>
            <a:r>
              <a:rPr lang="es-ES"/>
              <a:t>Por ejemplo: el verbo PARLER</a:t>
            </a:r>
          </a:p>
        </p:txBody>
      </p:sp>
    </p:spTree>
    <p:extLst>
      <p:ext uri="{BB962C8B-B14F-4D97-AF65-F5344CB8AC3E}">
        <p14:creationId xmlns:p14="http://schemas.microsoft.com/office/powerpoint/2010/main" val="90655386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FE6F97-1A53-E04D-A0DE-B6FFE997B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EL PRETÉRITO IMPERFECTO</a:t>
            </a:r>
            <a:r>
              <a:rPr lang="es-ES"/>
              <a:t> 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BB04E11-476A-044D-A990-E5A4E67A10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Présent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D0A6B7-AAFE-3640-8676-90051CB70F8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/>
              <a:t>Je parle</a:t>
            </a:r>
          </a:p>
          <a:p>
            <a:r>
              <a:rPr lang="es-ES"/>
              <a:t>Tu parkes</a:t>
            </a:r>
          </a:p>
          <a:p>
            <a:r>
              <a:rPr lang="es-ES"/>
              <a:t>Il / Elle parle</a:t>
            </a:r>
          </a:p>
          <a:p>
            <a:r>
              <a:rPr lang="es-ES"/>
              <a:t>Nous parl</a:t>
            </a:r>
            <a:r>
              <a:rPr lang="es-ES">
                <a:solidFill>
                  <a:srgbClr val="FF0000"/>
                </a:solidFill>
              </a:rPr>
              <a:t>ons ==========》》</a:t>
            </a:r>
          </a:p>
          <a:p>
            <a:r>
              <a:rPr lang="es-ES"/>
              <a:t>Vous parlez</a:t>
            </a:r>
          </a:p>
          <a:p>
            <a:r>
              <a:rPr lang="es-ES"/>
              <a:t>Ils / Elles parlent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E18DAAB-D078-DD4F-BA9F-8847F6CAAF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/>
              <a:t>Imparfait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ACC9FCB-8E39-3144-8641-43C8B5570BE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>
                <a:solidFill>
                  <a:srgbClr val="FF0000"/>
                </a:solidFill>
              </a:rPr>
              <a:t>Je parl</a:t>
            </a:r>
            <a:r>
              <a:rPr lang="es-ES"/>
              <a:t>ais</a:t>
            </a:r>
            <a:endParaRPr lang="es-ES">
              <a:solidFill>
                <a:srgbClr val="FF0000"/>
              </a:solidFill>
            </a:endParaRPr>
          </a:p>
          <a:p>
            <a:r>
              <a:rPr lang="es-ES">
                <a:solidFill>
                  <a:srgbClr val="FF0000"/>
                </a:solidFill>
              </a:rPr>
              <a:t>Tu parl</a:t>
            </a:r>
            <a:r>
              <a:rPr lang="es-ES"/>
              <a:t>ais</a:t>
            </a:r>
            <a:endParaRPr lang="es-ES">
              <a:solidFill>
                <a:srgbClr val="FF0000"/>
              </a:solidFill>
            </a:endParaRPr>
          </a:p>
          <a:p>
            <a:r>
              <a:rPr lang="es-ES">
                <a:solidFill>
                  <a:srgbClr val="FF0000"/>
                </a:solidFill>
              </a:rPr>
              <a:t>Il / Elle parl</a:t>
            </a:r>
            <a:r>
              <a:rPr lang="es-ES"/>
              <a:t>ait</a:t>
            </a:r>
            <a:endParaRPr lang="es-ES">
              <a:solidFill>
                <a:srgbClr val="FF0000"/>
              </a:solidFill>
            </a:endParaRPr>
          </a:p>
          <a:p>
            <a:r>
              <a:rPr lang="es-ES">
                <a:solidFill>
                  <a:srgbClr val="FF0000"/>
                </a:solidFill>
              </a:rPr>
              <a:t>Nous parl</a:t>
            </a:r>
            <a:r>
              <a:rPr lang="es-ES"/>
              <a:t>ions</a:t>
            </a:r>
            <a:endParaRPr lang="es-ES">
              <a:solidFill>
                <a:srgbClr val="FF0000"/>
              </a:solidFill>
            </a:endParaRPr>
          </a:p>
          <a:p>
            <a:r>
              <a:rPr lang="es-ES">
                <a:solidFill>
                  <a:srgbClr val="FF0000"/>
                </a:solidFill>
              </a:rPr>
              <a:t>Vous parl</a:t>
            </a:r>
            <a:r>
              <a:rPr lang="es-ES"/>
              <a:t>iez</a:t>
            </a:r>
            <a:endParaRPr lang="es-ES">
              <a:solidFill>
                <a:srgbClr val="FF0000"/>
              </a:solidFill>
            </a:endParaRPr>
          </a:p>
          <a:p>
            <a:r>
              <a:rPr lang="es-ES">
                <a:solidFill>
                  <a:srgbClr val="FF0000"/>
                </a:solidFill>
              </a:rPr>
              <a:t>Ils / Elles parl</a:t>
            </a:r>
            <a:r>
              <a:rPr lang="es-ES"/>
              <a:t>aient</a:t>
            </a:r>
            <a:endParaRPr lang="es-E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813030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2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EL PRETÉRITO IMPERFECTO </vt:lpstr>
      <vt:lpstr>EL PRETÉRITO IMPERFECTO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PRETÉRITO IMPERFECTO </dc:title>
  <dc:creator>Francisco lopez Roelas</dc:creator>
  <cp:lastModifiedBy>Francisco lopez Roelas</cp:lastModifiedBy>
  <cp:revision>1</cp:revision>
  <dcterms:created xsi:type="dcterms:W3CDTF">2020-04-10T18:18:19Z</dcterms:created>
  <dcterms:modified xsi:type="dcterms:W3CDTF">2020-04-10T18:37:22Z</dcterms:modified>
</cp:coreProperties>
</file>