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tableStyles" Target="tableStyle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theme" Target="theme/theme1.xml" /><Relationship Id="rId5" Type="http://schemas.openxmlformats.org/officeDocument/2006/relationships/slide" Target="slides/slide4.xml" /><Relationship Id="rId10" Type="http://schemas.openxmlformats.org/officeDocument/2006/relationships/viewProps" Target="viewProps.xml" /><Relationship Id="rId4" Type="http://schemas.openxmlformats.org/officeDocument/2006/relationships/slide" Target="slides/slide3.xml" /><Relationship Id="rId9" Type="http://schemas.openxmlformats.org/officeDocument/2006/relationships/presProps" Target="presProp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6A5BA5A-E949-2344-9EEF-438689ED90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DC0FA770-6BF9-3E43-A463-F4E404BD86C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BC45F59-CFEE-4E45-87CC-AB4308FBE5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4F151-E53A-494B-89A0-4F091485078F}" type="datetimeFigureOut">
              <a:rPr lang="es-ES" smtClean="0"/>
              <a:t>08/04/2020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2721A45-14AC-5542-9B72-72F0D0B8F7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D88A860-690C-4D48-BA2A-4C513A8EE7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26549-12DA-BF49-914A-A914E28074E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200665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D9EFA8A-16AE-7B4D-9ABA-5A8254EA71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1A7BE396-B693-C54A-97C7-90AA667075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2914040-A423-9144-9C39-F568FD092E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4F151-E53A-494B-89A0-4F091485078F}" type="datetimeFigureOut">
              <a:rPr lang="es-ES" smtClean="0"/>
              <a:t>08/04/2020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2AFB8D4-9ED3-9A46-9E3A-AFCB2168E1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A5D752C-9E81-944E-82E2-E8948190CD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26549-12DA-BF49-914A-A914E28074E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79408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E96BCBCE-BA2C-C14E-9D05-F8C2268EDB6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89C3B99-BFDE-154E-B85C-9B6A2C331C1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F333920-4406-7046-B016-9F0DC99858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4F151-E53A-494B-89A0-4F091485078F}" type="datetimeFigureOut">
              <a:rPr lang="es-ES" smtClean="0"/>
              <a:t>08/04/2020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9915CCB-0CE1-6241-90F1-6575A93222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792C37A-08AF-BA4D-B971-90808E0F12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26549-12DA-BF49-914A-A914E28074E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249230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FC4CB2A-422A-9948-A249-D181093ABE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96A7BDA-DC3C-3D4A-A5ED-F2950C2827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DAB0CFB-4FD5-D948-BFE7-3CA8BDD9F6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4F151-E53A-494B-89A0-4F091485078F}" type="datetimeFigureOut">
              <a:rPr lang="es-ES" smtClean="0"/>
              <a:t>08/04/2020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6DB2C13-5A6C-3549-A25B-B5259AF11F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7E935B5-43AB-7341-A458-F854284785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26549-12DA-BF49-914A-A914E28074E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869581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4B64EEB-7768-8441-BC74-4E58B8F7CE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82E2D57-8AED-734B-8319-1553BE4828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E3641DF-4DE6-8240-B929-C5741BEB86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4F151-E53A-494B-89A0-4F091485078F}" type="datetimeFigureOut">
              <a:rPr lang="es-ES" smtClean="0"/>
              <a:t>08/04/2020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D8C97C0-24FF-9B4B-B7F8-54560DAE4F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14A0374-BFC8-5C48-96F0-8B2B773AC9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26549-12DA-BF49-914A-A914E28074E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100884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96C39F4-B757-E442-8521-9B385B13E3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B32969E-D6C9-234A-945D-D6BE05B7F74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3285AE9A-3971-7348-91D9-46FAD7B543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2453A0E-DF3A-884F-AE7B-AC126F4205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4F151-E53A-494B-89A0-4F091485078F}" type="datetimeFigureOut">
              <a:rPr lang="es-ES" smtClean="0"/>
              <a:t>08/04/2020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5A2AA30-8377-934B-AF45-2B62C3FDD2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9C8380E-957A-1C4A-A88B-8CB8038414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26549-12DA-BF49-914A-A914E28074E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432386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BE80E1-4F11-4D45-ACBF-1BE21C8CB1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D371EA5-343E-6641-9B1A-A9AECF9245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CF92955A-829E-054F-BFCD-EA343A5F2B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7E26F9C0-B5BF-F44B-ACEF-9B672B2F84C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33EE7A33-C0E1-DC48-9246-2E52A588E29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B9215A1A-62FC-5C4D-AD2D-5CCA107E84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4F151-E53A-494B-89A0-4F091485078F}" type="datetimeFigureOut">
              <a:rPr lang="es-ES" smtClean="0"/>
              <a:t>08/04/2020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F580E730-50F7-BD46-BECF-A899E03E26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017F3C5D-D694-7749-8C31-38BEA4E033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26549-12DA-BF49-914A-A914E28074E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485920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67E7288-2072-5240-A94D-D54E8741C3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239BD6C8-18D1-C648-9C0E-A2A714E0DE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4F151-E53A-494B-89A0-4F091485078F}" type="datetimeFigureOut">
              <a:rPr lang="es-ES" smtClean="0"/>
              <a:t>08/04/2020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54082DED-4709-634A-9A98-8FEFD365DC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158F3A51-6DDF-0345-877C-EEFEEB9F75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26549-12DA-BF49-914A-A914E28074E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855225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5F440B49-0269-B441-B6F7-DC8D493BA1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4F151-E53A-494B-89A0-4F091485078F}" type="datetimeFigureOut">
              <a:rPr lang="es-ES" smtClean="0"/>
              <a:t>08/04/2020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3C443A6C-E855-EF4D-81B8-F021394A50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39B3B675-5FA7-1146-82D8-D142B0FB7E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26549-12DA-BF49-914A-A914E28074E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434682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9F9F8B9-203E-934A-8A7C-84CA9925CA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4E3EF65-679F-A449-90E0-C7BECB9DA6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FB6F946A-36E9-574A-B9F9-7A16E70D74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AFD2E99-D4D5-C344-B587-992D1ACFDF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4F151-E53A-494B-89A0-4F091485078F}" type="datetimeFigureOut">
              <a:rPr lang="es-ES" smtClean="0"/>
              <a:t>08/04/2020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5144750-8B17-0C46-960F-E469D53D34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5B04CDF-C58E-FC4D-8691-324D145015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26549-12DA-BF49-914A-A914E28074E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620885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CF8B745-6310-FD45-9BA9-90F83A14C0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57F607F3-1847-644E-86D8-C4515D9E558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ECCF2F72-C97D-1048-BD14-984BFD5F94B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D59DC26-A9AE-A143-9572-656F81FF01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4F151-E53A-494B-89A0-4F091485078F}" type="datetimeFigureOut">
              <a:rPr lang="es-ES" smtClean="0"/>
              <a:t>08/04/2020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B7D636F-F384-6242-8D9B-1D08365130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352DD4B-C4EA-2F4F-B7AF-C1B69D5F4B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26549-12DA-BF49-914A-A914E28074E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464992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9B4A1336-0369-9C44-89E1-9A47B53ACF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B82778D-69E7-0D4F-9D83-0FF35ACD79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281EB86-FE7A-1044-A4A1-4B5643DCF0A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C4F151-E53A-494B-89A0-4F091485078F}" type="datetimeFigureOut">
              <a:rPr lang="es-ES" smtClean="0"/>
              <a:t>08/04/2020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184FFA6-3C33-1948-9928-3410082CB12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42970F9-493E-3249-B484-C8C0D2C9D4F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A26549-12DA-BF49-914A-A914E28074E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949489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CBDDED7-83A1-AD42-9E94-828A793F78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b="1">
                <a:solidFill>
                  <a:schemeClr val="accent1"/>
                </a:solidFill>
              </a:rPr>
              <a:t>L’ IMPÉRATIF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A4D8D34B-4EDB-C349-AC3C-7DA173F7DF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/>
              <a:t>Para formar el imperativo de los verbos, debemos coger la 2ª persona del singular, la 1ª y la 2ª personas del plural del presente de indicativo.</a:t>
            </a:r>
          </a:p>
          <a:p>
            <a:r>
              <a:rPr lang="es-ES"/>
              <a:t>A esas personas, les quitamos el pronombre personal sujeto.</a:t>
            </a:r>
          </a:p>
          <a:p>
            <a:r>
              <a:rPr lang="es-ES"/>
              <a:t>¡ Cuidado ! A los verbos regulares que terminan en –er, se les quita la “s” de la 2ª persona del singular.</a:t>
            </a:r>
          </a:p>
          <a:p>
            <a:r>
              <a:rPr lang="es-ES"/>
              <a:t>Veamos un ejemplo:</a:t>
            </a:r>
          </a:p>
        </p:txBody>
      </p:sp>
    </p:spTree>
    <p:extLst>
      <p:ext uri="{BB962C8B-B14F-4D97-AF65-F5344CB8AC3E}">
        <p14:creationId xmlns:p14="http://schemas.microsoft.com/office/powerpoint/2010/main" val="7320253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E1833AA-4E97-CF41-8D9D-A082190D1C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b="1">
                <a:solidFill>
                  <a:schemeClr val="accent1"/>
                </a:solidFill>
              </a:rPr>
              <a:t>L’ IMPÉRATIF</a:t>
            </a:r>
            <a:endParaRPr lang="es-E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15716EA-392A-8C4C-A484-07CB9B4DC1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/>
              <a:t>Tenemos :</a:t>
            </a:r>
          </a:p>
          <a:p>
            <a:r>
              <a:rPr lang="es-ES"/>
              <a:t>PARLER ( un verbo regular en –er )</a:t>
            </a:r>
          </a:p>
          <a:p>
            <a:r>
              <a:rPr lang="es-ES"/>
              <a:t>FINIR ( un verbo regular en –ir )</a:t>
            </a:r>
          </a:p>
          <a:p>
            <a:r>
              <a:rPr lang="es-ES"/>
              <a:t>PRENDRE ( un verbo irregular )</a:t>
            </a:r>
          </a:p>
          <a:p>
            <a:r>
              <a:rPr lang="es-ES"/>
              <a:t>También existen algunas excepciones a estas reglas que veremos al final.</a:t>
            </a:r>
          </a:p>
        </p:txBody>
      </p:sp>
    </p:spTree>
    <p:extLst>
      <p:ext uri="{BB962C8B-B14F-4D97-AF65-F5344CB8AC3E}">
        <p14:creationId xmlns:p14="http://schemas.microsoft.com/office/powerpoint/2010/main" val="6959455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E1833AA-4E97-CF41-8D9D-A082190D1C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b="1">
                <a:solidFill>
                  <a:schemeClr val="accent1"/>
                </a:solidFill>
              </a:rPr>
              <a:t>L’ IMPÉRATIF</a:t>
            </a:r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72AD75F1-C3C1-1E49-A80E-B82281AFC14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/>
              <a:t>PARLER présent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15716EA-392A-8C4C-A484-07CB9B4DC1E3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s-ES"/>
              <a:t>Je parle</a:t>
            </a:r>
          </a:p>
          <a:p>
            <a:r>
              <a:rPr lang="es-ES"/>
              <a:t>Tu parles</a:t>
            </a:r>
          </a:p>
          <a:p>
            <a:r>
              <a:rPr lang="es-ES"/>
              <a:t>Il / Elle parle</a:t>
            </a:r>
          </a:p>
          <a:p>
            <a:r>
              <a:rPr lang="es-ES"/>
              <a:t>Nous parlons</a:t>
            </a:r>
          </a:p>
          <a:p>
            <a:r>
              <a:rPr lang="es-ES"/>
              <a:t>Vous parlez</a:t>
            </a:r>
          </a:p>
          <a:p>
            <a:r>
              <a:rPr lang="es-ES"/>
              <a:t>Ils/ Elles parlent 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E4C0B26D-E3B0-3F4F-98D0-FB8D968574D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s-ES"/>
              <a:t>PARLER infinitif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33719C47-51FA-4E4D-B9AA-89D0153F7B54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s-ES"/>
          </a:p>
          <a:p>
            <a:r>
              <a:rPr lang="es-ES"/>
              <a:t>Parle</a:t>
            </a:r>
          </a:p>
          <a:p>
            <a:endParaRPr lang="es-ES"/>
          </a:p>
          <a:p>
            <a:r>
              <a:rPr lang="es-ES"/>
              <a:t>Parlons</a:t>
            </a:r>
          </a:p>
          <a:p>
            <a:r>
              <a:rPr lang="es-ES"/>
              <a:t>Parlez</a:t>
            </a:r>
          </a:p>
          <a:p>
            <a:pPr marL="0" indent="0">
              <a:buNone/>
            </a:pP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785821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E1833AA-4E97-CF41-8D9D-A082190D1C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b="1">
                <a:solidFill>
                  <a:schemeClr val="accent1"/>
                </a:solidFill>
              </a:rPr>
              <a:t>L’ IMPÉRATIF</a:t>
            </a:r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BF368656-E0AC-EC43-9AE8-6AC00DB3332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/>
              <a:t>FINIR présent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15716EA-392A-8C4C-A484-07CB9B4DC1E3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s-ES"/>
              <a:t>Je finis</a:t>
            </a:r>
          </a:p>
          <a:p>
            <a:r>
              <a:rPr lang="es-ES"/>
              <a:t>Tu finis</a:t>
            </a:r>
          </a:p>
          <a:p>
            <a:r>
              <a:rPr lang="es-ES"/>
              <a:t>Il / Elle finit</a:t>
            </a:r>
          </a:p>
          <a:p>
            <a:r>
              <a:rPr lang="es-ES"/>
              <a:t>Nous finissons</a:t>
            </a:r>
          </a:p>
          <a:p>
            <a:r>
              <a:rPr lang="es-ES"/>
              <a:t>Vous finissez</a:t>
            </a:r>
          </a:p>
          <a:p>
            <a:r>
              <a:rPr lang="es-ES"/>
              <a:t>Ils / Elles finissent 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A793D5C-34CB-2443-931F-B2D8EDD6502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s-ES"/>
              <a:t>FINIR impératif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1AD919F2-891B-4140-8DE3-CDBCC3043C01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s-ES"/>
          </a:p>
          <a:p>
            <a:r>
              <a:rPr lang="es-ES"/>
              <a:t>Finis</a:t>
            </a:r>
          </a:p>
          <a:p>
            <a:endParaRPr lang="es-ES"/>
          </a:p>
          <a:p>
            <a:r>
              <a:rPr lang="es-ES"/>
              <a:t>Finissons</a:t>
            </a:r>
          </a:p>
          <a:p>
            <a:r>
              <a:rPr lang="es-ES"/>
              <a:t>Finissez</a:t>
            </a:r>
          </a:p>
          <a:p>
            <a:pPr marL="0" indent="0">
              <a:buNone/>
            </a:pP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283461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6DE7273-1AD1-FF41-AD29-40441DD341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b="1">
                <a:solidFill>
                  <a:schemeClr val="accent1"/>
                </a:solidFill>
              </a:rPr>
              <a:t>L’ IMPÉRATIF</a:t>
            </a:r>
            <a:endParaRPr lang="es-ES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245FA7C-35F2-904B-9D54-59D52BC5EA9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/>
              <a:t>PRENDRE présent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436929CB-D835-8E42-8913-E5BBE7D862AE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s-ES"/>
              <a:t>Je prends</a:t>
            </a:r>
          </a:p>
          <a:p>
            <a:r>
              <a:rPr lang="es-ES"/>
              <a:t>Tu prends</a:t>
            </a:r>
          </a:p>
          <a:p>
            <a:r>
              <a:rPr lang="es-ES"/>
              <a:t>Il / Elle prend</a:t>
            </a:r>
          </a:p>
          <a:p>
            <a:r>
              <a:rPr lang="es-ES"/>
              <a:t>Nous prenons</a:t>
            </a:r>
          </a:p>
          <a:p>
            <a:r>
              <a:rPr lang="es-ES"/>
              <a:t>Vous prenez </a:t>
            </a:r>
          </a:p>
          <a:p>
            <a:r>
              <a:rPr lang="es-ES"/>
              <a:t>Ils / Elles prennent </a:t>
            </a:r>
          </a:p>
          <a:p>
            <a:endParaRPr lang="es-ES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1DB6D07-D3EB-D949-ABBA-B1A8271A4FF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s-ES"/>
              <a:t>PRENDRE impératif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2CE55361-07A8-4048-A8E0-54A97DC14CA0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s-ES"/>
          </a:p>
          <a:p>
            <a:r>
              <a:rPr lang="es-ES"/>
              <a:t>Prends</a:t>
            </a:r>
          </a:p>
          <a:p>
            <a:endParaRPr lang="es-ES"/>
          </a:p>
          <a:p>
            <a:r>
              <a:rPr lang="es-ES"/>
              <a:t>Prenons </a:t>
            </a:r>
          </a:p>
          <a:p>
            <a:r>
              <a:rPr lang="es-ES"/>
              <a:t>Prenez</a:t>
            </a:r>
          </a:p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602029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F937E4F-B6AE-144F-8E07-3636B50FBE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b="1">
                <a:solidFill>
                  <a:schemeClr val="accent1"/>
                </a:solidFill>
              </a:rPr>
              <a:t>L’ IMPÉRATIF: excepciones </a:t>
            </a:r>
            <a:endParaRPr lang="es-ES"/>
          </a:p>
        </p:txBody>
      </p:sp>
      <p:sp>
        <p:nvSpPr>
          <p:cNvPr id="7" name="Marcador de texto 6">
            <a:extLst>
              <a:ext uri="{FF2B5EF4-FFF2-40B4-BE49-F238E27FC236}">
                <a16:creationId xmlns:a16="http://schemas.microsoft.com/office/drawing/2014/main" id="{B67060F3-3D12-D54B-ACF7-9D0904920F5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/>
              <a:t>Aller ( ir )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A0660833-62DC-454E-BEEA-4D3BB3C370E9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endParaRPr lang="es-ES"/>
          </a:p>
          <a:p>
            <a:r>
              <a:rPr lang="es-ES"/>
              <a:t>Va</a:t>
            </a:r>
          </a:p>
          <a:p>
            <a:r>
              <a:rPr lang="es-ES"/>
              <a:t>Allons</a:t>
            </a:r>
          </a:p>
          <a:p>
            <a:r>
              <a:rPr lang="es-ES"/>
              <a:t>Allez</a:t>
            </a:r>
          </a:p>
          <a:p>
            <a:pPr marL="0" indent="0">
              <a:buNone/>
            </a:pPr>
            <a:endParaRPr lang="es-ES"/>
          </a:p>
        </p:txBody>
      </p:sp>
      <p:sp>
        <p:nvSpPr>
          <p:cNvPr id="8" name="Marcador de texto 7">
            <a:extLst>
              <a:ext uri="{FF2B5EF4-FFF2-40B4-BE49-F238E27FC236}">
                <a16:creationId xmlns:a16="http://schemas.microsoft.com/office/drawing/2014/main" id="{D72D0E33-2A3A-0E4F-AACA-386BAD5C0FA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s-ES"/>
              <a:t>Avoir ( tener )</a:t>
            </a:r>
          </a:p>
        </p:txBody>
      </p:sp>
      <p:sp>
        <p:nvSpPr>
          <p:cNvPr id="9" name="Marcador de contenido 8">
            <a:extLst>
              <a:ext uri="{FF2B5EF4-FFF2-40B4-BE49-F238E27FC236}">
                <a16:creationId xmlns:a16="http://schemas.microsoft.com/office/drawing/2014/main" id="{D4DF3DAA-A7FC-B149-8643-BC13A110C552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s-ES"/>
          </a:p>
          <a:p>
            <a:r>
              <a:rPr lang="es-ES"/>
              <a:t>Aie</a:t>
            </a:r>
          </a:p>
          <a:p>
            <a:r>
              <a:rPr lang="es-ES"/>
              <a:t>Ayons</a:t>
            </a:r>
          </a:p>
          <a:p>
            <a:r>
              <a:rPr lang="es-ES"/>
              <a:t>Ayer</a:t>
            </a:r>
          </a:p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234957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83B66F6-3BDF-C640-B6B2-ACDE96C105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55600"/>
            <a:ext cx="10515600" cy="1325563"/>
          </a:xfrm>
        </p:spPr>
        <p:txBody>
          <a:bodyPr/>
          <a:lstStyle/>
          <a:p>
            <a:pPr algn="ctr"/>
            <a:r>
              <a:rPr lang="es-ES" b="1">
                <a:solidFill>
                  <a:schemeClr val="accent1"/>
                </a:solidFill>
              </a:rPr>
              <a:t>L’ IMPÉRATIF</a:t>
            </a:r>
            <a:endParaRPr lang="es-ES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752F3BC-A41B-C444-87ED-5614ADD7EEE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/>
              <a:t>Savoir ( saber ) 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6F99F792-CF1B-894C-AF57-F9C86A4AFD68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s-ES"/>
          </a:p>
          <a:p>
            <a:r>
              <a:rPr lang="es-ES"/>
              <a:t>Sache</a:t>
            </a:r>
          </a:p>
          <a:p>
            <a:r>
              <a:rPr lang="es-ES"/>
              <a:t>Sachons</a:t>
            </a:r>
          </a:p>
          <a:p>
            <a:r>
              <a:rPr lang="es-ES"/>
              <a:t>Sachez </a:t>
            </a:r>
          </a:p>
          <a:p>
            <a:endParaRPr lang="es-ES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FF83D709-2690-C544-B227-4886AE44B8B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6DE1B5B0-D58A-9B44-AF06-A915EAA6441F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3733065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Panorámica</PresentationFormat>
  <Slides>7</Slides>
  <Notes>0</Notes>
  <HiddenSlides>0</HiddenSlide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8" baseType="lpstr">
      <vt:lpstr>Tema de Office</vt:lpstr>
      <vt:lpstr>L’ IMPÉRATIF</vt:lpstr>
      <vt:lpstr>L’ IMPÉRATIF</vt:lpstr>
      <vt:lpstr>L’ IMPÉRATIF</vt:lpstr>
      <vt:lpstr>L’ IMPÉRATIF</vt:lpstr>
      <vt:lpstr>L’ IMPÉRATIF</vt:lpstr>
      <vt:lpstr>L’ IMPÉRATIF: excepciones </vt:lpstr>
      <vt:lpstr>L’ IMPÉRATIF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L’ IMPÉRATIF</dc:title>
  <dc:creator>Francisco lopez Roelas</dc:creator>
  <cp:lastModifiedBy>Francisco lopez Roelas</cp:lastModifiedBy>
  <cp:revision>1</cp:revision>
  <dcterms:created xsi:type="dcterms:W3CDTF">2020-04-08T10:23:12Z</dcterms:created>
  <dcterms:modified xsi:type="dcterms:W3CDTF">2020-04-08T11:09:10Z</dcterms:modified>
</cp:coreProperties>
</file>