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heme" Target="theme/theme1.xml" /><Relationship Id="rId5" Type="http://schemas.openxmlformats.org/officeDocument/2006/relationships/slide" Target="slides/slide4.xml" /><Relationship Id="rId10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A5BA5A-E949-2344-9EEF-438689ED90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C0FA770-6BF9-3E43-A463-F4E404BD86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C45F59-CFEE-4E45-87CC-AB4308FBE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4F151-E53A-494B-89A0-4F091485078F}" type="datetimeFigureOut">
              <a:rPr lang="es-ES" smtClean="0"/>
              <a:t>08/04/2020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721A45-14AC-5542-9B72-72F0D0B8F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88A860-690C-4D48-BA2A-4C513A8EE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6549-12DA-BF49-914A-A914E28074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0066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9EFA8A-16AE-7B4D-9ABA-5A8254EA7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A7BE396-B693-C54A-97C7-90AA667075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914040-A423-9144-9C39-F568FD092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4F151-E53A-494B-89A0-4F091485078F}" type="datetimeFigureOut">
              <a:rPr lang="es-ES" smtClean="0"/>
              <a:t>08/04/2020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AFB8D4-9ED3-9A46-9E3A-AFCB2168E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5D752C-9E81-944E-82E2-E8948190C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6549-12DA-BF49-914A-A914E28074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940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96BCBCE-BA2C-C14E-9D05-F8C2268EDB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9C3B99-BFDE-154E-B85C-9B6A2C331C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F333920-4406-7046-B016-9F0DC9985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4F151-E53A-494B-89A0-4F091485078F}" type="datetimeFigureOut">
              <a:rPr lang="es-ES" smtClean="0"/>
              <a:t>08/04/2020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915CCB-0CE1-6241-90F1-6575A9322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92C37A-08AF-BA4D-B971-90808E0F1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6549-12DA-BF49-914A-A914E28074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4923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C4CB2A-422A-9948-A249-D181093AB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6A7BDA-DC3C-3D4A-A5ED-F2950C2827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AB0CFB-4FD5-D948-BFE7-3CA8BDD9F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4F151-E53A-494B-89A0-4F091485078F}" type="datetimeFigureOut">
              <a:rPr lang="es-ES" smtClean="0"/>
              <a:t>08/04/2020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DB2C13-5A6C-3549-A25B-B5259AF11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E935B5-43AB-7341-A458-F85428478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6549-12DA-BF49-914A-A914E28074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6958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B64EEB-7768-8441-BC74-4E58B8F7C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82E2D57-8AED-734B-8319-1553BE482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3641DF-4DE6-8240-B929-C5741BEB8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4F151-E53A-494B-89A0-4F091485078F}" type="datetimeFigureOut">
              <a:rPr lang="es-ES" smtClean="0"/>
              <a:t>08/04/2020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8C97C0-24FF-9B4B-B7F8-54560DAE4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14A0374-BFC8-5C48-96F0-8B2B773AC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6549-12DA-BF49-914A-A914E28074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0088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6C39F4-B757-E442-8521-9B385B13E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32969E-D6C9-234A-945D-D6BE05B7F7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285AE9A-3971-7348-91D9-46FAD7B543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2453A0E-DF3A-884F-AE7B-AC126F420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4F151-E53A-494B-89A0-4F091485078F}" type="datetimeFigureOut">
              <a:rPr lang="es-ES" smtClean="0"/>
              <a:t>08/04/2020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5A2AA30-8377-934B-AF45-2B62C3FDD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9C8380E-957A-1C4A-A88B-8CB803841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6549-12DA-BF49-914A-A914E28074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3238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BE80E1-4F11-4D45-ACBF-1BE21C8CB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D371EA5-343E-6641-9B1A-A9AECF9245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F92955A-829E-054F-BFCD-EA343A5F2B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E26F9C0-B5BF-F44B-ACEF-9B672B2F84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3EE7A33-C0E1-DC48-9246-2E52A588E2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9215A1A-62FC-5C4D-AD2D-5CCA107E8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4F151-E53A-494B-89A0-4F091485078F}" type="datetimeFigureOut">
              <a:rPr lang="es-ES" smtClean="0"/>
              <a:t>08/04/2020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580E730-50F7-BD46-BECF-A899E03E2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17F3C5D-D694-7749-8C31-38BEA4E03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6549-12DA-BF49-914A-A914E28074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8592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7E7288-2072-5240-A94D-D54E8741C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39BD6C8-18D1-C648-9C0E-A2A714E0D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4F151-E53A-494B-89A0-4F091485078F}" type="datetimeFigureOut">
              <a:rPr lang="es-ES" smtClean="0"/>
              <a:t>08/04/2020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4082DED-4709-634A-9A98-8FEFD365D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58F3A51-6DDF-0345-877C-EEFEEB9F7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6549-12DA-BF49-914A-A914E28074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5522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F440B49-0269-B441-B6F7-DC8D493BA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4F151-E53A-494B-89A0-4F091485078F}" type="datetimeFigureOut">
              <a:rPr lang="es-ES" smtClean="0"/>
              <a:t>08/04/2020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C443A6C-E855-EF4D-81B8-F021394A5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9B3B675-5FA7-1146-82D8-D142B0FB7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6549-12DA-BF49-914A-A914E28074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3468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F9F8B9-203E-934A-8A7C-84CA9925C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E3EF65-679F-A449-90E0-C7BECB9DA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B6F946A-36E9-574A-B9F9-7A16E70D74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AFD2E99-D4D5-C344-B587-992D1ACFD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4F151-E53A-494B-89A0-4F091485078F}" type="datetimeFigureOut">
              <a:rPr lang="es-ES" smtClean="0"/>
              <a:t>08/04/2020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5144750-8B17-0C46-960F-E469D53D3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5B04CDF-C58E-FC4D-8691-324D14501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6549-12DA-BF49-914A-A914E28074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2088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F8B745-6310-FD45-9BA9-90F83A14C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7F607F3-1847-644E-86D8-C4515D9E55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CCF2F72-C97D-1048-BD14-984BFD5F94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D59DC26-A9AE-A143-9572-656F81FF0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4F151-E53A-494B-89A0-4F091485078F}" type="datetimeFigureOut">
              <a:rPr lang="es-ES" smtClean="0"/>
              <a:t>08/04/2020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7D636F-F384-6242-8D9B-1D0836513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352DD4B-C4EA-2F4F-B7AF-C1B69D5F4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6549-12DA-BF49-914A-A914E28074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6499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B4A1336-0369-9C44-89E1-9A47B53AC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B82778D-69E7-0D4F-9D83-0FF35ACD79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281EB86-FE7A-1044-A4A1-4B5643DCF0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4F151-E53A-494B-89A0-4F091485078F}" type="datetimeFigureOut">
              <a:rPr lang="es-ES" smtClean="0"/>
              <a:t>08/04/2020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84FFA6-3C33-1948-9928-3410082CB1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42970F9-493E-3249-B484-C8C0D2C9D4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26549-12DA-BF49-914A-A914E28074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4948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BDDED7-83A1-AD42-9E94-828A793F7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L’ IMPÉRATIF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4D8D34B-4EDB-C349-AC3C-7DA173F7DF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Para formar el imperativo de los verbos, debemos coger la 2ª persona del singular, la 1ª y la 2ª personas del plural del presente de indicativo.</a:t>
            </a:r>
          </a:p>
          <a:p>
            <a:r>
              <a:rPr lang="es-ES"/>
              <a:t>A esas personas, les quitamos el pronombre personal sujeto.</a:t>
            </a:r>
          </a:p>
          <a:p>
            <a:r>
              <a:rPr lang="es-ES"/>
              <a:t>¡ Cuidado ! A los verbos regulares que terminan en –er, se les quita la “s” de la 2ª persona del singular.</a:t>
            </a:r>
          </a:p>
          <a:p>
            <a:r>
              <a:rPr lang="es-ES"/>
              <a:t>Veamos un ejemplo:</a:t>
            </a:r>
          </a:p>
        </p:txBody>
      </p:sp>
    </p:spTree>
    <p:extLst>
      <p:ext uri="{BB962C8B-B14F-4D97-AF65-F5344CB8AC3E}">
        <p14:creationId xmlns:p14="http://schemas.microsoft.com/office/powerpoint/2010/main" val="732025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1833AA-4E97-CF41-8D9D-A082190D1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L’ IMPÉRATIF</a:t>
            </a:r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15716EA-392A-8C4C-A484-07CB9B4DC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Tenemos :</a:t>
            </a:r>
          </a:p>
          <a:p>
            <a:r>
              <a:rPr lang="es-ES"/>
              <a:t>PARLER ( un verbo regular en –er )</a:t>
            </a:r>
          </a:p>
          <a:p>
            <a:r>
              <a:rPr lang="es-ES"/>
              <a:t>FINIR ( un verbo regular en –ir )</a:t>
            </a:r>
          </a:p>
          <a:p>
            <a:r>
              <a:rPr lang="es-ES"/>
              <a:t>PRENDRE ( un verbo irregular )</a:t>
            </a:r>
          </a:p>
          <a:p>
            <a:r>
              <a:rPr lang="es-ES"/>
              <a:t>También existen algunas excepciones a estas reglas que veremos al final.</a:t>
            </a:r>
          </a:p>
        </p:txBody>
      </p:sp>
    </p:spTree>
    <p:extLst>
      <p:ext uri="{BB962C8B-B14F-4D97-AF65-F5344CB8AC3E}">
        <p14:creationId xmlns:p14="http://schemas.microsoft.com/office/powerpoint/2010/main" val="695945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1833AA-4E97-CF41-8D9D-A082190D1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L’ IMPÉRATIF</a:t>
            </a:r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2AD75F1-C3C1-1E49-A80E-B82281AFC1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PARLER présent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15716EA-392A-8C4C-A484-07CB9B4DC1E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/>
              <a:t>Je parle</a:t>
            </a:r>
          </a:p>
          <a:p>
            <a:r>
              <a:rPr lang="es-ES"/>
              <a:t>Tu parles</a:t>
            </a:r>
          </a:p>
          <a:p>
            <a:r>
              <a:rPr lang="es-ES"/>
              <a:t>Il / Elle parle</a:t>
            </a:r>
          </a:p>
          <a:p>
            <a:r>
              <a:rPr lang="es-ES"/>
              <a:t>Nous parlons</a:t>
            </a:r>
          </a:p>
          <a:p>
            <a:r>
              <a:rPr lang="es-ES"/>
              <a:t>Vous parlez</a:t>
            </a:r>
          </a:p>
          <a:p>
            <a:r>
              <a:rPr lang="es-ES"/>
              <a:t>Ils/ Elles parlent 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4C0B26D-E3B0-3F4F-98D0-FB8D9685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ES"/>
              <a:t>PARLER infinitif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3719C47-51FA-4E4D-B9AA-89D0153F7B5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s-ES"/>
          </a:p>
          <a:p>
            <a:r>
              <a:rPr lang="es-ES"/>
              <a:t>Parle</a:t>
            </a:r>
          </a:p>
          <a:p>
            <a:endParaRPr lang="es-ES"/>
          </a:p>
          <a:p>
            <a:r>
              <a:rPr lang="es-ES"/>
              <a:t>Parlons</a:t>
            </a:r>
          </a:p>
          <a:p>
            <a:r>
              <a:rPr lang="es-ES"/>
              <a:t>Parlez</a:t>
            </a:r>
          </a:p>
          <a:p>
            <a:pPr marL="0" indent="0">
              <a:buNone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8582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1833AA-4E97-CF41-8D9D-A082190D1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L’ IMPÉRATIF</a:t>
            </a:r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F368656-E0AC-EC43-9AE8-6AC00DB3332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FINIR présent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15716EA-392A-8C4C-A484-07CB9B4DC1E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/>
              <a:t>Je finis</a:t>
            </a:r>
          </a:p>
          <a:p>
            <a:r>
              <a:rPr lang="es-ES"/>
              <a:t>Tu finis</a:t>
            </a:r>
          </a:p>
          <a:p>
            <a:r>
              <a:rPr lang="es-ES"/>
              <a:t>Il / Elle finit</a:t>
            </a:r>
          </a:p>
          <a:p>
            <a:r>
              <a:rPr lang="es-ES"/>
              <a:t>Nous finissons</a:t>
            </a:r>
          </a:p>
          <a:p>
            <a:r>
              <a:rPr lang="es-ES"/>
              <a:t>Vous finissez</a:t>
            </a:r>
          </a:p>
          <a:p>
            <a:r>
              <a:rPr lang="es-ES"/>
              <a:t>Ils / Elles finissent 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A793D5C-34CB-2443-931F-B2D8EDD650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ES"/>
              <a:t>FINIR impératif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AD919F2-891B-4140-8DE3-CDBCC3043C0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s-ES"/>
          </a:p>
          <a:p>
            <a:r>
              <a:rPr lang="es-ES"/>
              <a:t>Finis</a:t>
            </a:r>
          </a:p>
          <a:p>
            <a:endParaRPr lang="es-ES"/>
          </a:p>
          <a:p>
            <a:r>
              <a:rPr lang="es-ES"/>
              <a:t>Finissons</a:t>
            </a:r>
          </a:p>
          <a:p>
            <a:r>
              <a:rPr lang="es-ES"/>
              <a:t>Finissez</a:t>
            </a:r>
          </a:p>
          <a:p>
            <a:pPr marL="0" indent="0">
              <a:buNone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8346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DE7273-1AD1-FF41-AD29-40441DD34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L’ IMPÉRATIF</a:t>
            </a:r>
            <a:endParaRPr lang="es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245FA7C-35F2-904B-9D54-59D52BC5EA9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PRENDRE présent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36929CB-D835-8E42-8913-E5BBE7D862A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/>
              <a:t>Je prends</a:t>
            </a:r>
          </a:p>
          <a:p>
            <a:r>
              <a:rPr lang="es-ES"/>
              <a:t>Tu prends</a:t>
            </a:r>
          </a:p>
          <a:p>
            <a:r>
              <a:rPr lang="es-ES"/>
              <a:t>Il / Elle prend</a:t>
            </a:r>
          </a:p>
          <a:p>
            <a:r>
              <a:rPr lang="es-ES"/>
              <a:t>Nous prenons</a:t>
            </a:r>
          </a:p>
          <a:p>
            <a:r>
              <a:rPr lang="es-ES"/>
              <a:t>Vous prenez </a:t>
            </a:r>
          </a:p>
          <a:p>
            <a:r>
              <a:rPr lang="es-ES"/>
              <a:t>Ils / Elles prennent </a:t>
            </a:r>
          </a:p>
          <a:p>
            <a:endParaRPr lang="es-E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1DB6D07-D3EB-D949-ABBA-B1A8271A4F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ES"/>
              <a:t>PRENDRE impératif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CE55361-07A8-4048-A8E0-54A97DC14CA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s-ES"/>
          </a:p>
          <a:p>
            <a:r>
              <a:rPr lang="es-ES"/>
              <a:t>Prends</a:t>
            </a:r>
          </a:p>
          <a:p>
            <a:endParaRPr lang="es-ES"/>
          </a:p>
          <a:p>
            <a:r>
              <a:rPr lang="es-ES"/>
              <a:t>Prenons </a:t>
            </a:r>
          </a:p>
          <a:p>
            <a:r>
              <a:rPr lang="es-ES"/>
              <a:t>Prenez</a:t>
            </a:r>
          </a:p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0202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937E4F-B6AE-144F-8E07-3636B50FB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L’ IMPÉRATIF: excepciones </a:t>
            </a:r>
            <a:endParaRPr lang="es-ES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B67060F3-3D12-D54B-ACF7-9D0904920F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Aller ( ir )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0660833-62DC-454E-BEEA-4D3BB3C370E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s-ES"/>
          </a:p>
          <a:p>
            <a:r>
              <a:rPr lang="es-ES"/>
              <a:t>Va</a:t>
            </a:r>
          </a:p>
          <a:p>
            <a:r>
              <a:rPr lang="es-ES"/>
              <a:t>Allons</a:t>
            </a:r>
          </a:p>
          <a:p>
            <a:r>
              <a:rPr lang="es-ES"/>
              <a:t>Allez</a:t>
            </a:r>
          </a:p>
          <a:p>
            <a:pPr marL="0" indent="0">
              <a:buNone/>
            </a:pPr>
            <a:endParaRPr lang="es-ES"/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D72D0E33-2A3A-0E4F-AACA-386BAD5C0F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ES"/>
              <a:t>Avoir ( tener )</a:t>
            </a:r>
          </a:p>
        </p:txBody>
      </p:sp>
      <p:sp>
        <p:nvSpPr>
          <p:cNvPr id="9" name="Marcador de contenido 8">
            <a:extLst>
              <a:ext uri="{FF2B5EF4-FFF2-40B4-BE49-F238E27FC236}">
                <a16:creationId xmlns:a16="http://schemas.microsoft.com/office/drawing/2014/main" id="{D4DF3DAA-A7FC-B149-8643-BC13A110C55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s-ES"/>
          </a:p>
          <a:p>
            <a:r>
              <a:rPr lang="es-ES"/>
              <a:t>Aie</a:t>
            </a:r>
          </a:p>
          <a:p>
            <a:r>
              <a:rPr lang="es-ES"/>
              <a:t>Ayons</a:t>
            </a:r>
          </a:p>
          <a:p>
            <a:r>
              <a:rPr lang="es-ES"/>
              <a:t>Ayer</a:t>
            </a:r>
          </a:p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3495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3B66F6-3BDF-C640-B6B2-ACDE96C10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5600"/>
            <a:ext cx="10515600" cy="1325563"/>
          </a:xfrm>
        </p:spPr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L’ IMPÉRATIF</a:t>
            </a:r>
            <a:endParaRPr lang="es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752F3BC-A41B-C444-87ED-5614ADD7EE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Savoir ( saber ) 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F99F792-CF1B-894C-AF57-F9C86A4AFD6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/>
          </a:p>
          <a:p>
            <a:r>
              <a:rPr lang="es-ES"/>
              <a:t>Sache</a:t>
            </a:r>
          </a:p>
          <a:p>
            <a:r>
              <a:rPr lang="es-ES"/>
              <a:t>Sachons</a:t>
            </a:r>
          </a:p>
          <a:p>
            <a:r>
              <a:rPr lang="es-ES"/>
              <a:t>Sachez </a:t>
            </a:r>
          </a:p>
          <a:p>
            <a:endParaRPr lang="es-E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F83D709-2690-C544-B227-4886AE44B8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DE1B5B0-D58A-9B44-AF06-A915EAA6441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73306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Panorámica</PresentationFormat>
  <Slides>7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L’ IMPÉRATIF</vt:lpstr>
      <vt:lpstr>L’ IMPÉRATIF</vt:lpstr>
      <vt:lpstr>L’ IMPÉRATIF</vt:lpstr>
      <vt:lpstr>L’ IMPÉRATIF</vt:lpstr>
      <vt:lpstr>L’ IMPÉRATIF</vt:lpstr>
      <vt:lpstr>L’ IMPÉRATIF: excepciones </vt:lpstr>
      <vt:lpstr>L’ IMPÉRATIF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 IMPÉRATIF</dc:title>
  <dc:creator>Francisco lopez Roelas</dc:creator>
  <cp:lastModifiedBy>Francisco lopez Roelas</cp:lastModifiedBy>
  <cp:revision>1</cp:revision>
  <dcterms:created xsi:type="dcterms:W3CDTF">2020-04-08T10:23:12Z</dcterms:created>
  <dcterms:modified xsi:type="dcterms:W3CDTF">2020-04-08T11:09:10Z</dcterms:modified>
</cp:coreProperties>
</file>