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03A1B-ECF9-8840-A335-B95E447C3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2D373F-0C15-ED44-B786-5960CB493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D59C31-7621-2C47-86B7-FB12A3217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0A5CB1-7D04-434C-86EE-6C4F27BF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8A57A-4237-BE4C-87F8-EDFF7F53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05452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885626-0B5D-9048-886F-951884C1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7DC8D0-9B20-3844-ABAB-1B6F3DC2D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62B012-843C-1B49-99E1-7D3D93788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D514E-AB9E-8446-BD1A-1E720A52B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F188AD-C832-4145-A78A-D63E3BB8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8246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484A32-51C9-504A-AD33-9C0A40C6EA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62B4EF-94B2-6D44-9D25-B5564DCEA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3D904-E32F-FF41-90C2-C3F211A8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C96A6-6EC7-BA4D-A28A-9514EEE8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34F7CA-CB01-C349-BC61-4EDFCED4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3040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8F9D6-A4AE-9C4B-B09A-1E04CBD3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4743D-7349-3742-808F-05E712A3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C2A0F5-E6BC-1047-ACF5-5E70C148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64CF13-3E10-E342-964E-05A2EE39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3E92C-B1A7-6546-891E-3F061CB7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32289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5F871-6CCB-4346-847A-DDBA2990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AE52D4-B061-CF44-B81D-99E08087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E28C48-ED01-B14B-910A-74F64BDA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0CCB59-FCA9-5D48-9F65-6DBD2F60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2F074F-B499-5440-A8DA-FEEAB902D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59423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8A137-6A65-4A45-B253-68299CB51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F571E5-2C1C-B746-8F73-030D141E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E35332-C633-CF4C-921E-6D08B9B08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857068-4FC0-E744-BCA1-A4388E17A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76F46-8188-F24A-A400-6AD7628F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C2C34F-05C1-334D-A15B-086C6EEEF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93085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D46AD-DEBA-1441-8D6B-A4937F76D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0D16BF-2EE7-C34C-80C5-0BCE7809D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76C07-7666-D049-9F03-99E48C655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053728-5D57-0443-8799-396964CC5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3A1A75-137B-8149-9D8F-2B04E5478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7CD774-65F1-8C43-B4C1-F592F5B3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327438-8DAF-3040-8D95-A9B73155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39E7A3-4AA6-894E-93D9-1B388AA43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83017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F2478-5AE3-204A-8401-6B760B78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70D073-D8E3-3C43-9D6B-2C7CC566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027132-9C30-0743-8D2D-5EA5A661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833018-2822-6747-A50C-87533040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87792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716E79-37A1-CB48-8349-E155953C4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A1841B-EAAC-C84D-83FA-A3C6D1C2F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2261C5-97A7-CF42-9521-21964AD3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67174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06686-7AAE-2840-828E-2E0D5401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7501CB-04C6-8C4F-BC05-C98241587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CAA430-2429-3B4B-A8F8-3BC12A4F4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40C983-5428-1E49-A2D8-DCA40DDC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540AB0-443E-EC4A-9307-AFA9793C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35B147-8549-D94D-88D1-7D0FE291E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51772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BD3F0B-4849-1F4F-B88E-A12F0328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0889AD-EDEC-9D49-A0EB-DF28F3949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ADC854-CB10-6242-AF57-DE8BBC326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C42F14-C47E-EF45-A290-7DF02370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2A5EE-E684-6342-B86F-0A4AD12C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6197BD-BD65-8743-8D7D-2BD8AE1B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00970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227D23-FAEF-7344-8500-EAFFAE2C2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374027-760D-4B48-BEE6-3D1977E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49B5E1-859C-484D-832C-789785ECE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A8129-4BD3-0545-A2E8-40665162173F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3101AB-79D8-B742-81CC-C0AF442DE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39D38B-B263-254A-82D3-2486C4109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49890-E397-C443-A106-25C26D9E8F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37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C0700-0D69-A94A-BA27-15D19C01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B36618-6763-184E-909A-B23B02D8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Para transformar una oración afirmativa en una oración negativa, debemos utilizar la expresión “ ne…pas “ y encerrar el verbo.</a:t>
            </a:r>
          </a:p>
          <a:p>
            <a:r>
              <a:rPr lang="es-ES"/>
              <a:t>Juego al tenis =》 No juego al tenis</a:t>
            </a:r>
          </a:p>
          <a:p>
            <a:r>
              <a:rPr lang="es-ES"/>
              <a:t>Je joue au tennis =》Je ne joue pas au tennis 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He jugado al tenis =》 No he jugado al tenis</a:t>
            </a:r>
          </a:p>
          <a:p>
            <a:r>
              <a:rPr lang="es-ES"/>
              <a:t>J’ ai joué au tennis =》Je n’ ai pas joué au tennis</a:t>
            </a:r>
          </a:p>
          <a:p>
            <a:pPr marL="0" indent="0">
              <a:buNone/>
            </a:pPr>
            <a:r>
              <a:rPr lang="es-ES"/>
              <a:t>PERO…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41450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C7DDA-FE7B-2F46-9904-48E574AF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8BD234-78C6-A847-8561-4F3857AD5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las oraciones llevan un Complemento Directo con los determinantes artículos indeterminados ( un, une, des ), cambiamos esos determinantes artículos indeterminados ( un, une, des ) por        “de“.</a:t>
            </a:r>
          </a:p>
          <a:p>
            <a:r>
              <a:rPr lang="es-ES"/>
              <a:t>Por ejemplo:</a:t>
            </a:r>
          </a:p>
          <a:p>
            <a:r>
              <a:rPr lang="es-ES"/>
              <a:t>Tú tienes un perro, una gallina y pollos=》Tú no tienes perro, gallinas ni pollos.</a:t>
            </a:r>
          </a:p>
          <a:p>
            <a:r>
              <a:rPr lang="es-ES"/>
              <a:t>Tu as un chien, une poule et des poulets =》Tu n’ as pas de chien, de poule ni de poulets.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61238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LE NÉGATIF</vt:lpstr>
      <vt:lpstr>LE NÉGATIF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NÉGATIF</dc:title>
  <dc:creator>Francisco lopez Roelas</dc:creator>
  <cp:lastModifiedBy>Francisco lopez Roelas</cp:lastModifiedBy>
  <cp:revision>4</cp:revision>
  <dcterms:created xsi:type="dcterms:W3CDTF">2020-04-07T11:47:11Z</dcterms:created>
  <dcterms:modified xsi:type="dcterms:W3CDTF">2020-04-07T15:49:31Z</dcterms:modified>
</cp:coreProperties>
</file>