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microsoft.com/office/2016/11/relationships/changesInfo" Target="changesInfos/changesInfo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9329B7EB-6F3F-2946-835A-BA49CD8BD57E}"/>
    <pc:docChg chg="undo custSel addSld modSld sldOrd modMainMaster">
      <pc:chgData name="Francisco lopez Roelas" userId="894930f4c9fa5e70" providerId="LiveId" clId="{9329B7EB-6F3F-2946-835A-BA49CD8BD57E}" dt="2020-04-07T16:22:04.988" v="914" actId="12563"/>
      <pc:docMkLst>
        <pc:docMk/>
      </pc:docMkLst>
      <pc:sldChg chg="modTransition">
        <pc:chgData name="Francisco lopez Roelas" userId="894930f4c9fa5e70" providerId="LiveId" clId="{9329B7EB-6F3F-2946-835A-BA49CD8BD57E}" dt="2020-04-07T16:22:04.988" v="914" actId="12563"/>
        <pc:sldMkLst>
          <pc:docMk/>
          <pc:sldMk cId="1685847766" sldId="256"/>
        </pc:sldMkLst>
      </pc:sldChg>
      <pc:sldChg chg="modSp new modTransition">
        <pc:chgData name="Francisco lopez Roelas" userId="894930f4c9fa5e70" providerId="LiveId" clId="{9329B7EB-6F3F-2946-835A-BA49CD8BD57E}" dt="2020-04-07T16:22:04.988" v="914" actId="12563"/>
        <pc:sldMkLst>
          <pc:docMk/>
          <pc:sldMk cId="3528770627" sldId="257"/>
        </pc:sldMkLst>
        <pc:spChg chg="mod">
          <ac:chgData name="Francisco lopez Roelas" userId="894930f4c9fa5e70" providerId="LiveId" clId="{9329B7EB-6F3F-2946-835A-BA49CD8BD57E}" dt="2020-04-07T16:13:37.354" v="541" actId="122"/>
          <ac:spMkLst>
            <pc:docMk/>
            <pc:sldMk cId="3528770627" sldId="257"/>
            <ac:spMk id="2" creationId="{6E35FC9A-4B3A-8C4F-973A-F6B86BCB3189}"/>
          </ac:spMkLst>
        </pc:spChg>
        <pc:spChg chg="mod">
          <ac:chgData name="Francisco lopez Roelas" userId="894930f4c9fa5e70" providerId="LiveId" clId="{9329B7EB-6F3F-2946-835A-BA49CD8BD57E}" dt="2020-04-07T16:17:26.074" v="715" actId="20577"/>
          <ac:spMkLst>
            <pc:docMk/>
            <pc:sldMk cId="3528770627" sldId="257"/>
            <ac:spMk id="3" creationId="{3B70BE6B-BA0C-7F44-9E4A-72E8B52A877E}"/>
          </ac:spMkLst>
        </pc:spChg>
      </pc:sldChg>
      <pc:sldChg chg="addSp modSp new mod modTransition modClrScheme chgLayout">
        <pc:chgData name="Francisco lopez Roelas" userId="894930f4c9fa5e70" providerId="LiveId" clId="{9329B7EB-6F3F-2946-835A-BA49CD8BD57E}" dt="2020-04-07T16:22:04.988" v="914" actId="12563"/>
        <pc:sldMkLst>
          <pc:docMk/>
          <pc:sldMk cId="464154893" sldId="258"/>
        </pc:sldMkLst>
        <pc:spChg chg="mod ord">
          <ac:chgData name="Francisco lopez Roelas" userId="894930f4c9fa5e70" providerId="LiveId" clId="{9329B7EB-6F3F-2946-835A-BA49CD8BD57E}" dt="2020-04-07T16:07:28.022" v="262" actId="700"/>
          <ac:spMkLst>
            <pc:docMk/>
            <pc:sldMk cId="464154893" sldId="258"/>
            <ac:spMk id="2" creationId="{CBF3CCF4-9B12-E646-8F65-966400B15431}"/>
          </ac:spMkLst>
        </pc:spChg>
        <pc:spChg chg="mod ord">
          <ac:chgData name="Francisco lopez Roelas" userId="894930f4c9fa5e70" providerId="LiveId" clId="{9329B7EB-6F3F-2946-835A-BA49CD8BD57E}" dt="2020-04-07T16:12:49.552" v="532" actId="5793"/>
          <ac:spMkLst>
            <pc:docMk/>
            <pc:sldMk cId="464154893" sldId="258"/>
            <ac:spMk id="3" creationId="{742581BE-0237-9C45-9D20-9D3988B16C9D}"/>
          </ac:spMkLst>
        </pc:spChg>
        <pc:spChg chg="add mod ord">
          <ac:chgData name="Francisco lopez Roelas" userId="894930f4c9fa5e70" providerId="LiveId" clId="{9329B7EB-6F3F-2946-835A-BA49CD8BD57E}" dt="2020-04-07T16:07:53.974" v="277" actId="20577"/>
          <ac:spMkLst>
            <pc:docMk/>
            <pc:sldMk cId="464154893" sldId="258"/>
            <ac:spMk id="4" creationId="{6C7FB280-0D80-CF40-BFD9-B06B9DDB8227}"/>
          </ac:spMkLst>
        </pc:spChg>
        <pc:spChg chg="add mod ord">
          <ac:chgData name="Francisco lopez Roelas" userId="894930f4c9fa5e70" providerId="LiveId" clId="{9329B7EB-6F3F-2946-835A-BA49CD8BD57E}" dt="2020-04-07T16:08:02.150" v="290" actId="20577"/>
          <ac:spMkLst>
            <pc:docMk/>
            <pc:sldMk cId="464154893" sldId="258"/>
            <ac:spMk id="5" creationId="{768536B2-910B-5F43-8DBF-3EDC06FAC287}"/>
          </ac:spMkLst>
        </pc:spChg>
        <pc:spChg chg="add mod ord">
          <ac:chgData name="Francisco lopez Roelas" userId="894930f4c9fa5e70" providerId="LiveId" clId="{9329B7EB-6F3F-2946-835A-BA49CD8BD57E}" dt="2020-04-07T16:12:59.464" v="539" actId="20577"/>
          <ac:spMkLst>
            <pc:docMk/>
            <pc:sldMk cId="464154893" sldId="258"/>
            <ac:spMk id="6" creationId="{9CBB324A-3088-5D43-8524-7DCABCC9BB3B}"/>
          </ac:spMkLst>
        </pc:spChg>
      </pc:sldChg>
      <pc:sldChg chg="modSp new ord modTransition">
        <pc:chgData name="Francisco lopez Roelas" userId="894930f4c9fa5e70" providerId="LiveId" clId="{9329B7EB-6F3F-2946-835A-BA49CD8BD57E}" dt="2020-04-07T16:22:04.988" v="914" actId="12563"/>
        <pc:sldMkLst>
          <pc:docMk/>
          <pc:sldMk cId="51753153" sldId="259"/>
        </pc:sldMkLst>
        <pc:spChg chg="mod">
          <ac:chgData name="Francisco lopez Roelas" userId="894930f4c9fa5e70" providerId="LiveId" clId="{9329B7EB-6F3F-2946-835A-BA49CD8BD57E}" dt="2020-04-07T16:05:30.011" v="168" actId="122"/>
          <ac:spMkLst>
            <pc:docMk/>
            <pc:sldMk cId="51753153" sldId="259"/>
            <ac:spMk id="2" creationId="{71342F12-08BF-AE4E-9292-EB3A4BEF11BD}"/>
          </ac:spMkLst>
        </pc:spChg>
        <pc:spChg chg="mod">
          <ac:chgData name="Francisco lopez Roelas" userId="894930f4c9fa5e70" providerId="LiveId" clId="{9329B7EB-6F3F-2946-835A-BA49CD8BD57E}" dt="2020-04-07T16:21:07.770" v="912" actId="20577"/>
          <ac:spMkLst>
            <pc:docMk/>
            <pc:sldMk cId="51753153" sldId="259"/>
            <ac:spMk id="3" creationId="{5BD2A39D-DAB6-F943-8EE0-7BDFA304B747}"/>
          </ac:spMkLst>
        </pc:spChg>
      </pc:sldChg>
      <pc:sldMasterChg chg="modTransition modSldLayout">
        <pc:chgData name="Francisco lopez Roelas" userId="894930f4c9fa5e70" providerId="LiveId" clId="{9329B7EB-6F3F-2946-835A-BA49CD8BD57E}" dt="2020-04-07T16:22:04.988" v="914" actId="12563"/>
        <pc:sldMasterMkLst>
          <pc:docMk/>
          <pc:sldMasterMk cId="4050323825" sldId="2147483648"/>
        </pc:sldMasterMkLst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4000725460" sldId="2147483649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1662996484" sldId="2147483650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113332698" sldId="2147483651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1427640793" sldId="2147483652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197510974" sldId="2147483653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4153076559" sldId="2147483654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2577956308" sldId="2147483655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1104297728" sldId="2147483656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3195554681" sldId="2147483657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2346990032" sldId="2147483658"/>
          </pc:sldLayoutMkLst>
        </pc:sldLayoutChg>
        <pc:sldLayoutChg chg="modTransition">
          <pc:chgData name="Francisco lopez Roelas" userId="894930f4c9fa5e70" providerId="LiveId" clId="{9329B7EB-6F3F-2946-835A-BA49CD8BD57E}" dt="2020-04-07T16:22:04.988" v="914" actId="12563"/>
          <pc:sldLayoutMkLst>
            <pc:docMk/>
            <pc:sldMasterMk cId="4050323825" sldId="2147483648"/>
            <pc:sldLayoutMk cId="34617432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99EF7-6160-1046-91B1-9F86724F7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3C0F6B-4A12-844D-A03F-953C19E8C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9BFE5A-F750-D544-8DF9-0D04ECD6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8EEF9B-0513-0249-AFBD-FDAABA34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78AD18-8958-2547-AFDF-2CCFF2C7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72546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20839-B00D-A84C-A80E-F312E711D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56BEEE-B1C7-794C-A448-C76927A29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1E9321-7100-9340-8EAF-52301DE5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7B0AD4-2969-4145-8F72-A70F95B7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D1B7A3-7F0B-D644-AD6D-692E56D3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699003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9BBE54-27F9-534D-B82A-D4F77892CB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0B79C1-D15B-2E4F-98F8-3D6C67F1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DFD318-1D03-564C-8AA5-15A5F859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0D8C77-5E45-B24D-980E-A4CCBC57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13EF8C-412F-7D4D-80FB-23EF40AF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74327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F6880-699E-864E-8F35-A511F6B7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B930BA-E096-F141-8451-053268BB7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10B1A9-749A-7947-AD62-ABD0E84F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FDBFEB-6CF5-904A-9AD1-B235106D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20BD1C-8804-984E-88CD-C1012C58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99648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0BE57-E8DD-0F4B-BC6B-130E1851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F9B7A6-24B5-0245-9B55-26A6BD99B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1E28A-A866-8D42-AC6D-0D84A1038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C83F3C-64EB-DA48-8806-0A384B05D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3E7C52-0884-DE4F-87AE-6327CF96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33269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5777F-0A18-544A-8D4B-0A6878BC7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98032-39DC-654F-BF2E-A040327D5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71E2B3-DE16-C640-A1B5-2F10647A5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5B206B-78E1-C748-992C-768264E6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6C5343-9BE8-1B41-89B1-CD963169A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8F0CFD-CA01-F543-B345-2ED2F8B2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64079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27C7F-53D6-8A4A-8037-1502A85D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201FAC-6BD9-404C-8125-7C8109D80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210E94-440A-8D4D-A507-15808A0AF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F01158-5872-074D-A707-45E5AEA8EC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1B55F5-2991-324C-958F-0DB0D22F4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67DEB8-0A2E-5B40-A5CB-9D6EB9B7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8406BE-DC15-E241-89C1-0628418C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83EA3E-1ACB-044D-B22F-92AE3B4B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109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88D9C-3B35-B146-B9F0-7CA2B9BD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C030F9-F4C3-0F49-965B-6C8C9374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B8795B-B47D-3C41-8587-36FEF67E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2A14E6-6AE1-9441-B508-9FBE4A53F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07655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9B78C8-B089-CD44-9026-D76C452A1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16CA7A-7B57-404C-919A-CC292129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22FFD4-C3F8-6349-8250-36B17A88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95630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174F5-F31B-C149-8816-1A3AF969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B61584-F9A9-8348-B2B7-610A66908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0D0AC4-332F-2048-90DB-4C85868AE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367C75-D3A0-7F45-BED2-CD023B25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39B325-EDCC-7D4C-B0E0-26794EBB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F5151F-7FAF-6B40-A592-E37C6B6D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29772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D7F2B-5A11-4141-A09F-56B03028D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4D0D58-3B01-B74D-BA9B-97F0FCA200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695340-5309-5E40-9FC5-76FC6DDE9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DA16C1-2E63-0E49-AD4A-9F46F41E2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005A77-FE7B-B444-978F-4ED0935B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3AD3AC-5605-8C4B-922A-77F717F2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55468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14F474-8C1D-9244-B8AF-71A5B207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B28944-DE61-9445-B01C-C8DCFFD6A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B18E91-D0B6-B44F-A69A-587610936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744D6-67F1-FA4B-A978-FF4B38B72401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AF4953-1184-4E43-8169-436047F4A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ECC233-7F52-554D-91BA-8CEC0DC52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B2881-9C59-B840-A666-91EAFC8563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32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1772C-32E8-CC46-82B5-F694E7460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NÉGATIF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26A35D-37BB-8340-B43C-A42D9E0E2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/>
              <a:t>Existen más formas de negación que las que hemos visto en la presentación “Le négatif 1”</a:t>
            </a:r>
          </a:p>
          <a:p>
            <a:r>
              <a:rPr lang="es-ES"/>
              <a:t>Ne…plus =》 ya no</a:t>
            </a:r>
          </a:p>
          <a:p>
            <a:r>
              <a:rPr lang="es-ES"/>
              <a:t>Ne…jamais =》nunca</a:t>
            </a:r>
          </a:p>
          <a:p>
            <a:r>
              <a:rPr lang="es-ES"/>
              <a:t>Ne…pas encore =》todavía no</a:t>
            </a:r>
          </a:p>
          <a:p>
            <a:r>
              <a:rPr lang="es-ES"/>
              <a:t>Ne…rien =》nada</a:t>
            </a:r>
          </a:p>
          <a:p>
            <a:r>
              <a:rPr lang="es-ES"/>
              <a:t>Rien ne… =》Nada</a:t>
            </a:r>
          </a:p>
          <a:p>
            <a:r>
              <a:rPr lang="es-ES"/>
              <a:t>Ne…personne =》nadie </a:t>
            </a:r>
          </a:p>
          <a:p>
            <a:r>
              <a:rPr lang="es-ES"/>
              <a:t>Personne…ne =》Nadie</a:t>
            </a:r>
          </a:p>
        </p:txBody>
      </p:sp>
    </p:spTree>
    <p:extLst>
      <p:ext uri="{BB962C8B-B14F-4D97-AF65-F5344CB8AC3E}">
        <p14:creationId xmlns:p14="http://schemas.microsoft.com/office/powerpoint/2010/main" val="168584776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5FC9A-4B3A-8C4F-973A-F6B86BCB3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NÉGATIF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0BE6B-BA0C-7F44-9E4A-72E8B52A8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Ne…nulle part =》a ningún sitio/lugar</a:t>
            </a:r>
          </a:p>
          <a:p>
            <a:r>
              <a:rPr lang="es-ES"/>
              <a:t>Ne…aucun(e) (s) =》ningún, ninguna, ningunos,  ningunas</a:t>
            </a:r>
          </a:p>
          <a:p>
            <a:r>
              <a:rPr lang="es-ES"/>
              <a:t>Ne…que =》nada más que  </a:t>
            </a:r>
          </a:p>
          <a:p>
            <a:r>
              <a:rPr lang="es-ES"/>
              <a:t>Ne…pas encore =》todavía no</a:t>
            </a:r>
          </a:p>
        </p:txBody>
      </p:sp>
    </p:spTree>
    <p:extLst>
      <p:ext uri="{BB962C8B-B14F-4D97-AF65-F5344CB8AC3E}">
        <p14:creationId xmlns:p14="http://schemas.microsoft.com/office/powerpoint/2010/main" val="352877062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42F12-08BF-AE4E-9292-EB3A4BEF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NÉGATIF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D2A39D-DAB6-F943-8EE0-7BDFA304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Otra pregunta típica es que se ponga lo contrario de lo que se dice.</a:t>
            </a:r>
          </a:p>
          <a:p>
            <a:r>
              <a:rPr lang="es-ES"/>
              <a:t>Nos dan una oración y nos dicen que pongamos lo contrario.</a:t>
            </a:r>
          </a:p>
          <a:p>
            <a:r>
              <a:rPr lang="es-ES"/>
              <a:t>Por ejemplo:</a:t>
            </a:r>
          </a:p>
          <a:p>
            <a:r>
              <a:rPr lang="es-ES"/>
              <a:t>El profesor todavía estudia para mejorar</a:t>
            </a:r>
          </a:p>
          <a:p>
            <a:r>
              <a:rPr lang="es-ES"/>
              <a:t>El profesor ya no estudia para mejorar</a:t>
            </a:r>
          </a:p>
          <a:p>
            <a:r>
              <a:rPr lang="es-ES"/>
              <a:t>Le professeur étudie encore pour s’ améliorer</a:t>
            </a:r>
          </a:p>
          <a:p>
            <a:r>
              <a:rPr lang="es-ES"/>
              <a:t>Le professeur n’ étudie plus pour s’ améliorer</a:t>
            </a:r>
          </a:p>
        </p:txBody>
      </p:sp>
    </p:spTree>
    <p:extLst>
      <p:ext uri="{BB962C8B-B14F-4D97-AF65-F5344CB8AC3E}">
        <p14:creationId xmlns:p14="http://schemas.microsoft.com/office/powerpoint/2010/main" val="5175315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3CCF4-9B12-E646-8F65-966400B15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NÉGATIF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7FB280-0D80-CF40-BFD9-B06B9DDB82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Afirmativas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2581BE-0237-9C45-9D20-9D3988B16C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Alguien </a:t>
            </a:r>
          </a:p>
          <a:p>
            <a:r>
              <a:rPr lang="es-ES"/>
              <a:t>Algo</a:t>
            </a:r>
          </a:p>
          <a:p>
            <a:r>
              <a:rPr lang="es-ES"/>
              <a:t>A algún sitio</a:t>
            </a:r>
          </a:p>
          <a:p>
            <a:r>
              <a:rPr lang="es-ES"/>
              <a:t>Siempre, a veces, a menudo</a:t>
            </a:r>
          </a:p>
          <a:p>
            <a:r>
              <a:rPr lang="es-ES"/>
              <a:t>Algún,  alguna, algunos (as)</a:t>
            </a:r>
          </a:p>
          <a:p>
            <a:r>
              <a:rPr lang="es-ES"/>
              <a:t>Todavía </a:t>
            </a:r>
          </a:p>
          <a:p>
            <a:pPr marL="0" indent="0">
              <a:buNone/>
            </a:pP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8536B2-910B-5F43-8DBF-3EDC06FAC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Negativas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BB324A-3088-5D43-8524-7DCABCC9BB3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/>
              <a:t>Nadie</a:t>
            </a:r>
          </a:p>
          <a:p>
            <a:r>
              <a:rPr lang="es-ES"/>
              <a:t>Nada</a:t>
            </a:r>
          </a:p>
          <a:p>
            <a:r>
              <a:rPr lang="es-ES"/>
              <a:t>A ningún sitio</a:t>
            </a:r>
          </a:p>
          <a:p>
            <a:r>
              <a:rPr lang="es-ES"/>
              <a:t>Nunca</a:t>
            </a:r>
          </a:p>
          <a:p>
            <a:r>
              <a:rPr lang="es-ES"/>
              <a:t>Ningún, ninguna, ningunos (as)</a:t>
            </a:r>
          </a:p>
          <a:p>
            <a:r>
              <a:rPr lang="es-ES"/>
              <a:t>Ya no</a:t>
            </a:r>
          </a:p>
        </p:txBody>
      </p:sp>
    </p:spTree>
    <p:extLst>
      <p:ext uri="{BB962C8B-B14F-4D97-AF65-F5344CB8AC3E}">
        <p14:creationId xmlns:p14="http://schemas.microsoft.com/office/powerpoint/2010/main" val="46415489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LE NÉGATIF</vt:lpstr>
      <vt:lpstr>LE NÉGATIF</vt:lpstr>
      <vt:lpstr>LE NÉGATIF</vt:lpstr>
      <vt:lpstr>LE NÉGATIF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NÉGATIF</dc:title>
  <dc:creator>Francisco lopez Roelas</dc:creator>
  <cp:lastModifiedBy>Francisco lopez Roelas</cp:lastModifiedBy>
  <cp:revision>2</cp:revision>
  <dcterms:created xsi:type="dcterms:W3CDTF">2020-04-07T15:34:15Z</dcterms:created>
  <dcterms:modified xsi:type="dcterms:W3CDTF">2020-04-07T16:22:09Z</dcterms:modified>
</cp:coreProperties>
</file>