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1A16A-5E2B-C44E-89FD-AA9A693B8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B4E9EC-5F7D-CB4C-8E30-674EC9926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0ED4A9-0E96-D94A-92DC-08F77842D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8D0ED1-B367-FF4F-9ADD-D182558F1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75ADFB-5C26-CD49-88AF-42B55695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928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1B040-DC48-2A4E-B5D5-038B0A2EB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C38F58-8845-F14F-B07B-6A50ED846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0D2CE4-08DD-5E4E-93B9-32F5D9525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AD13A8-64DC-674C-A973-662DCC8EA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C49BDC-72D3-6A40-98F3-BAB3DABC6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369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BFC3ADC-F2F6-BC45-B1FB-51180FECC3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A503CC-ED44-5A42-8DDD-07A2F4DD6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E1C98C-6FE1-5E4F-8313-C7ABD7E98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AD1A01-7DB9-2B45-AB62-0E2939626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EC17D-3344-8A4B-9608-3CD83CEB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330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2FB92B-FAE5-CF43-97D6-BC3EA71C5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AE31D0-2E57-1846-875B-19EB19593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5D5C7D-09DD-F546-A01F-4CD9CBD27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F9368F-ECD8-2242-9CD2-2C72159EE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F1E8A2-7029-3C45-87D4-302E5A2CC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42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E31E1-00DA-3A4C-A4F5-732F0A259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0431F3-A100-0E44-AC2A-ADC3701C8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6DD308-D66B-7C48-BB3C-71B1A60A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95833C-E48C-1C41-83F9-34DFF297B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665591-5BA1-6E46-B451-9EDAA751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127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B9AE7E-71F8-6541-83E5-87792EAD2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D40512-A705-FB43-88A6-3223421A8B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D191A4-1411-D445-88A5-59D48504B4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662D81-1636-3C42-BE2E-7966572C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EA7A2B-4CEF-8047-925F-CD7BC867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025EEE-B57F-F347-8F0A-7B676AF0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004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1B72F0-00B7-874C-A58F-8B8F16105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9D3E07-2060-934C-9A20-BA7D66161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8400ED-E33B-534C-970C-140F8D7C8C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257F74-82C2-C44A-8A85-CFC68352A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D0220A-D8E9-D14E-9155-475B9E9F6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6E42B1-9648-CC44-BF70-E8A5E2A7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4BC9049-CB7C-A145-AA6E-DBD7F923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69F7EAA-DAFB-5E41-8C8A-717DD89BD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578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FE73E-A20D-144B-8431-7D766FA1D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9478DB0-EDA0-8045-85C0-EADB0C939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DF91BA-093C-0847-9E9B-8595A138E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7A05C7-0CCC-EE4D-8A71-6D9ABAC79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86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E2C329E-E0E8-3043-913A-F969A91B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7C3C4C7-BB6F-1A4C-9B3C-57AC8914E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59CC5F-C2E4-9747-A8EA-A79604DB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94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AF4A18-E307-8A4B-8524-D44A0091F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BB7294-7D0B-E148-915D-A8E1ECFB8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50D8A6-2951-D74A-83D1-CB38C7701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F6DE57-BE1D-FE43-8CE3-BD6982E23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3EE020-035C-4845-B9F4-6766199C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B99F3E-10B3-184E-8A3F-E1672912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49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C8787-1C5D-1940-A399-D41E73B09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890CB5D-E8CD-4443-B4DC-BFB924C62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6D7EAC-CF29-934F-81E0-EF737D74D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69C393-A55D-BF4C-A8E6-8B05834E8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75394B-BB85-7148-8CD9-1E5E93DAF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AE0B9A-5AE6-0540-8E14-03802F430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258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67F883-DDA8-3B41-BB12-4B4D86915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485E09-90A9-444D-B0E3-767688245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B3FD0A-77FB-634C-9E59-ABB330240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4806A-9DD0-174A-99AA-B700CDD25A0A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AA06AA-93CF-2E40-A2D6-07882B98FC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A97F94-0C95-D047-A7C1-73827A964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B5475-A037-BD4A-BBBF-36414A44C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76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D4EFBD-FF17-404F-9FBB-B755956F5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 PRONOM “ Y “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EC9C21-F6E5-DD4E-A68D-7E2DE06BB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El pronombre “ y “ sustituye a “ à + Sintagma Nominal “</a:t>
            </a:r>
          </a:p>
          <a:p>
            <a:r>
              <a:rPr lang="es-ES"/>
              <a:t>Es decir, supongamos la la oración:</a:t>
            </a:r>
          </a:p>
          <a:p>
            <a:pPr marL="0" indent="0">
              <a:buNone/>
            </a:pPr>
            <a:r>
              <a:rPr lang="es-ES"/>
              <a:t>=》Nosotros vamos a París</a:t>
            </a:r>
          </a:p>
          <a:p>
            <a:r>
              <a:rPr lang="es-ES"/>
              <a:t> “ a París” es un sintagma preposicional pero “ París” es un sintagma nominal.</a:t>
            </a:r>
          </a:p>
          <a:p>
            <a:pPr marL="0" indent="0">
              <a:buNone/>
            </a:pPr>
            <a:r>
              <a:rPr lang="es-ES"/>
              <a:t>=》Nosotros vamos a la hermosa ciudad</a:t>
            </a:r>
          </a:p>
          <a:p>
            <a:r>
              <a:rPr lang="es-ES"/>
              <a:t> “ la hermosa ciudad “ es un sintagma nominal pero “ a la hermosa ciudad”  es un sintagma proposicional.</a:t>
            </a:r>
          </a:p>
        </p:txBody>
      </p:sp>
    </p:spTree>
    <p:extLst>
      <p:ext uri="{BB962C8B-B14F-4D97-AF65-F5344CB8AC3E}">
        <p14:creationId xmlns:p14="http://schemas.microsoft.com/office/powerpoint/2010/main" val="412724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90E9F-55A8-B545-BB48-DF9962521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 PRONOM “ Y “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3BEB6A-DB2E-E143-AFDC-E26C44231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Nosotros vamos a París/ a la hermosa ciudad </a:t>
            </a:r>
          </a:p>
          <a:p>
            <a:pPr marL="0" indent="0">
              <a:buNone/>
            </a:pPr>
            <a:r>
              <a:rPr lang="es-ES"/>
              <a:t>=》Nous allons à Paris/ à la très belle ville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Estamos ante unos sintagmas preposicionales formados por “ à + sintagma nominal ” que son Complementos Circunstanciales de Lugar. </a:t>
            </a:r>
          </a:p>
          <a:p>
            <a:pPr marL="0" indent="0">
              <a:buNone/>
            </a:pPr>
            <a:r>
              <a:rPr lang="es-ES"/>
              <a:t>Pues, el pronombre “y” sirve para sustituir a “ à + sintagma nominal “ cuando funciona de CCL ( Complemento Circunstancial de Lugar).</a:t>
            </a:r>
          </a:p>
          <a:p>
            <a:pPr marL="0" indent="0" algn="ctr">
              <a:buNone/>
            </a:pPr>
            <a:r>
              <a:rPr lang="es-ES"/>
              <a:t>PERO ¡ CUIDADO!</a:t>
            </a:r>
          </a:p>
        </p:txBody>
      </p:sp>
    </p:spTree>
    <p:extLst>
      <p:ext uri="{BB962C8B-B14F-4D97-AF65-F5344CB8AC3E}">
        <p14:creationId xmlns:p14="http://schemas.microsoft.com/office/powerpoint/2010/main" val="86097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E139F-B90A-C04E-9C72-77F9F2671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 PRONOM “ Y “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07F9E7-D49F-3E47-9350-903E00967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Doy una flor a mi mujer / a Luisa</a:t>
            </a:r>
          </a:p>
          <a:p>
            <a:pPr marL="0" indent="0">
              <a:buNone/>
            </a:pPr>
            <a:r>
              <a:rPr lang="es-ES"/>
              <a:t>=》 Je donne une fleur à ma femme/ à Louise</a:t>
            </a:r>
          </a:p>
          <a:p>
            <a:pPr marL="0" indent="0">
              <a:buNone/>
            </a:pPr>
            <a:r>
              <a:rPr lang="es-ES"/>
              <a:t>Aquí “ à + sintagma nominal “ no es Complemento Circunstancial de Lugar,  sino Complemento Indirecto.  </a:t>
            </a:r>
          </a:p>
          <a:p>
            <a:pPr marL="0" indent="0">
              <a:buNone/>
            </a:pPr>
            <a:r>
              <a:rPr lang="es-ES"/>
              <a:t>Entonces,  no se sustituye por el pronombre “y” sino por el pronombre personal de Complemento Indirecto “ lui”</a:t>
            </a:r>
          </a:p>
          <a:p>
            <a:pPr marL="0" indent="0">
              <a:buNone/>
            </a:pPr>
            <a:r>
              <a:rPr lang="es-ES"/>
              <a:t>=》 Je lui donne une fleur</a:t>
            </a:r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8306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BE0E35-4A68-0C41-A1F9-585EE5BE3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 PRONOM “ Y “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97AC98-A36E-CA41-9D78-76B2456D1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Pero  ¿ sólo sustituye “y” a  “ à + un sintagma nominal” que funciona de CCL?</a:t>
            </a:r>
          </a:p>
          <a:p>
            <a:r>
              <a:rPr lang="es-ES"/>
              <a:t>No, también a “ dans + sintagma nominal” ,</a:t>
            </a:r>
          </a:p>
          <a:p>
            <a:pPr marL="0" indent="0">
              <a:buNone/>
            </a:pPr>
            <a:r>
              <a:rPr lang="es-ES"/>
              <a:t>“ sur + sintagma nominal”</a:t>
            </a:r>
          </a:p>
          <a:p>
            <a:pPr marL="0" indent="0">
              <a:buNone/>
            </a:pPr>
            <a:r>
              <a:rPr lang="es-ES"/>
              <a:t>“sous + sintagma nominal”</a:t>
            </a:r>
          </a:p>
          <a:p>
            <a:pPr marL="0" indent="0">
              <a:buNone/>
            </a:pPr>
            <a:r>
              <a:rPr lang="es-ES"/>
              <a:t>“ chez + sintagma nominal“</a:t>
            </a:r>
          </a:p>
          <a:p>
            <a:pPr marL="0" indent="0">
              <a:buNone/>
            </a:pPr>
            <a:r>
              <a:rPr lang="es-ES"/>
              <a:t>“ à côté de + sintagma nominal”</a:t>
            </a:r>
          </a:p>
          <a:p>
            <a:pPr marL="0" indent="0" algn="ctr">
              <a:buNone/>
            </a:pPr>
            <a:r>
              <a:rPr lang="es-ES"/>
              <a:t>PERO</a:t>
            </a:r>
          </a:p>
        </p:txBody>
      </p:sp>
    </p:spTree>
    <p:extLst>
      <p:ext uri="{BB962C8B-B14F-4D97-AF65-F5344CB8AC3E}">
        <p14:creationId xmlns:p14="http://schemas.microsoft.com/office/powerpoint/2010/main" val="7472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12E2D8-E1B3-A947-AE30-24402A934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 PRONOM “ Y “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FEEAE6-6E9F-9C4D-950D-830141808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NUNCA SUSTITUYE A “ DE + SINTAGMA NOMINAL”</a:t>
            </a:r>
          </a:p>
          <a:p>
            <a:endParaRPr lang="es-ES"/>
          </a:p>
          <a:p>
            <a:endParaRPr lang="es-ES"/>
          </a:p>
          <a:p>
            <a:endParaRPr lang="es-ES"/>
          </a:p>
          <a:p>
            <a:r>
              <a:rPr lang="es-ES"/>
              <a:t>Pero SÍ a “ en + sintagma nominal “ que funciona de CCL </a:t>
            </a:r>
          </a:p>
          <a:p>
            <a:pPr marL="0" indent="0">
              <a:buNone/>
            </a:pPr>
            <a:r>
              <a:rPr lang="es-ES"/>
              <a:t>=》 J’ habite en France</a:t>
            </a:r>
          </a:p>
          <a:p>
            <a:pPr marL="0" indent="0">
              <a:buNone/>
            </a:pPr>
            <a:r>
              <a:rPr lang="es-ES"/>
              <a:t>J’ y habite</a:t>
            </a:r>
          </a:p>
        </p:txBody>
      </p:sp>
    </p:spTree>
    <p:extLst>
      <p:ext uri="{BB962C8B-B14F-4D97-AF65-F5344CB8AC3E}">
        <p14:creationId xmlns:p14="http://schemas.microsoft.com/office/powerpoint/2010/main" val="3404203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LE PRONOM “ Y “</vt:lpstr>
      <vt:lpstr>LE PRONOM “ Y “</vt:lpstr>
      <vt:lpstr>LE PRONOM “ Y “</vt:lpstr>
      <vt:lpstr>LE PRONOM “ Y “</vt:lpstr>
      <vt:lpstr>LE PRONOM “ Y 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PRONOM “ Y “</dc:title>
  <dc:creator>Francisco lopez Roelas</dc:creator>
  <cp:lastModifiedBy>Francisco lopez Roelas</cp:lastModifiedBy>
  <cp:revision>1</cp:revision>
  <dcterms:created xsi:type="dcterms:W3CDTF">2020-06-18T09:54:51Z</dcterms:created>
  <dcterms:modified xsi:type="dcterms:W3CDTF">2020-06-18T10:34:50Z</dcterms:modified>
</cp:coreProperties>
</file>