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microsoft.com/office/2016/11/relationships/changesInfo" Target="changesInfos/changesInfo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DC49BD07-8A87-8147-8871-75DA686C8AC6}"/>
    <pc:docChg chg="undo custSel addSld delSld modSld">
      <pc:chgData name="Francisco lopez Roelas" userId="894930f4c9fa5e70" providerId="LiveId" clId="{DC49BD07-8A87-8147-8871-75DA686C8AC6}" dt="2020-04-07T10:38:15.027" v="2430" actId="680"/>
      <pc:docMkLst>
        <pc:docMk/>
      </pc:docMkLst>
      <pc:sldChg chg="modSp new">
        <pc:chgData name="Francisco lopez Roelas" userId="894930f4c9fa5e70" providerId="LiveId" clId="{DC49BD07-8A87-8147-8871-75DA686C8AC6}" dt="2020-04-07T09:00:05.356" v="237" actId="20577"/>
        <pc:sldMkLst>
          <pc:docMk/>
          <pc:sldMk cId="895980025" sldId="261"/>
        </pc:sldMkLst>
        <pc:spChg chg="mod">
          <ac:chgData name="Francisco lopez Roelas" userId="894930f4c9fa5e70" providerId="LiveId" clId="{DC49BD07-8A87-8147-8871-75DA686C8AC6}" dt="2020-04-07T08:54:02.105" v="36" actId="207"/>
          <ac:spMkLst>
            <pc:docMk/>
            <pc:sldMk cId="895980025" sldId="261"/>
            <ac:spMk id="2" creationId="{06C8BAB3-148C-154C-BC2A-4DC15857B383}"/>
          </ac:spMkLst>
        </pc:spChg>
        <pc:spChg chg="mod">
          <ac:chgData name="Francisco lopez Roelas" userId="894930f4c9fa5e70" providerId="LiveId" clId="{DC49BD07-8A87-8147-8871-75DA686C8AC6}" dt="2020-04-07T09:00:05.356" v="237" actId="20577"/>
          <ac:spMkLst>
            <pc:docMk/>
            <pc:sldMk cId="895980025" sldId="261"/>
            <ac:spMk id="3" creationId="{58D0AF4D-7911-5342-AD81-DC4334757CC4}"/>
          </ac:spMkLst>
        </pc:spChg>
      </pc:sldChg>
      <pc:sldChg chg="modSp new">
        <pc:chgData name="Francisco lopez Roelas" userId="894930f4c9fa5e70" providerId="LiveId" clId="{DC49BD07-8A87-8147-8871-75DA686C8AC6}" dt="2020-04-07T09:06:47.699" v="360" actId="5793"/>
        <pc:sldMkLst>
          <pc:docMk/>
          <pc:sldMk cId="294392187" sldId="262"/>
        </pc:sldMkLst>
        <pc:spChg chg="mod">
          <ac:chgData name="Francisco lopez Roelas" userId="894930f4c9fa5e70" providerId="LiveId" clId="{DC49BD07-8A87-8147-8871-75DA686C8AC6}" dt="2020-04-07T09:01:05.515" v="240" actId="22"/>
          <ac:spMkLst>
            <pc:docMk/>
            <pc:sldMk cId="294392187" sldId="262"/>
            <ac:spMk id="2" creationId="{C389FCB8-B36B-7E4C-BFC1-F3685606F1AF}"/>
          </ac:spMkLst>
        </pc:spChg>
        <pc:spChg chg="mod">
          <ac:chgData name="Francisco lopez Roelas" userId="894930f4c9fa5e70" providerId="LiveId" clId="{DC49BD07-8A87-8147-8871-75DA686C8AC6}" dt="2020-04-07T09:06:47.699" v="360" actId="5793"/>
          <ac:spMkLst>
            <pc:docMk/>
            <pc:sldMk cId="294392187" sldId="262"/>
            <ac:spMk id="3" creationId="{FF63672E-D1FD-1246-8019-6DB21CB7EA32}"/>
          </ac:spMkLst>
        </pc:spChg>
      </pc:sldChg>
      <pc:sldChg chg="addSp delSp modSp new mod modClrScheme chgLayout">
        <pc:chgData name="Francisco lopez Roelas" userId="894930f4c9fa5e70" providerId="LiveId" clId="{DC49BD07-8A87-8147-8871-75DA686C8AC6}" dt="2020-04-07T09:17:08.434" v="684" actId="20577"/>
        <pc:sldMkLst>
          <pc:docMk/>
          <pc:sldMk cId="3733668754" sldId="263"/>
        </pc:sldMkLst>
        <pc:spChg chg="mod ord">
          <ac:chgData name="Francisco lopez Roelas" userId="894930f4c9fa5e70" providerId="LiveId" clId="{DC49BD07-8A87-8147-8871-75DA686C8AC6}" dt="2020-04-07T09:09:58.879" v="376" actId="1076"/>
          <ac:spMkLst>
            <pc:docMk/>
            <pc:sldMk cId="3733668754" sldId="263"/>
            <ac:spMk id="2" creationId="{1CC5FC8D-3E0C-DE45-8C87-B353625E91F1}"/>
          </ac:spMkLst>
        </pc:spChg>
        <pc:spChg chg="mod ord">
          <ac:chgData name="Francisco lopez Roelas" userId="894930f4c9fa5e70" providerId="LiveId" clId="{DC49BD07-8A87-8147-8871-75DA686C8AC6}" dt="2020-04-07T09:15:45.542" v="569" actId="20577"/>
          <ac:spMkLst>
            <pc:docMk/>
            <pc:sldMk cId="3733668754" sldId="263"/>
            <ac:spMk id="3" creationId="{015F609C-29E7-6447-BA4D-BB107FD5730E}"/>
          </ac:spMkLst>
        </pc:spChg>
        <pc:spChg chg="add mod ord">
          <ac:chgData name="Francisco lopez Roelas" userId="894930f4c9fa5e70" providerId="LiveId" clId="{DC49BD07-8A87-8147-8871-75DA686C8AC6}" dt="2020-04-07T09:12:23.405" v="433" actId="20577"/>
          <ac:spMkLst>
            <pc:docMk/>
            <pc:sldMk cId="3733668754" sldId="263"/>
            <ac:spMk id="4" creationId="{E9BBC2E6-0F04-1A4C-8488-9D3A06E88A3C}"/>
          </ac:spMkLst>
        </pc:spChg>
        <pc:spChg chg="add mod ord">
          <ac:chgData name="Francisco lopez Roelas" userId="894930f4c9fa5e70" providerId="LiveId" clId="{DC49BD07-8A87-8147-8871-75DA686C8AC6}" dt="2020-04-07T09:12:17.106" v="427" actId="27636"/>
          <ac:spMkLst>
            <pc:docMk/>
            <pc:sldMk cId="3733668754" sldId="263"/>
            <ac:spMk id="5" creationId="{A446B001-45E9-CC40-A93D-895C385A0A9D}"/>
          </ac:spMkLst>
        </pc:spChg>
        <pc:spChg chg="add mod ord">
          <ac:chgData name="Francisco lopez Roelas" userId="894930f4c9fa5e70" providerId="LiveId" clId="{DC49BD07-8A87-8147-8871-75DA686C8AC6}" dt="2020-04-07T09:17:08.434" v="684" actId="20577"/>
          <ac:spMkLst>
            <pc:docMk/>
            <pc:sldMk cId="3733668754" sldId="263"/>
            <ac:spMk id="6" creationId="{0D7D6576-8666-6E43-A460-7FBA87622F6B}"/>
          </ac:spMkLst>
        </pc:spChg>
        <pc:spChg chg="add del">
          <ac:chgData name="Francisco lopez Roelas" userId="894930f4c9fa5e70" providerId="LiveId" clId="{DC49BD07-8A87-8147-8871-75DA686C8AC6}" dt="2020-04-07T09:10:31.404" v="378" actId="22"/>
          <ac:spMkLst>
            <pc:docMk/>
            <pc:sldMk cId="3733668754" sldId="263"/>
            <ac:spMk id="8" creationId="{55699D07-8E20-1646-AEF2-6FD74A65464F}"/>
          </ac:spMkLst>
        </pc:spChg>
      </pc:sldChg>
      <pc:sldChg chg="modSp new">
        <pc:chgData name="Francisco lopez Roelas" userId="894930f4c9fa5e70" providerId="LiveId" clId="{DC49BD07-8A87-8147-8871-75DA686C8AC6}" dt="2020-04-07T10:12:12.951" v="979" actId="20577"/>
        <pc:sldMkLst>
          <pc:docMk/>
          <pc:sldMk cId="2160383432" sldId="264"/>
        </pc:sldMkLst>
        <pc:spChg chg="mod">
          <ac:chgData name="Francisco lopez Roelas" userId="894930f4c9fa5e70" providerId="LiveId" clId="{DC49BD07-8A87-8147-8871-75DA686C8AC6}" dt="2020-04-07T10:05:27.053" v="698" actId="122"/>
          <ac:spMkLst>
            <pc:docMk/>
            <pc:sldMk cId="2160383432" sldId="264"/>
            <ac:spMk id="2" creationId="{05CEE2AB-B071-E842-9791-0CEB7EC80B02}"/>
          </ac:spMkLst>
        </pc:spChg>
        <pc:spChg chg="mod">
          <ac:chgData name="Francisco lopez Roelas" userId="894930f4c9fa5e70" providerId="LiveId" clId="{DC49BD07-8A87-8147-8871-75DA686C8AC6}" dt="2020-04-07T10:07:12.195" v="724" actId="20577"/>
          <ac:spMkLst>
            <pc:docMk/>
            <pc:sldMk cId="2160383432" sldId="264"/>
            <ac:spMk id="3" creationId="{C1094AE8-482D-D34A-954B-698A80EA907E}"/>
          </ac:spMkLst>
        </pc:spChg>
        <pc:spChg chg="mod">
          <ac:chgData name="Francisco lopez Roelas" userId="894930f4c9fa5e70" providerId="LiveId" clId="{DC49BD07-8A87-8147-8871-75DA686C8AC6}" dt="2020-04-07T10:09:13.293" v="862" actId="20577"/>
          <ac:spMkLst>
            <pc:docMk/>
            <pc:sldMk cId="2160383432" sldId="264"/>
            <ac:spMk id="4" creationId="{1C566118-B970-0342-ABE4-6891DD5027A4}"/>
          </ac:spMkLst>
        </pc:spChg>
        <pc:spChg chg="mod">
          <ac:chgData name="Francisco lopez Roelas" userId="894930f4c9fa5e70" providerId="LiveId" clId="{DC49BD07-8A87-8147-8871-75DA686C8AC6}" dt="2020-04-07T10:07:27.298" v="742" actId="20577"/>
          <ac:spMkLst>
            <pc:docMk/>
            <pc:sldMk cId="2160383432" sldId="264"/>
            <ac:spMk id="5" creationId="{001D86CA-0CD4-0A46-BDEB-6426A9039F47}"/>
          </ac:spMkLst>
        </pc:spChg>
        <pc:spChg chg="mod">
          <ac:chgData name="Francisco lopez Roelas" userId="894930f4c9fa5e70" providerId="LiveId" clId="{DC49BD07-8A87-8147-8871-75DA686C8AC6}" dt="2020-04-07T10:12:12.951" v="979" actId="20577"/>
          <ac:spMkLst>
            <pc:docMk/>
            <pc:sldMk cId="2160383432" sldId="264"/>
            <ac:spMk id="6" creationId="{4B17FFB4-E6DB-414C-8F64-A66108C243FB}"/>
          </ac:spMkLst>
        </pc:spChg>
      </pc:sldChg>
      <pc:sldChg chg="modSp new">
        <pc:chgData name="Francisco lopez Roelas" userId="894930f4c9fa5e70" providerId="LiveId" clId="{DC49BD07-8A87-8147-8871-75DA686C8AC6}" dt="2020-04-07T10:17:05.145" v="1263" actId="20577"/>
        <pc:sldMkLst>
          <pc:docMk/>
          <pc:sldMk cId="3577891796" sldId="265"/>
        </pc:sldMkLst>
        <pc:spChg chg="mod">
          <ac:chgData name="Francisco lopez Roelas" userId="894930f4c9fa5e70" providerId="LiveId" clId="{DC49BD07-8A87-8147-8871-75DA686C8AC6}" dt="2020-04-07T10:13:26.780" v="980" actId="122"/>
          <ac:spMkLst>
            <pc:docMk/>
            <pc:sldMk cId="3577891796" sldId="265"/>
            <ac:spMk id="2" creationId="{36D0F8F1-B062-F949-8E2B-F2B5DC9DAD96}"/>
          </ac:spMkLst>
        </pc:spChg>
        <pc:spChg chg="mod">
          <ac:chgData name="Francisco lopez Roelas" userId="894930f4c9fa5e70" providerId="LiveId" clId="{DC49BD07-8A87-8147-8871-75DA686C8AC6}" dt="2020-04-07T10:13:59.822" v="1009" actId="20577"/>
          <ac:spMkLst>
            <pc:docMk/>
            <pc:sldMk cId="3577891796" sldId="265"/>
            <ac:spMk id="3" creationId="{A0E228CB-5314-AF46-97E3-ACB5DF183146}"/>
          </ac:spMkLst>
        </pc:spChg>
        <pc:spChg chg="mod">
          <ac:chgData name="Francisco lopez Roelas" userId="894930f4c9fa5e70" providerId="LiveId" clId="{DC49BD07-8A87-8147-8871-75DA686C8AC6}" dt="2020-04-07T10:15:37.492" v="1154" actId="20577"/>
          <ac:spMkLst>
            <pc:docMk/>
            <pc:sldMk cId="3577891796" sldId="265"/>
            <ac:spMk id="4" creationId="{DA9BB701-001A-C847-B099-FC43A74C46BD}"/>
          </ac:spMkLst>
        </pc:spChg>
        <pc:spChg chg="mod">
          <ac:chgData name="Francisco lopez Roelas" userId="894930f4c9fa5e70" providerId="LiveId" clId="{DC49BD07-8A87-8147-8871-75DA686C8AC6}" dt="2020-04-07T10:14:23.279" v="1040" actId="20577"/>
          <ac:spMkLst>
            <pc:docMk/>
            <pc:sldMk cId="3577891796" sldId="265"/>
            <ac:spMk id="5" creationId="{3E16AFA2-08BC-6A41-A54F-BEB3D62BBAD6}"/>
          </ac:spMkLst>
        </pc:spChg>
        <pc:spChg chg="mod">
          <ac:chgData name="Francisco lopez Roelas" userId="894930f4c9fa5e70" providerId="LiveId" clId="{DC49BD07-8A87-8147-8871-75DA686C8AC6}" dt="2020-04-07T10:17:05.145" v="1263" actId="20577"/>
          <ac:spMkLst>
            <pc:docMk/>
            <pc:sldMk cId="3577891796" sldId="265"/>
            <ac:spMk id="6" creationId="{9AB54C34-062D-9848-9A37-CDF283AF6755}"/>
          </ac:spMkLst>
        </pc:spChg>
      </pc:sldChg>
      <pc:sldChg chg="modSp new">
        <pc:chgData name="Francisco lopez Roelas" userId="894930f4c9fa5e70" providerId="LiveId" clId="{DC49BD07-8A87-8147-8871-75DA686C8AC6}" dt="2020-04-07T10:20:40.622" v="1549" actId="122"/>
        <pc:sldMkLst>
          <pc:docMk/>
          <pc:sldMk cId="1833392997" sldId="266"/>
        </pc:sldMkLst>
        <pc:spChg chg="mod">
          <ac:chgData name="Francisco lopez Roelas" userId="894930f4c9fa5e70" providerId="LiveId" clId="{DC49BD07-8A87-8147-8871-75DA686C8AC6}" dt="2020-04-07T10:20:40.622" v="1549" actId="122"/>
          <ac:spMkLst>
            <pc:docMk/>
            <pc:sldMk cId="1833392997" sldId="266"/>
            <ac:spMk id="2" creationId="{386B0353-4C92-344D-8FCB-966E3C1BC0AE}"/>
          </ac:spMkLst>
        </pc:spChg>
        <pc:spChg chg="mod">
          <ac:chgData name="Francisco lopez Roelas" userId="894930f4c9fa5e70" providerId="LiveId" clId="{DC49BD07-8A87-8147-8871-75DA686C8AC6}" dt="2020-04-07T10:17:51.569" v="1285" actId="20577"/>
          <ac:spMkLst>
            <pc:docMk/>
            <pc:sldMk cId="1833392997" sldId="266"/>
            <ac:spMk id="3" creationId="{258E69D3-445E-8048-AFF6-A393D03CC340}"/>
          </ac:spMkLst>
        </pc:spChg>
        <pc:spChg chg="mod">
          <ac:chgData name="Francisco lopez Roelas" userId="894930f4c9fa5e70" providerId="LiveId" clId="{DC49BD07-8A87-8147-8871-75DA686C8AC6}" dt="2020-04-07T10:19:17.389" v="1416" actId="20577"/>
          <ac:spMkLst>
            <pc:docMk/>
            <pc:sldMk cId="1833392997" sldId="266"/>
            <ac:spMk id="4" creationId="{A4733E5F-4A9D-BD4E-8678-8DD668B21CE4}"/>
          </ac:spMkLst>
        </pc:spChg>
        <pc:spChg chg="mod">
          <ac:chgData name="Francisco lopez Roelas" userId="894930f4c9fa5e70" providerId="LiveId" clId="{DC49BD07-8A87-8147-8871-75DA686C8AC6}" dt="2020-04-07T10:18:06.513" v="1304" actId="20577"/>
          <ac:spMkLst>
            <pc:docMk/>
            <pc:sldMk cId="1833392997" sldId="266"/>
            <ac:spMk id="5" creationId="{4DF0822E-BF0C-C346-8853-114D88CAAF33}"/>
          </ac:spMkLst>
        </pc:spChg>
        <pc:spChg chg="mod">
          <ac:chgData name="Francisco lopez Roelas" userId="894930f4c9fa5e70" providerId="LiveId" clId="{DC49BD07-8A87-8147-8871-75DA686C8AC6}" dt="2020-04-07T10:20:30.665" v="1548" actId="20577"/>
          <ac:spMkLst>
            <pc:docMk/>
            <pc:sldMk cId="1833392997" sldId="266"/>
            <ac:spMk id="6" creationId="{E6FC16BA-C995-C044-8FFC-2E3E6C24BCC3}"/>
          </ac:spMkLst>
        </pc:spChg>
      </pc:sldChg>
      <pc:sldChg chg="modSp new">
        <pc:chgData name="Francisco lopez Roelas" userId="894930f4c9fa5e70" providerId="LiveId" clId="{DC49BD07-8A87-8147-8871-75DA686C8AC6}" dt="2020-04-07T10:25:01.567" v="1851" actId="122"/>
        <pc:sldMkLst>
          <pc:docMk/>
          <pc:sldMk cId="2175553627" sldId="267"/>
        </pc:sldMkLst>
        <pc:spChg chg="mod">
          <ac:chgData name="Francisco lopez Roelas" userId="894930f4c9fa5e70" providerId="LiveId" clId="{DC49BD07-8A87-8147-8871-75DA686C8AC6}" dt="2020-04-07T10:25:01.567" v="1851" actId="122"/>
          <ac:spMkLst>
            <pc:docMk/>
            <pc:sldMk cId="2175553627" sldId="267"/>
            <ac:spMk id="2" creationId="{E4E41067-E73B-3F40-A311-494C98892119}"/>
          </ac:spMkLst>
        </pc:spChg>
        <pc:spChg chg="mod">
          <ac:chgData name="Francisco lopez Roelas" userId="894930f4c9fa5e70" providerId="LiveId" clId="{DC49BD07-8A87-8147-8871-75DA686C8AC6}" dt="2020-04-07T10:21:22.968" v="1569" actId="20577"/>
          <ac:spMkLst>
            <pc:docMk/>
            <pc:sldMk cId="2175553627" sldId="267"/>
            <ac:spMk id="3" creationId="{E186A4CA-8E5A-4940-9BF5-7D7D67874555}"/>
          </ac:spMkLst>
        </pc:spChg>
        <pc:spChg chg="mod">
          <ac:chgData name="Francisco lopez Roelas" userId="894930f4c9fa5e70" providerId="LiveId" clId="{DC49BD07-8A87-8147-8871-75DA686C8AC6}" dt="2020-04-07T10:23:38.599" v="1734" actId="20577"/>
          <ac:spMkLst>
            <pc:docMk/>
            <pc:sldMk cId="2175553627" sldId="267"/>
            <ac:spMk id="4" creationId="{B883FF14-6FCB-2146-9E58-F7DA00811329}"/>
          </ac:spMkLst>
        </pc:spChg>
        <pc:spChg chg="mod">
          <ac:chgData name="Francisco lopez Roelas" userId="894930f4c9fa5e70" providerId="LiveId" clId="{DC49BD07-8A87-8147-8871-75DA686C8AC6}" dt="2020-04-07T10:21:58.355" v="1599" actId="20577"/>
          <ac:spMkLst>
            <pc:docMk/>
            <pc:sldMk cId="2175553627" sldId="267"/>
            <ac:spMk id="5" creationId="{1C26DD49-303A-E843-BB7E-E6F5C60D13A5}"/>
          </ac:spMkLst>
        </pc:spChg>
        <pc:spChg chg="mod">
          <ac:chgData name="Francisco lopez Roelas" userId="894930f4c9fa5e70" providerId="LiveId" clId="{DC49BD07-8A87-8147-8871-75DA686C8AC6}" dt="2020-04-07T10:24:49.534" v="1850" actId="20577"/>
          <ac:spMkLst>
            <pc:docMk/>
            <pc:sldMk cId="2175553627" sldId="267"/>
            <ac:spMk id="6" creationId="{822BE0CF-6D92-314F-970F-730E1216AFEE}"/>
          </ac:spMkLst>
        </pc:spChg>
      </pc:sldChg>
      <pc:sldChg chg="modSp new">
        <pc:chgData name="Francisco lopez Roelas" userId="894930f4c9fa5e70" providerId="LiveId" clId="{DC49BD07-8A87-8147-8871-75DA686C8AC6}" dt="2020-04-07T10:29:09.447" v="2116" actId="122"/>
        <pc:sldMkLst>
          <pc:docMk/>
          <pc:sldMk cId="1880025479" sldId="268"/>
        </pc:sldMkLst>
        <pc:spChg chg="mod">
          <ac:chgData name="Francisco lopez Roelas" userId="894930f4c9fa5e70" providerId="LiveId" clId="{DC49BD07-8A87-8147-8871-75DA686C8AC6}" dt="2020-04-07T10:29:09.447" v="2116" actId="122"/>
          <ac:spMkLst>
            <pc:docMk/>
            <pc:sldMk cId="1880025479" sldId="268"/>
            <ac:spMk id="2" creationId="{B740E7E4-C527-9F43-82B8-58F579EE65A4}"/>
          </ac:spMkLst>
        </pc:spChg>
        <pc:spChg chg="mod">
          <ac:chgData name="Francisco lopez Roelas" userId="894930f4c9fa5e70" providerId="LiveId" clId="{DC49BD07-8A87-8147-8871-75DA686C8AC6}" dt="2020-04-07T10:26:21.672" v="1891" actId="20577"/>
          <ac:spMkLst>
            <pc:docMk/>
            <pc:sldMk cId="1880025479" sldId="268"/>
            <ac:spMk id="3" creationId="{24DCE228-F6BE-B94E-823B-5736DBB5A429}"/>
          </ac:spMkLst>
        </pc:spChg>
        <pc:spChg chg="mod">
          <ac:chgData name="Francisco lopez Roelas" userId="894930f4c9fa5e70" providerId="LiveId" clId="{DC49BD07-8A87-8147-8871-75DA686C8AC6}" dt="2020-04-07T10:27:21.052" v="1996" actId="20577"/>
          <ac:spMkLst>
            <pc:docMk/>
            <pc:sldMk cId="1880025479" sldId="268"/>
            <ac:spMk id="4" creationId="{184742EB-842E-314B-9C08-DC8265439519}"/>
          </ac:spMkLst>
        </pc:spChg>
        <pc:spChg chg="mod">
          <ac:chgData name="Francisco lopez Roelas" userId="894930f4c9fa5e70" providerId="LiveId" clId="{DC49BD07-8A87-8147-8871-75DA686C8AC6}" dt="2020-04-07T10:26:04.460" v="1876" actId="20577"/>
          <ac:spMkLst>
            <pc:docMk/>
            <pc:sldMk cId="1880025479" sldId="268"/>
            <ac:spMk id="5" creationId="{12672FF3-4FE8-064A-8A67-D0D1E323D9E8}"/>
          </ac:spMkLst>
        </pc:spChg>
        <pc:spChg chg="mod">
          <ac:chgData name="Francisco lopez Roelas" userId="894930f4c9fa5e70" providerId="LiveId" clId="{DC49BD07-8A87-8147-8871-75DA686C8AC6}" dt="2020-04-07T10:28:55.565" v="2115" actId="20577"/>
          <ac:spMkLst>
            <pc:docMk/>
            <pc:sldMk cId="1880025479" sldId="268"/>
            <ac:spMk id="6" creationId="{A4DD6FAC-503F-A048-A8FE-D8159BDEC1CA}"/>
          </ac:spMkLst>
        </pc:spChg>
      </pc:sldChg>
      <pc:sldChg chg="modSp new">
        <pc:chgData name="Francisco lopez Roelas" userId="894930f4c9fa5e70" providerId="LiveId" clId="{DC49BD07-8A87-8147-8871-75DA686C8AC6}" dt="2020-04-07T10:33:28.790" v="2429" actId="20577"/>
        <pc:sldMkLst>
          <pc:docMk/>
          <pc:sldMk cId="178466208" sldId="269"/>
        </pc:sldMkLst>
        <pc:spChg chg="mod">
          <ac:chgData name="Francisco lopez Roelas" userId="894930f4c9fa5e70" providerId="LiveId" clId="{DC49BD07-8A87-8147-8871-75DA686C8AC6}" dt="2020-04-07T10:29:21.085" v="2117" actId="122"/>
          <ac:spMkLst>
            <pc:docMk/>
            <pc:sldMk cId="178466208" sldId="269"/>
            <ac:spMk id="2" creationId="{7468FEB5-8B44-2E48-9BF0-55D461745A8A}"/>
          </ac:spMkLst>
        </pc:spChg>
        <pc:spChg chg="mod">
          <ac:chgData name="Francisco lopez Roelas" userId="894930f4c9fa5e70" providerId="LiveId" clId="{DC49BD07-8A87-8147-8871-75DA686C8AC6}" dt="2020-04-07T10:30:15.470" v="2144" actId="20577"/>
          <ac:spMkLst>
            <pc:docMk/>
            <pc:sldMk cId="178466208" sldId="269"/>
            <ac:spMk id="3" creationId="{09DF0690-6EB2-2D4B-9A55-E824225C8E71}"/>
          </ac:spMkLst>
        </pc:spChg>
        <pc:spChg chg="mod">
          <ac:chgData name="Francisco lopez Roelas" userId="894930f4c9fa5e70" providerId="LiveId" clId="{DC49BD07-8A87-8147-8871-75DA686C8AC6}" dt="2020-04-07T10:32:07.782" v="2289" actId="20577"/>
          <ac:spMkLst>
            <pc:docMk/>
            <pc:sldMk cId="178466208" sldId="269"/>
            <ac:spMk id="4" creationId="{C7BE5848-69AF-064B-BFC9-6A31AD9D09C1}"/>
          </ac:spMkLst>
        </pc:spChg>
        <pc:spChg chg="mod">
          <ac:chgData name="Francisco lopez Roelas" userId="894930f4c9fa5e70" providerId="LiveId" clId="{DC49BD07-8A87-8147-8871-75DA686C8AC6}" dt="2020-04-07T10:31:00.955" v="2184" actId="20577"/>
          <ac:spMkLst>
            <pc:docMk/>
            <pc:sldMk cId="178466208" sldId="269"/>
            <ac:spMk id="5" creationId="{9994B8AA-1E3B-F449-9FB0-BE996F93E8A1}"/>
          </ac:spMkLst>
        </pc:spChg>
        <pc:spChg chg="mod">
          <ac:chgData name="Francisco lopez Roelas" userId="894930f4c9fa5e70" providerId="LiveId" clId="{DC49BD07-8A87-8147-8871-75DA686C8AC6}" dt="2020-04-07T10:33:28.790" v="2429" actId="20577"/>
          <ac:spMkLst>
            <pc:docMk/>
            <pc:sldMk cId="178466208" sldId="269"/>
            <ac:spMk id="6" creationId="{EEEBCFFB-298C-3C47-9CFB-B2636DA0DF7D}"/>
          </ac:spMkLst>
        </pc:spChg>
      </pc:sldChg>
      <pc:sldChg chg="new del">
        <pc:chgData name="Francisco lopez Roelas" userId="894930f4c9fa5e70" providerId="LiveId" clId="{DC49BD07-8A87-8147-8871-75DA686C8AC6}" dt="2020-04-07T10:22:08.564" v="1601" actId="680"/>
        <pc:sldMkLst>
          <pc:docMk/>
          <pc:sldMk cId="3027979991" sldId="270"/>
        </pc:sldMkLst>
      </pc:sldChg>
      <pc:sldChg chg="new">
        <pc:chgData name="Francisco lopez Roelas" userId="894930f4c9fa5e70" providerId="LiveId" clId="{DC49BD07-8A87-8147-8871-75DA686C8AC6}" dt="2020-04-07T10:38:15.027" v="2430" actId="680"/>
        <pc:sldMkLst>
          <pc:docMk/>
          <pc:sldMk cId="3286029020" sldId="270"/>
        </pc:sldMkLst>
      </pc:sldChg>
    </pc:docChg>
  </pc:docChgLst>
  <pc:docChgLst>
    <pc:chgData name="Francisco lopez Roelas" userId="894930f4c9fa5e70" providerId="LiveId" clId="{AC38E84F-928E-034D-B9C5-9554E5039D29}"/>
    <pc:docChg chg="undo custSel addSld delSld modSld">
      <pc:chgData name="Francisco lopez Roelas" userId="894930f4c9fa5e70" providerId="LiveId" clId="{AC38E84F-928E-034D-B9C5-9554E5039D29}" dt="2020-04-07T11:38:33.317" v="2484" actId="20577"/>
      <pc:docMkLst>
        <pc:docMk/>
      </pc:docMkLst>
      <pc:sldChg chg="modSp">
        <pc:chgData name="Francisco lopez Roelas" userId="894930f4c9fa5e70" providerId="LiveId" clId="{AC38E84F-928E-034D-B9C5-9554E5039D29}" dt="2020-04-07T11:10:05.761" v="1452" actId="122"/>
        <pc:sldMkLst>
          <pc:docMk/>
          <pc:sldMk cId="3286029020" sldId="270"/>
        </pc:sldMkLst>
        <pc:spChg chg="mod">
          <ac:chgData name="Francisco lopez Roelas" userId="894930f4c9fa5e70" providerId="LiveId" clId="{AC38E84F-928E-034D-B9C5-9554E5039D29}" dt="2020-04-07T11:10:05.761" v="1452" actId="122"/>
          <ac:spMkLst>
            <pc:docMk/>
            <pc:sldMk cId="3286029020" sldId="270"/>
            <ac:spMk id="2" creationId="{A641B571-2327-964C-989B-E18920AEDE6E}"/>
          </ac:spMkLst>
        </pc:spChg>
        <pc:spChg chg="mod">
          <ac:chgData name="Francisco lopez Roelas" userId="894930f4c9fa5e70" providerId="LiveId" clId="{AC38E84F-928E-034D-B9C5-9554E5039D29}" dt="2020-04-07T10:40:22.520" v="39" actId="20577"/>
          <ac:spMkLst>
            <pc:docMk/>
            <pc:sldMk cId="3286029020" sldId="270"/>
            <ac:spMk id="3" creationId="{D565BAD2-D21B-EF44-8019-7E24BF4835D1}"/>
          </ac:spMkLst>
        </pc:spChg>
        <pc:spChg chg="mod">
          <ac:chgData name="Francisco lopez Roelas" userId="894930f4c9fa5e70" providerId="LiveId" clId="{AC38E84F-928E-034D-B9C5-9554E5039D29}" dt="2020-04-07T10:42:25.925" v="169" actId="20577"/>
          <ac:spMkLst>
            <pc:docMk/>
            <pc:sldMk cId="3286029020" sldId="270"/>
            <ac:spMk id="4" creationId="{89187872-1D3F-7949-B15F-10F0A3C44BE4}"/>
          </ac:spMkLst>
        </pc:spChg>
        <pc:spChg chg="mod">
          <ac:chgData name="Francisco lopez Roelas" userId="894930f4c9fa5e70" providerId="LiveId" clId="{AC38E84F-928E-034D-B9C5-9554E5039D29}" dt="2020-04-07T10:40:50.706" v="56" actId="20577"/>
          <ac:spMkLst>
            <pc:docMk/>
            <pc:sldMk cId="3286029020" sldId="270"/>
            <ac:spMk id="5" creationId="{1011CA9E-A9C3-9B4C-AB29-E249573B2435}"/>
          </ac:spMkLst>
        </pc:spChg>
        <pc:spChg chg="mod">
          <ac:chgData name="Francisco lopez Roelas" userId="894930f4c9fa5e70" providerId="LiveId" clId="{AC38E84F-928E-034D-B9C5-9554E5039D29}" dt="2020-04-07T10:43:43.205" v="276" actId="20577"/>
          <ac:spMkLst>
            <pc:docMk/>
            <pc:sldMk cId="3286029020" sldId="270"/>
            <ac:spMk id="6" creationId="{B3539E16-EDF5-794D-8015-3D634F8889A2}"/>
          </ac:spMkLst>
        </pc:spChg>
      </pc:sldChg>
      <pc:sldChg chg="modSp new">
        <pc:chgData name="Francisco lopez Roelas" userId="894930f4c9fa5e70" providerId="LiveId" clId="{AC38E84F-928E-034D-B9C5-9554E5039D29}" dt="2020-04-07T11:10:10.673" v="1453" actId="122"/>
        <pc:sldMkLst>
          <pc:docMk/>
          <pc:sldMk cId="148394038" sldId="271"/>
        </pc:sldMkLst>
        <pc:spChg chg="mod">
          <ac:chgData name="Francisco lopez Roelas" userId="894930f4c9fa5e70" providerId="LiveId" clId="{AC38E84F-928E-034D-B9C5-9554E5039D29}" dt="2020-04-07T11:10:10.673" v="1453" actId="122"/>
          <ac:spMkLst>
            <pc:docMk/>
            <pc:sldMk cId="148394038" sldId="271"/>
            <ac:spMk id="2" creationId="{7D12784E-AB1D-7943-AD62-47B51BF08AED}"/>
          </ac:spMkLst>
        </pc:spChg>
        <pc:spChg chg="mod">
          <ac:chgData name="Francisco lopez Roelas" userId="894930f4c9fa5e70" providerId="LiveId" clId="{AC38E84F-928E-034D-B9C5-9554E5039D29}" dt="2020-04-07T10:45:01.120" v="290" actId="20577"/>
          <ac:spMkLst>
            <pc:docMk/>
            <pc:sldMk cId="148394038" sldId="271"/>
            <ac:spMk id="3" creationId="{0E84C508-BF54-594E-9233-9131EBA0FCB4}"/>
          </ac:spMkLst>
        </pc:spChg>
        <pc:spChg chg="mod">
          <ac:chgData name="Francisco lopez Roelas" userId="894930f4c9fa5e70" providerId="LiveId" clId="{AC38E84F-928E-034D-B9C5-9554E5039D29}" dt="2020-04-07T10:47:08.133" v="463" actId="20577"/>
          <ac:spMkLst>
            <pc:docMk/>
            <pc:sldMk cId="148394038" sldId="271"/>
            <ac:spMk id="4" creationId="{38D1AAAD-D4C9-5242-A6DA-5EB34088FD21}"/>
          </ac:spMkLst>
        </pc:spChg>
        <pc:spChg chg="mod">
          <ac:chgData name="Francisco lopez Roelas" userId="894930f4c9fa5e70" providerId="LiveId" clId="{AC38E84F-928E-034D-B9C5-9554E5039D29}" dt="2020-04-07T10:45:29.338" v="312" actId="20577"/>
          <ac:spMkLst>
            <pc:docMk/>
            <pc:sldMk cId="148394038" sldId="271"/>
            <ac:spMk id="5" creationId="{35A167F5-A3AC-A147-B877-FDED3D082094}"/>
          </ac:spMkLst>
        </pc:spChg>
        <pc:spChg chg="mod">
          <ac:chgData name="Francisco lopez Roelas" userId="894930f4c9fa5e70" providerId="LiveId" clId="{AC38E84F-928E-034D-B9C5-9554E5039D29}" dt="2020-04-07T10:48:38.078" v="598" actId="20577"/>
          <ac:spMkLst>
            <pc:docMk/>
            <pc:sldMk cId="148394038" sldId="271"/>
            <ac:spMk id="6" creationId="{9D19CCA3-7BF1-E14C-B14B-102A80DED902}"/>
          </ac:spMkLst>
        </pc:spChg>
      </pc:sldChg>
      <pc:sldChg chg="modSp new">
        <pc:chgData name="Francisco lopez Roelas" userId="894930f4c9fa5e70" providerId="LiveId" clId="{AC38E84F-928E-034D-B9C5-9554E5039D29}" dt="2020-04-07T11:10:16.279" v="1454" actId="122"/>
        <pc:sldMkLst>
          <pc:docMk/>
          <pc:sldMk cId="1228362578" sldId="272"/>
        </pc:sldMkLst>
        <pc:spChg chg="mod">
          <ac:chgData name="Francisco lopez Roelas" userId="894930f4c9fa5e70" providerId="LiveId" clId="{AC38E84F-928E-034D-B9C5-9554E5039D29}" dt="2020-04-07T11:10:16.279" v="1454" actId="122"/>
          <ac:spMkLst>
            <pc:docMk/>
            <pc:sldMk cId="1228362578" sldId="272"/>
            <ac:spMk id="2" creationId="{A6B12427-FC0B-F84B-9240-D8354D3DF839}"/>
          </ac:spMkLst>
        </pc:spChg>
        <pc:spChg chg="mod">
          <ac:chgData name="Francisco lopez Roelas" userId="894930f4c9fa5e70" providerId="LiveId" clId="{AC38E84F-928E-034D-B9C5-9554E5039D29}" dt="2020-04-07T10:50:29.854" v="625" actId="20577"/>
          <ac:spMkLst>
            <pc:docMk/>
            <pc:sldMk cId="1228362578" sldId="272"/>
            <ac:spMk id="3" creationId="{C54B5F24-1CE6-6545-A888-FB588DFCDB10}"/>
          </ac:spMkLst>
        </pc:spChg>
        <pc:spChg chg="mod">
          <ac:chgData name="Francisco lopez Roelas" userId="894930f4c9fa5e70" providerId="LiveId" clId="{AC38E84F-928E-034D-B9C5-9554E5039D29}" dt="2020-04-07T10:52:13.019" v="777" actId="20577"/>
          <ac:spMkLst>
            <pc:docMk/>
            <pc:sldMk cId="1228362578" sldId="272"/>
            <ac:spMk id="4" creationId="{D819D984-67E0-8C44-B26F-D80C1E98FC78}"/>
          </ac:spMkLst>
        </pc:spChg>
        <pc:spChg chg="mod">
          <ac:chgData name="Francisco lopez Roelas" userId="894930f4c9fa5e70" providerId="LiveId" clId="{AC38E84F-928E-034D-B9C5-9554E5039D29}" dt="2020-04-07T10:51:04.605" v="650" actId="20577"/>
          <ac:spMkLst>
            <pc:docMk/>
            <pc:sldMk cId="1228362578" sldId="272"/>
            <ac:spMk id="5" creationId="{AB9574D6-D999-4D48-ADB8-0D534B2B6EE6}"/>
          </ac:spMkLst>
        </pc:spChg>
        <pc:spChg chg="mod">
          <ac:chgData name="Francisco lopez Roelas" userId="894930f4c9fa5e70" providerId="LiveId" clId="{AC38E84F-928E-034D-B9C5-9554E5039D29}" dt="2020-04-07T10:53:19.164" v="898" actId="20577"/>
          <ac:spMkLst>
            <pc:docMk/>
            <pc:sldMk cId="1228362578" sldId="272"/>
            <ac:spMk id="6" creationId="{9A2BA81E-63F9-8749-A812-9C6D7EE29819}"/>
          </ac:spMkLst>
        </pc:spChg>
      </pc:sldChg>
      <pc:sldChg chg="modSp new">
        <pc:chgData name="Francisco lopez Roelas" userId="894930f4c9fa5e70" providerId="LiveId" clId="{AC38E84F-928E-034D-B9C5-9554E5039D29}" dt="2020-04-07T11:10:24.612" v="1455" actId="122"/>
        <pc:sldMkLst>
          <pc:docMk/>
          <pc:sldMk cId="3175523435" sldId="273"/>
        </pc:sldMkLst>
        <pc:spChg chg="mod">
          <ac:chgData name="Francisco lopez Roelas" userId="894930f4c9fa5e70" providerId="LiveId" clId="{AC38E84F-928E-034D-B9C5-9554E5039D29}" dt="2020-04-07T11:10:24.612" v="1455" actId="122"/>
          <ac:spMkLst>
            <pc:docMk/>
            <pc:sldMk cId="3175523435" sldId="273"/>
            <ac:spMk id="2" creationId="{2FDCD162-1B74-7C46-B612-315160FB615F}"/>
          </ac:spMkLst>
        </pc:spChg>
        <pc:spChg chg="mod">
          <ac:chgData name="Francisco lopez Roelas" userId="894930f4c9fa5e70" providerId="LiveId" clId="{AC38E84F-928E-034D-B9C5-9554E5039D29}" dt="2020-04-07T10:59:07.302" v="938" actId="20577"/>
          <ac:spMkLst>
            <pc:docMk/>
            <pc:sldMk cId="3175523435" sldId="273"/>
            <ac:spMk id="3" creationId="{EB3D3FA2-C80B-0141-9775-81949C2237DE}"/>
          </ac:spMkLst>
        </pc:spChg>
        <pc:spChg chg="mod">
          <ac:chgData name="Francisco lopez Roelas" userId="894930f4c9fa5e70" providerId="LiveId" clId="{AC38E84F-928E-034D-B9C5-9554E5039D29}" dt="2020-04-07T11:00:31.475" v="1076" actId="20577"/>
          <ac:spMkLst>
            <pc:docMk/>
            <pc:sldMk cId="3175523435" sldId="273"/>
            <ac:spMk id="4" creationId="{BE0B6AB5-EF26-1E4C-8B40-18752014EBE1}"/>
          </ac:spMkLst>
        </pc:spChg>
        <pc:spChg chg="mod">
          <ac:chgData name="Francisco lopez Roelas" userId="894930f4c9fa5e70" providerId="LiveId" clId="{AC38E84F-928E-034D-B9C5-9554E5039D29}" dt="2020-04-07T10:59:20.946" v="949" actId="20577"/>
          <ac:spMkLst>
            <pc:docMk/>
            <pc:sldMk cId="3175523435" sldId="273"/>
            <ac:spMk id="5" creationId="{873CA146-6021-EE49-9730-8DA3E6A4BB42}"/>
          </ac:spMkLst>
        </pc:spChg>
        <pc:spChg chg="mod">
          <ac:chgData name="Francisco lopez Roelas" userId="894930f4c9fa5e70" providerId="LiveId" clId="{AC38E84F-928E-034D-B9C5-9554E5039D29}" dt="2020-04-07T11:01:38.911" v="1179" actId="20577"/>
          <ac:spMkLst>
            <pc:docMk/>
            <pc:sldMk cId="3175523435" sldId="273"/>
            <ac:spMk id="6" creationId="{C4807F5A-511F-1E4C-B3DD-CAE5715F3CE2}"/>
          </ac:spMkLst>
        </pc:spChg>
      </pc:sldChg>
      <pc:sldChg chg="modSp new">
        <pc:chgData name="Francisco lopez Roelas" userId="894930f4c9fa5e70" providerId="LiveId" clId="{AC38E84F-928E-034D-B9C5-9554E5039D29}" dt="2020-04-07T11:10:30.538" v="1456" actId="122"/>
        <pc:sldMkLst>
          <pc:docMk/>
          <pc:sldMk cId="3580230080" sldId="274"/>
        </pc:sldMkLst>
        <pc:spChg chg="mod">
          <ac:chgData name="Francisco lopez Roelas" userId="894930f4c9fa5e70" providerId="LiveId" clId="{AC38E84F-928E-034D-B9C5-9554E5039D29}" dt="2020-04-07T11:10:30.538" v="1456" actId="122"/>
          <ac:spMkLst>
            <pc:docMk/>
            <pc:sldMk cId="3580230080" sldId="274"/>
            <ac:spMk id="2" creationId="{AC1A32ED-3588-1448-8137-56A4E5CDCC8B}"/>
          </ac:spMkLst>
        </pc:spChg>
        <pc:spChg chg="mod">
          <ac:chgData name="Francisco lopez Roelas" userId="894930f4c9fa5e70" providerId="LiveId" clId="{AC38E84F-928E-034D-B9C5-9554E5039D29}" dt="2020-04-07T11:04:01.014" v="1213" actId="20577"/>
          <ac:spMkLst>
            <pc:docMk/>
            <pc:sldMk cId="3580230080" sldId="274"/>
            <ac:spMk id="3" creationId="{AC4F8DE9-362A-4144-ACC6-D504723B7F00}"/>
          </ac:spMkLst>
        </pc:spChg>
        <pc:spChg chg="mod">
          <ac:chgData name="Francisco lopez Roelas" userId="894930f4c9fa5e70" providerId="LiveId" clId="{AC38E84F-928E-034D-B9C5-9554E5039D29}" dt="2020-04-07T11:05:23.156" v="1348" actId="20577"/>
          <ac:spMkLst>
            <pc:docMk/>
            <pc:sldMk cId="3580230080" sldId="274"/>
            <ac:spMk id="4" creationId="{696C9758-601C-164E-AD3C-D042C243C85B}"/>
          </ac:spMkLst>
        </pc:spChg>
        <pc:spChg chg="mod">
          <ac:chgData name="Francisco lopez Roelas" userId="894930f4c9fa5e70" providerId="LiveId" clId="{AC38E84F-928E-034D-B9C5-9554E5039D29}" dt="2020-04-07T11:04:18.548" v="1236" actId="20577"/>
          <ac:spMkLst>
            <pc:docMk/>
            <pc:sldMk cId="3580230080" sldId="274"/>
            <ac:spMk id="5" creationId="{A755801B-4659-2D4F-A83E-BEE4EE704F5E}"/>
          </ac:spMkLst>
        </pc:spChg>
        <pc:spChg chg="mod">
          <ac:chgData name="Francisco lopez Roelas" userId="894930f4c9fa5e70" providerId="LiveId" clId="{AC38E84F-928E-034D-B9C5-9554E5039D29}" dt="2020-04-07T11:06:14.514" v="1451" actId="20577"/>
          <ac:spMkLst>
            <pc:docMk/>
            <pc:sldMk cId="3580230080" sldId="274"/>
            <ac:spMk id="6" creationId="{5766E433-EC6B-B548-81CE-AC4B3BAF9EFB}"/>
          </ac:spMkLst>
        </pc:spChg>
      </pc:sldChg>
      <pc:sldChg chg="modSp new">
        <pc:chgData name="Francisco lopez Roelas" userId="894930f4c9fa5e70" providerId="LiveId" clId="{AC38E84F-928E-034D-B9C5-9554E5039D29}" dt="2020-04-07T11:28:16.636" v="1943" actId="1076"/>
        <pc:sldMkLst>
          <pc:docMk/>
          <pc:sldMk cId="2259542785" sldId="275"/>
        </pc:sldMkLst>
        <pc:spChg chg="mod">
          <ac:chgData name="Francisco lopez Roelas" userId="894930f4c9fa5e70" providerId="LiveId" clId="{AC38E84F-928E-034D-B9C5-9554E5039D29}" dt="2020-04-07T11:28:16.636" v="1943" actId="1076"/>
          <ac:spMkLst>
            <pc:docMk/>
            <pc:sldMk cId="2259542785" sldId="275"/>
            <ac:spMk id="2" creationId="{4E2D8DB2-F8DD-B741-92F3-C834186245F6}"/>
          </ac:spMkLst>
        </pc:spChg>
        <pc:spChg chg="mod">
          <ac:chgData name="Francisco lopez Roelas" userId="894930f4c9fa5e70" providerId="LiveId" clId="{AC38E84F-928E-034D-B9C5-9554E5039D29}" dt="2020-04-07T11:11:30.291" v="1477" actId="20577"/>
          <ac:spMkLst>
            <pc:docMk/>
            <pc:sldMk cId="2259542785" sldId="275"/>
            <ac:spMk id="3" creationId="{8CD9FF90-EFFE-4B4A-A20E-4E5E1E6F03A0}"/>
          </ac:spMkLst>
        </pc:spChg>
        <pc:spChg chg="mod">
          <ac:chgData name="Francisco lopez Roelas" userId="894930f4c9fa5e70" providerId="LiveId" clId="{AC38E84F-928E-034D-B9C5-9554E5039D29}" dt="2020-04-07T11:12:56.879" v="1617" actId="20577"/>
          <ac:spMkLst>
            <pc:docMk/>
            <pc:sldMk cId="2259542785" sldId="275"/>
            <ac:spMk id="4" creationId="{C2DE5E30-50EC-3147-8AAA-7B4226641268}"/>
          </ac:spMkLst>
        </pc:spChg>
        <pc:spChg chg="mod">
          <ac:chgData name="Francisco lopez Roelas" userId="894930f4c9fa5e70" providerId="LiveId" clId="{AC38E84F-928E-034D-B9C5-9554E5039D29}" dt="2020-04-07T11:11:53.446" v="1505" actId="20577"/>
          <ac:spMkLst>
            <pc:docMk/>
            <pc:sldMk cId="2259542785" sldId="275"/>
            <ac:spMk id="5" creationId="{BFE4E81A-0F01-2F42-9853-3C73F1EAEDDC}"/>
          </ac:spMkLst>
        </pc:spChg>
        <pc:spChg chg="mod">
          <ac:chgData name="Francisco lopez Roelas" userId="894930f4c9fa5e70" providerId="LiveId" clId="{AC38E84F-928E-034D-B9C5-9554E5039D29}" dt="2020-04-07T11:14:45.615" v="1756" actId="20577"/>
          <ac:spMkLst>
            <pc:docMk/>
            <pc:sldMk cId="2259542785" sldId="275"/>
            <ac:spMk id="6" creationId="{408ACDE3-FB83-204D-BAE6-8883586BAC45}"/>
          </ac:spMkLst>
        </pc:spChg>
      </pc:sldChg>
      <pc:sldChg chg="addSp delSp modSp new mod modClrScheme chgLayout">
        <pc:chgData name="Francisco lopez Roelas" userId="894930f4c9fa5e70" providerId="LiveId" clId="{AC38E84F-928E-034D-B9C5-9554E5039D29}" dt="2020-04-07T11:33:39.783" v="2161" actId="122"/>
        <pc:sldMkLst>
          <pc:docMk/>
          <pc:sldMk cId="4083730578" sldId="276"/>
        </pc:sldMkLst>
        <pc:spChg chg="mod ord">
          <ac:chgData name="Francisco lopez Roelas" userId="894930f4c9fa5e70" providerId="LiveId" clId="{AC38E84F-928E-034D-B9C5-9554E5039D29}" dt="2020-04-07T11:33:39.783" v="2161" actId="122"/>
          <ac:spMkLst>
            <pc:docMk/>
            <pc:sldMk cId="4083730578" sldId="276"/>
            <ac:spMk id="2" creationId="{12C0A514-57ED-F446-BEE9-CA32C00DA220}"/>
          </ac:spMkLst>
        </pc:spChg>
        <pc:spChg chg="del">
          <ac:chgData name="Francisco lopez Roelas" userId="894930f4c9fa5e70" providerId="LiveId" clId="{AC38E84F-928E-034D-B9C5-9554E5039D29}" dt="2020-04-07T11:16:15.932" v="1759" actId="700"/>
          <ac:spMkLst>
            <pc:docMk/>
            <pc:sldMk cId="4083730578" sldId="276"/>
            <ac:spMk id="3" creationId="{0CBBE78F-59E2-2645-9D28-A9F72926A90E}"/>
          </ac:spMkLst>
        </pc:spChg>
        <pc:spChg chg="mod ord">
          <ac:chgData name="Francisco lopez Roelas" userId="894930f4c9fa5e70" providerId="LiveId" clId="{AC38E84F-928E-034D-B9C5-9554E5039D29}" dt="2020-04-07T11:17:56.745" v="1866" actId="20577"/>
          <ac:spMkLst>
            <pc:docMk/>
            <pc:sldMk cId="4083730578" sldId="276"/>
            <ac:spMk id="4" creationId="{CB9910B4-AA00-F047-9D9F-D04C75B478AB}"/>
          </ac:spMkLst>
        </pc:spChg>
        <pc:spChg chg="del">
          <ac:chgData name="Francisco lopez Roelas" userId="894930f4c9fa5e70" providerId="LiveId" clId="{AC38E84F-928E-034D-B9C5-9554E5039D29}" dt="2020-04-07T11:16:15.932" v="1759" actId="700"/>
          <ac:spMkLst>
            <pc:docMk/>
            <pc:sldMk cId="4083730578" sldId="276"/>
            <ac:spMk id="5" creationId="{439336A9-5F55-794B-9F8A-14B89862DACE}"/>
          </ac:spMkLst>
        </pc:spChg>
        <pc:spChg chg="del">
          <ac:chgData name="Francisco lopez Roelas" userId="894930f4c9fa5e70" providerId="LiveId" clId="{AC38E84F-928E-034D-B9C5-9554E5039D29}" dt="2020-04-07T11:16:15.932" v="1759" actId="700"/>
          <ac:spMkLst>
            <pc:docMk/>
            <pc:sldMk cId="4083730578" sldId="276"/>
            <ac:spMk id="6" creationId="{C88FDD47-5440-CC42-9866-0A4B0B012485}"/>
          </ac:spMkLst>
        </pc:spChg>
        <pc:spChg chg="add mod ord">
          <ac:chgData name="Francisco lopez Roelas" userId="894930f4c9fa5e70" providerId="LiveId" clId="{AC38E84F-928E-034D-B9C5-9554E5039D29}" dt="2020-04-07T11:17:06.040" v="1773" actId="20577"/>
          <ac:spMkLst>
            <pc:docMk/>
            <pc:sldMk cId="4083730578" sldId="276"/>
            <ac:spMk id="7" creationId="{EC8801B4-E6AE-BB45-9B84-EAF3290BB399}"/>
          </ac:spMkLst>
        </pc:spChg>
        <pc:spChg chg="add mod ord">
          <ac:chgData name="Francisco lopez Roelas" userId="894930f4c9fa5e70" providerId="LiveId" clId="{AC38E84F-928E-034D-B9C5-9554E5039D29}" dt="2020-04-07T11:16:48.668" v="1760" actId="700"/>
          <ac:spMkLst>
            <pc:docMk/>
            <pc:sldMk cId="4083730578" sldId="276"/>
            <ac:spMk id="8" creationId="{2BD1E15C-CA8D-DE44-8E0F-FB7782F45506}"/>
          </ac:spMkLst>
        </pc:spChg>
        <pc:spChg chg="add mod ord">
          <ac:chgData name="Francisco lopez Roelas" userId="894930f4c9fa5e70" providerId="LiveId" clId="{AC38E84F-928E-034D-B9C5-9554E5039D29}" dt="2020-04-07T11:16:48.668" v="1760" actId="700"/>
          <ac:spMkLst>
            <pc:docMk/>
            <pc:sldMk cId="4083730578" sldId="276"/>
            <ac:spMk id="9" creationId="{F39928BF-08F4-734D-A795-13A3AF7CA633}"/>
          </ac:spMkLst>
        </pc:spChg>
      </pc:sldChg>
      <pc:sldChg chg="modSp new">
        <pc:chgData name="Francisco lopez Roelas" userId="894930f4c9fa5e70" providerId="LiveId" clId="{AC38E84F-928E-034D-B9C5-9554E5039D29}" dt="2020-04-07T11:34:40.121" v="2243" actId="20577"/>
        <pc:sldMkLst>
          <pc:docMk/>
          <pc:sldMk cId="56716656" sldId="277"/>
        </pc:sldMkLst>
        <pc:spChg chg="mod">
          <ac:chgData name="Francisco lopez Roelas" userId="894930f4c9fa5e70" providerId="LiveId" clId="{AC38E84F-928E-034D-B9C5-9554E5039D29}" dt="2020-04-07T11:33:50.843" v="2162" actId="122"/>
          <ac:spMkLst>
            <pc:docMk/>
            <pc:sldMk cId="56716656" sldId="277"/>
            <ac:spMk id="2" creationId="{5B9459D5-C40A-564C-840C-950370A7141C}"/>
          </ac:spMkLst>
        </pc:spChg>
        <pc:spChg chg="mod">
          <ac:chgData name="Francisco lopez Roelas" userId="894930f4c9fa5e70" providerId="LiveId" clId="{AC38E84F-928E-034D-B9C5-9554E5039D29}" dt="2020-04-07T11:23:52.577" v="1885" actId="20577"/>
          <ac:spMkLst>
            <pc:docMk/>
            <pc:sldMk cId="56716656" sldId="277"/>
            <ac:spMk id="3" creationId="{A208373E-C6DE-6644-8757-B40E39120660}"/>
          </ac:spMkLst>
        </pc:spChg>
        <pc:spChg chg="mod">
          <ac:chgData name="Francisco lopez Roelas" userId="894930f4c9fa5e70" providerId="LiveId" clId="{AC38E84F-928E-034D-B9C5-9554E5039D29}" dt="2020-04-07T11:34:40.121" v="2243" actId="20577"/>
          <ac:spMkLst>
            <pc:docMk/>
            <pc:sldMk cId="56716656" sldId="277"/>
            <ac:spMk id="4" creationId="{91D955D4-DC5E-A34B-AC88-5C68B9D309E2}"/>
          </ac:spMkLst>
        </pc:spChg>
      </pc:sldChg>
      <pc:sldChg chg="new del">
        <pc:chgData name="Francisco lopez Roelas" userId="894930f4c9fa5e70" providerId="LiveId" clId="{AC38E84F-928E-034D-B9C5-9554E5039D29}" dt="2020-04-07T11:23:18.696" v="1868" actId="680"/>
        <pc:sldMkLst>
          <pc:docMk/>
          <pc:sldMk cId="95051815" sldId="277"/>
        </pc:sldMkLst>
      </pc:sldChg>
      <pc:sldChg chg="modSp new">
        <pc:chgData name="Francisco lopez Roelas" userId="894930f4c9fa5e70" providerId="LiveId" clId="{AC38E84F-928E-034D-B9C5-9554E5039D29}" dt="2020-04-07T11:36:02.229" v="2336" actId="20577"/>
        <pc:sldMkLst>
          <pc:docMk/>
          <pc:sldMk cId="1490067948" sldId="278"/>
        </pc:sldMkLst>
        <pc:spChg chg="mod">
          <ac:chgData name="Francisco lopez Roelas" userId="894930f4c9fa5e70" providerId="LiveId" clId="{AC38E84F-928E-034D-B9C5-9554E5039D29}" dt="2020-04-07T11:34:55.842" v="2244" actId="122"/>
          <ac:spMkLst>
            <pc:docMk/>
            <pc:sldMk cId="1490067948" sldId="278"/>
            <ac:spMk id="2" creationId="{1AEA4694-6202-CC48-910F-92418C26949B}"/>
          </ac:spMkLst>
        </pc:spChg>
        <pc:spChg chg="mod">
          <ac:chgData name="Francisco lopez Roelas" userId="894930f4c9fa5e70" providerId="LiveId" clId="{AC38E84F-928E-034D-B9C5-9554E5039D29}" dt="2020-04-07T11:24:19.724" v="1908" actId="20577"/>
          <ac:spMkLst>
            <pc:docMk/>
            <pc:sldMk cId="1490067948" sldId="278"/>
            <ac:spMk id="3" creationId="{188BA512-84C5-7849-895C-E0E8349FA035}"/>
          </ac:spMkLst>
        </pc:spChg>
        <pc:spChg chg="mod">
          <ac:chgData name="Francisco lopez Roelas" userId="894930f4c9fa5e70" providerId="LiveId" clId="{AC38E84F-928E-034D-B9C5-9554E5039D29}" dt="2020-04-07T11:36:02.229" v="2336" actId="20577"/>
          <ac:spMkLst>
            <pc:docMk/>
            <pc:sldMk cId="1490067948" sldId="278"/>
            <ac:spMk id="4" creationId="{3EBDE937-6215-FE44-B725-1D9D34EB65A5}"/>
          </ac:spMkLst>
        </pc:spChg>
      </pc:sldChg>
      <pc:sldChg chg="modSp new">
        <pc:chgData name="Francisco lopez Roelas" userId="894930f4c9fa5e70" providerId="LiveId" clId="{AC38E84F-928E-034D-B9C5-9554E5039D29}" dt="2020-04-07T11:33:11.989" v="2160" actId="20577"/>
        <pc:sldMkLst>
          <pc:docMk/>
          <pc:sldMk cId="583843444" sldId="279"/>
        </pc:sldMkLst>
        <pc:spChg chg="mod">
          <ac:chgData name="Francisco lopez Roelas" userId="894930f4c9fa5e70" providerId="LiveId" clId="{AC38E84F-928E-034D-B9C5-9554E5039D29}" dt="2020-04-07T11:32:01.221" v="2059" actId="122"/>
          <ac:spMkLst>
            <pc:docMk/>
            <pc:sldMk cId="583843444" sldId="279"/>
            <ac:spMk id="2" creationId="{1A27FE75-881D-FB47-A00A-8281EC427A43}"/>
          </ac:spMkLst>
        </pc:spChg>
        <pc:spChg chg="mod">
          <ac:chgData name="Francisco lopez Roelas" userId="894930f4c9fa5e70" providerId="LiveId" clId="{AC38E84F-928E-034D-B9C5-9554E5039D29}" dt="2020-04-07T11:25:56.736" v="1926" actId="20577"/>
          <ac:spMkLst>
            <pc:docMk/>
            <pc:sldMk cId="583843444" sldId="279"/>
            <ac:spMk id="3" creationId="{A30C16EB-3877-E643-B984-0DB37BAEAE3E}"/>
          </ac:spMkLst>
        </pc:spChg>
        <pc:spChg chg="mod">
          <ac:chgData name="Francisco lopez Roelas" userId="894930f4c9fa5e70" providerId="LiveId" clId="{AC38E84F-928E-034D-B9C5-9554E5039D29}" dt="2020-04-07T11:33:11.989" v="2160" actId="20577"/>
          <ac:spMkLst>
            <pc:docMk/>
            <pc:sldMk cId="583843444" sldId="279"/>
            <ac:spMk id="4" creationId="{420E0636-F51F-E244-A479-0D26D1F788B8}"/>
          </ac:spMkLst>
        </pc:spChg>
      </pc:sldChg>
      <pc:sldChg chg="modSp new">
        <pc:chgData name="Francisco lopez Roelas" userId="894930f4c9fa5e70" providerId="LiveId" clId="{AC38E84F-928E-034D-B9C5-9554E5039D29}" dt="2020-04-07T11:31:34.567" v="2058" actId="20577"/>
        <pc:sldMkLst>
          <pc:docMk/>
          <pc:sldMk cId="3258943197" sldId="280"/>
        </pc:sldMkLst>
        <pc:spChg chg="mod">
          <ac:chgData name="Francisco lopez Roelas" userId="894930f4c9fa5e70" providerId="LiveId" clId="{AC38E84F-928E-034D-B9C5-9554E5039D29}" dt="2020-04-07T11:29:37.818" v="1950" actId="122"/>
          <ac:spMkLst>
            <pc:docMk/>
            <pc:sldMk cId="3258943197" sldId="280"/>
            <ac:spMk id="2" creationId="{68A20787-0249-3749-88D7-860075E8A6E5}"/>
          </ac:spMkLst>
        </pc:spChg>
        <pc:spChg chg="mod">
          <ac:chgData name="Francisco lopez Roelas" userId="894930f4c9fa5e70" providerId="LiveId" clId="{AC38E84F-928E-034D-B9C5-9554E5039D29}" dt="2020-04-07T11:26:20.714" v="1942" actId="20577"/>
          <ac:spMkLst>
            <pc:docMk/>
            <pc:sldMk cId="3258943197" sldId="280"/>
            <ac:spMk id="3" creationId="{0C0486B7-4A69-1B41-B29A-3B6612D1F819}"/>
          </ac:spMkLst>
        </pc:spChg>
        <pc:spChg chg="mod">
          <ac:chgData name="Francisco lopez Roelas" userId="894930f4c9fa5e70" providerId="LiveId" clId="{AC38E84F-928E-034D-B9C5-9554E5039D29}" dt="2020-04-07T11:31:34.567" v="2058" actId="20577"/>
          <ac:spMkLst>
            <pc:docMk/>
            <pc:sldMk cId="3258943197" sldId="280"/>
            <ac:spMk id="4" creationId="{8A526D79-709E-AB40-BD1B-6C6E097C8B2B}"/>
          </ac:spMkLst>
        </pc:spChg>
      </pc:sldChg>
      <pc:sldChg chg="modSp new">
        <pc:chgData name="Francisco lopez Roelas" userId="894930f4c9fa5e70" providerId="LiveId" clId="{AC38E84F-928E-034D-B9C5-9554E5039D29}" dt="2020-04-07T11:38:33.317" v="2484" actId="20577"/>
        <pc:sldMkLst>
          <pc:docMk/>
          <pc:sldMk cId="2659854615" sldId="281"/>
        </pc:sldMkLst>
        <pc:spChg chg="mod">
          <ac:chgData name="Francisco lopez Roelas" userId="894930f4c9fa5e70" providerId="LiveId" clId="{AC38E84F-928E-034D-B9C5-9554E5039D29}" dt="2020-04-07T11:37:01.906" v="2339" actId="122"/>
          <ac:spMkLst>
            <pc:docMk/>
            <pc:sldMk cId="2659854615" sldId="281"/>
            <ac:spMk id="2" creationId="{17B96C8D-B123-454D-B433-FBF1D65066C0}"/>
          </ac:spMkLst>
        </pc:spChg>
        <pc:spChg chg="mod">
          <ac:chgData name="Francisco lopez Roelas" userId="894930f4c9fa5e70" providerId="LiveId" clId="{AC38E84F-928E-034D-B9C5-9554E5039D29}" dt="2020-04-07T11:37:24.590" v="2365" actId="20577"/>
          <ac:spMkLst>
            <pc:docMk/>
            <pc:sldMk cId="2659854615" sldId="281"/>
            <ac:spMk id="3" creationId="{60D0B5DE-A5FC-A24C-A176-909DEBC884F3}"/>
          </ac:spMkLst>
        </pc:spChg>
        <pc:spChg chg="mod">
          <ac:chgData name="Francisco lopez Roelas" userId="894930f4c9fa5e70" providerId="LiveId" clId="{AC38E84F-928E-034D-B9C5-9554E5039D29}" dt="2020-04-07T11:38:33.317" v="2484" actId="20577"/>
          <ac:spMkLst>
            <pc:docMk/>
            <pc:sldMk cId="2659854615" sldId="281"/>
            <ac:spMk id="4" creationId="{3DC53BE5-60E7-AD43-81DF-4FB4BACD70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076C-CA71-9E4D-B652-E42FDDC86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4D6CBD-3FBE-E64A-9E0C-63137C50A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59DFB-171E-0040-8D90-BA7001CB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8AC9AC-B6C5-2447-AD0E-787A6112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5B79E0-E005-734B-9C8B-19A3F688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72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5DCD9-D7FE-0C49-A668-0165DD69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FF348B-C893-1F43-B775-7C7FD46B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E797D6-112A-F54B-8D67-C81E6AB2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48FB57-FC72-684B-953F-741871ED8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E1A98B-336B-3F46-A541-1C5494D4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85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74EC7B-6DA3-A54E-8DEB-DCA36D4A2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DCACCE-F5EB-1548-8BFB-DB835534B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9AC52-6BB3-DC43-B195-D354B590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4AB1E4-D317-DC4C-A824-1230235A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C03D64-8A75-5D46-8805-93210774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4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82693-F8AA-0D41-B0A4-82D515A0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835F87-BD6F-D340-A56E-7C7A8F185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D8A237-DAF5-0C4F-A68C-9875217C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D8FEF4-C74F-E74C-A726-4552E06D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92F889-3E32-8C45-938B-0C086014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20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9A920-2188-4C4B-8813-5EB41AE7F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EBAACB-E1F6-CD42-AEFC-79902E95B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832C31-958D-694A-9374-62A861B8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02ABA-27C1-C049-A82E-9C66B8E3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C2F61E-8456-4247-B552-FFE1D59AF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67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976A1-0E18-404C-A28A-FBCC49E4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3BCC3-0BE2-EE43-9BF7-02B337DB1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F0C185-B8C6-9644-B0DC-A1C18D7CD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9A5127-0199-E740-8CFA-DADA4E70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E515DC-7BA0-6C49-8F27-ADC31692A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03FC27-DE4D-5747-BAA1-544F0C09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61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3F26C-2329-FD43-8D1E-9FB66EF3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2FBB8B-8CC0-7F4F-9878-DC54FC970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DB32C0-E1C3-2041-BEAE-8EA51F8CA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342E33-A8EF-3B4A-890B-3CA7620CD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BD11A6-B860-CF42-9FA3-ADC6EB019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BA1D66-CF29-504D-92CA-72A99DD3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3550B8-7265-514C-9CFC-20BF58C4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D44379-5CCE-E549-9466-67757609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3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1C643-54D3-E74E-B02D-B448E7DAB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FBFAA8-764E-FE45-8414-653F4F5E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DE52B1-4CE5-2740-8CBD-0B1F706C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8B1E11F-D33B-0442-A16C-6ADEA286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87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A90C68-A86C-0E4C-99B9-D4A133ED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7EE5DF-F2F5-3040-82B0-6E16AF37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3BA37B-F66E-514A-81E8-01D8FFDE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29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19352-2C9F-5E41-876B-C0355459F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36907-BD67-5047-B934-61418C7E5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0008E5-0BC4-C64B-B028-EC789FC1E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4BFE96-A13A-0A43-9991-1ACFA258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0227EA-D6DB-A244-8D45-BBE20A1F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84F31A-FB66-6948-9BBE-E917D637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09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362DC-B006-2F48-8310-D086853B5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D018F72-623C-D74F-96D8-DDCC650A2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89B066-6BD6-604B-A97F-A90FA60CF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5B08F6-25CF-EB40-92B7-6F0C95D0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54934C-A7D7-D74D-B1FE-120745DA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D66F83-164A-E041-A00D-DD2CF5F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54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ADE254-4B82-9545-B8BF-D9D97CFD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B509AB-2326-E249-A576-960CB6C65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14CC7F-5578-F747-B6F9-4BD8FE20B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4D29-537A-E54F-AF31-763AF8A55983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242E06-0B60-6B43-A2F8-D2839D53D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48BC00-AC1B-4C4B-A6CF-8E3F677C5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972-8AAF-2C47-9343-0D4F7C27C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68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5F58B-33E3-CA4B-9EE1-753AD3BDF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977" y="418288"/>
            <a:ext cx="10361428" cy="1325563"/>
          </a:xfrm>
        </p:spPr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PRESENTE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2FD990-97E2-7F45-BABD-9720F2FCA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Para mí,  hay que destacar 2 grupos de verbos: los regulares y los irregulares.  </a:t>
            </a:r>
          </a:p>
          <a:p>
            <a:r>
              <a:rPr lang="es-ES"/>
              <a:t>Los verbos regulares acaban en –ER y en –IR</a:t>
            </a:r>
          </a:p>
          <a:p>
            <a:r>
              <a:rPr lang="es-ES"/>
              <a:t>Los verbos irregulares acaban en –ER, en -IR, en – OIR, en – RE,… </a:t>
            </a:r>
          </a:p>
        </p:txBody>
      </p:sp>
    </p:spTree>
    <p:extLst>
      <p:ext uri="{BB962C8B-B14F-4D97-AF65-F5344CB8AC3E}">
        <p14:creationId xmlns:p14="http://schemas.microsoft.com/office/powerpoint/2010/main" val="26777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0F8F1-B062-F949-8E2B-F2B5DC9DA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E228CB-5314-AF46-97E3-ACB5DF183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Devoir ( deber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9BB701-001A-C847-B099-FC43A74C46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dois </a:t>
            </a:r>
          </a:p>
          <a:p>
            <a:r>
              <a:rPr lang="es-ES"/>
              <a:t>Tu dois </a:t>
            </a:r>
          </a:p>
          <a:p>
            <a:r>
              <a:rPr lang="es-ES"/>
              <a:t>Il / Elle doit </a:t>
            </a:r>
          </a:p>
          <a:p>
            <a:r>
              <a:rPr lang="es-ES"/>
              <a:t>Nous devons </a:t>
            </a:r>
          </a:p>
          <a:p>
            <a:r>
              <a:rPr lang="es-ES"/>
              <a:t>Vous devez </a:t>
            </a:r>
          </a:p>
          <a:p>
            <a:r>
              <a:rPr lang="es-ES"/>
              <a:t>Ils / Elles doivent </a:t>
            </a:r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16AFA2-08BC-6A41-A54F-BEB3D62BB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Boire ( beber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B54C34-062D-9848-9A37-CDF283AF675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bois </a:t>
            </a:r>
          </a:p>
          <a:p>
            <a:r>
              <a:rPr lang="es-ES"/>
              <a:t>Tu bois</a:t>
            </a:r>
          </a:p>
          <a:p>
            <a:r>
              <a:rPr lang="es-ES"/>
              <a:t>Il / Elle boit </a:t>
            </a:r>
          </a:p>
          <a:p>
            <a:r>
              <a:rPr lang="es-ES"/>
              <a:t>Nous buvons </a:t>
            </a:r>
          </a:p>
          <a:p>
            <a:r>
              <a:rPr lang="es-ES"/>
              <a:t>Vous buvez </a:t>
            </a:r>
          </a:p>
          <a:p>
            <a:r>
              <a:rPr lang="es-ES"/>
              <a:t>Ils / Elles boivent </a:t>
            </a:r>
          </a:p>
        </p:txBody>
      </p:sp>
    </p:spTree>
    <p:extLst>
      <p:ext uri="{BB962C8B-B14F-4D97-AF65-F5344CB8AC3E}">
        <p14:creationId xmlns:p14="http://schemas.microsoft.com/office/powerpoint/2010/main" val="357789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B0353-4C92-344D-8FCB-966E3C1B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8E69D3-445E-8048-AFF6-A393D03CC3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Croire  ( creer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733E5F-4A9D-BD4E-8678-8DD668B21C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crois </a:t>
            </a:r>
          </a:p>
          <a:p>
            <a:r>
              <a:rPr lang="es-ES"/>
              <a:t>Tu crois </a:t>
            </a:r>
          </a:p>
          <a:p>
            <a:r>
              <a:rPr lang="es-ES"/>
              <a:t>Il / Elle croit </a:t>
            </a:r>
          </a:p>
          <a:p>
            <a:r>
              <a:rPr lang="es-ES"/>
              <a:t>Nous croyons </a:t>
            </a:r>
          </a:p>
          <a:p>
            <a:r>
              <a:rPr lang="es-ES"/>
              <a:t>Vous croyez </a:t>
            </a:r>
          </a:p>
          <a:p>
            <a:r>
              <a:rPr lang="es-ES"/>
              <a:t>Ils / Elles croient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F0822E-BF0C-C346-8853-114D88CAA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Voir ( ver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FC16BA-C995-C044-8FFC-2E3E6C24BCC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vois </a:t>
            </a:r>
          </a:p>
          <a:p>
            <a:r>
              <a:rPr lang="es-ES"/>
              <a:t>Tu vois </a:t>
            </a:r>
          </a:p>
          <a:p>
            <a:r>
              <a:rPr lang="es-ES"/>
              <a:t>Il / Elle voit </a:t>
            </a:r>
          </a:p>
          <a:p>
            <a:r>
              <a:rPr lang="es-ES"/>
              <a:t>Nous voyons </a:t>
            </a:r>
          </a:p>
          <a:p>
            <a:r>
              <a:rPr lang="es-ES"/>
              <a:t>Vous voyez </a:t>
            </a:r>
          </a:p>
          <a:p>
            <a:r>
              <a:rPr lang="es-ES"/>
              <a:t>Ils / Elles voient </a:t>
            </a:r>
          </a:p>
        </p:txBody>
      </p:sp>
    </p:spTree>
    <p:extLst>
      <p:ext uri="{BB962C8B-B14F-4D97-AF65-F5344CB8AC3E}">
        <p14:creationId xmlns:p14="http://schemas.microsoft.com/office/powerpoint/2010/main" val="183339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41067-E73B-3F40-A311-494C9889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86A4CA-8E5A-4940-9BF5-7D7D678745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Venir ( venir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83FF14-6FCB-2146-9E58-F7DA00811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viens </a:t>
            </a:r>
          </a:p>
          <a:p>
            <a:r>
              <a:rPr lang="es-ES"/>
              <a:t>Tu viens</a:t>
            </a:r>
          </a:p>
          <a:p>
            <a:r>
              <a:rPr lang="es-ES"/>
              <a:t>Il / Elle vient </a:t>
            </a:r>
          </a:p>
          <a:p>
            <a:r>
              <a:rPr lang="es-ES"/>
              <a:t>Nous venons </a:t>
            </a:r>
          </a:p>
          <a:p>
            <a:r>
              <a:rPr lang="es-ES"/>
              <a:t>Vous venez </a:t>
            </a:r>
          </a:p>
          <a:p>
            <a:r>
              <a:rPr lang="es-ES"/>
              <a:t>Ils / Elles viennent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26DD49-303A-E843-BB7E-E6F5C60D1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Tenir ( tener, agarrar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2BE0CF-6D92-314F-970F-730E1216AF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tiens </a:t>
            </a:r>
          </a:p>
          <a:p>
            <a:r>
              <a:rPr lang="es-ES"/>
              <a:t>Tu viens </a:t>
            </a:r>
          </a:p>
          <a:p>
            <a:r>
              <a:rPr lang="es-ES"/>
              <a:t>Il / Elle tient </a:t>
            </a:r>
          </a:p>
          <a:p>
            <a:r>
              <a:rPr lang="es-ES"/>
              <a:t>Nous tenons </a:t>
            </a:r>
          </a:p>
          <a:p>
            <a:r>
              <a:rPr lang="es-ES"/>
              <a:t>Vous tenez </a:t>
            </a:r>
          </a:p>
          <a:p>
            <a:r>
              <a:rPr lang="es-ES"/>
              <a:t>Ils / Elles tiennent </a:t>
            </a:r>
          </a:p>
        </p:txBody>
      </p:sp>
    </p:spTree>
    <p:extLst>
      <p:ext uri="{BB962C8B-B14F-4D97-AF65-F5344CB8AC3E}">
        <p14:creationId xmlns:p14="http://schemas.microsoft.com/office/powerpoint/2010/main" val="2175553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0E7E4-C527-9F43-82B8-58F579EE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CE228-F6BE-B94E-823B-5736DBB5A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Dormir ( dormir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4742EB-842E-314B-9C08-DC82654395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dors </a:t>
            </a:r>
          </a:p>
          <a:p>
            <a:r>
              <a:rPr lang="es-ES"/>
              <a:t>Tu dors </a:t>
            </a:r>
          </a:p>
          <a:p>
            <a:r>
              <a:rPr lang="es-ES"/>
              <a:t>Il / Elle dort</a:t>
            </a:r>
          </a:p>
          <a:p>
            <a:r>
              <a:rPr lang="es-ES"/>
              <a:t>Nous dormons </a:t>
            </a:r>
          </a:p>
          <a:p>
            <a:r>
              <a:rPr lang="es-ES"/>
              <a:t>Vous dormez </a:t>
            </a:r>
          </a:p>
          <a:p>
            <a:r>
              <a:rPr lang="es-ES"/>
              <a:t>Ils / Elles dorment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672FF3-4FE8-064A-8A67-D0D1E323D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Partir ( irse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DD6FAC-503F-A048-A8FE-D8159BDEC1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pars </a:t>
            </a:r>
          </a:p>
          <a:p>
            <a:r>
              <a:rPr lang="es-ES"/>
              <a:t>Tu pars</a:t>
            </a:r>
          </a:p>
          <a:p>
            <a:r>
              <a:rPr lang="es-ES"/>
              <a:t>Il / Elle part </a:t>
            </a:r>
          </a:p>
          <a:p>
            <a:r>
              <a:rPr lang="es-ES"/>
              <a:t>Nous partons </a:t>
            </a:r>
          </a:p>
          <a:p>
            <a:r>
              <a:rPr lang="es-ES"/>
              <a:t>Vous partez </a:t>
            </a:r>
          </a:p>
          <a:p>
            <a:r>
              <a:rPr lang="es-ES"/>
              <a:t>Ils / Elles partent </a:t>
            </a:r>
          </a:p>
        </p:txBody>
      </p:sp>
    </p:spTree>
    <p:extLst>
      <p:ext uri="{BB962C8B-B14F-4D97-AF65-F5344CB8AC3E}">
        <p14:creationId xmlns:p14="http://schemas.microsoft.com/office/powerpoint/2010/main" val="1880025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68FEB5-8B44-2E48-9BF0-55D461745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F0690-6EB2-2D4B-9A55-E824225C8E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Vendre ( vender 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BE5848-69AF-064B-BFC9-6A31AD9D09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vends</a:t>
            </a:r>
          </a:p>
          <a:p>
            <a:r>
              <a:rPr lang="es-ES"/>
              <a:t>Tu vends</a:t>
            </a:r>
          </a:p>
          <a:p>
            <a:r>
              <a:rPr lang="es-ES"/>
              <a:t>Il / Elle vend </a:t>
            </a:r>
          </a:p>
          <a:p>
            <a:r>
              <a:rPr lang="es-ES"/>
              <a:t>Nous vendons </a:t>
            </a:r>
          </a:p>
          <a:p>
            <a:r>
              <a:rPr lang="es-ES"/>
              <a:t>Vous vendez </a:t>
            </a:r>
          </a:p>
          <a:p>
            <a:r>
              <a:rPr lang="es-ES"/>
              <a:t>Ils / Elles vendent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94B8AA-1E3B-F449-9FB0-BE996F93E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Entendre ( oír,  escuchar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EBCFFB-298C-3C47-9CFB-B2636DA0DF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J’ entends </a:t>
            </a:r>
          </a:p>
          <a:p>
            <a:r>
              <a:rPr lang="es-ES"/>
              <a:t>Tu entends</a:t>
            </a:r>
          </a:p>
          <a:p>
            <a:r>
              <a:rPr lang="es-ES"/>
              <a:t>Il / Elle entend </a:t>
            </a:r>
          </a:p>
          <a:p>
            <a:r>
              <a:rPr lang="es-ES"/>
              <a:t>Nous entendons </a:t>
            </a:r>
          </a:p>
          <a:p>
            <a:r>
              <a:rPr lang="es-ES"/>
              <a:t>Vous entendez </a:t>
            </a:r>
          </a:p>
          <a:p>
            <a:r>
              <a:rPr lang="es-ES"/>
              <a:t>Ils / Elles entendent </a:t>
            </a:r>
          </a:p>
        </p:txBody>
      </p:sp>
    </p:spTree>
    <p:extLst>
      <p:ext uri="{BB962C8B-B14F-4D97-AF65-F5344CB8AC3E}">
        <p14:creationId xmlns:p14="http://schemas.microsoft.com/office/powerpoint/2010/main" val="178466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1B571-2327-964C-989B-E18920AE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65BAD2-D21B-EF44-8019-7E24BF4835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Battre ( batir, pelear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187872-1D3F-7949-B15F-10F0A3C44B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bats </a:t>
            </a:r>
          </a:p>
          <a:p>
            <a:r>
              <a:rPr lang="es-ES"/>
              <a:t>Tu bata</a:t>
            </a:r>
          </a:p>
          <a:p>
            <a:r>
              <a:rPr lang="es-ES"/>
              <a:t>Il / Elle bat </a:t>
            </a:r>
          </a:p>
          <a:p>
            <a:r>
              <a:rPr lang="es-ES"/>
              <a:t>Nous battons </a:t>
            </a:r>
          </a:p>
          <a:p>
            <a:r>
              <a:rPr lang="es-ES"/>
              <a:t>Vous battez </a:t>
            </a:r>
          </a:p>
          <a:p>
            <a:r>
              <a:rPr lang="es-ES"/>
              <a:t>Ils / Elles battent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11CA9E-A9C3-9B4C-AB29-E249573B2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Mettre ( meter, poner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539E16-EDF5-794D-8015-3D634F8889A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mets </a:t>
            </a:r>
          </a:p>
          <a:p>
            <a:r>
              <a:rPr lang="es-ES"/>
              <a:t>Tu mets </a:t>
            </a:r>
          </a:p>
          <a:p>
            <a:r>
              <a:rPr lang="es-ES"/>
              <a:t>Il / Elle met </a:t>
            </a:r>
          </a:p>
          <a:p>
            <a:r>
              <a:rPr lang="es-ES"/>
              <a:t>Nous mettons </a:t>
            </a:r>
          </a:p>
          <a:p>
            <a:r>
              <a:rPr lang="es-ES"/>
              <a:t>Vous mettez </a:t>
            </a:r>
          </a:p>
          <a:p>
            <a:r>
              <a:rPr lang="es-ES"/>
              <a:t>Ils / Elles mettent </a:t>
            </a:r>
          </a:p>
        </p:txBody>
      </p:sp>
    </p:spTree>
    <p:extLst>
      <p:ext uri="{BB962C8B-B14F-4D97-AF65-F5344CB8AC3E}">
        <p14:creationId xmlns:p14="http://schemas.microsoft.com/office/powerpoint/2010/main" val="3286029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2784E-AB1D-7943-AD62-47B51BF0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84C508-BF54-594E-9233-9131EBA0FC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S’ appeler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D1AAAD-D4C9-5242-A6DA-5EB34088FD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m’ appelle </a:t>
            </a:r>
          </a:p>
          <a:p>
            <a:r>
              <a:rPr lang="es-ES"/>
              <a:t>Tu t’ papeles</a:t>
            </a:r>
          </a:p>
          <a:p>
            <a:r>
              <a:rPr lang="es-ES"/>
              <a:t>Il / Elle s’ appelle </a:t>
            </a:r>
          </a:p>
          <a:p>
            <a:r>
              <a:rPr lang="es-ES"/>
              <a:t>Nous nous appelons</a:t>
            </a:r>
          </a:p>
          <a:p>
            <a:r>
              <a:rPr lang="es-ES"/>
              <a:t>Vous vous appelez </a:t>
            </a:r>
          </a:p>
          <a:p>
            <a:r>
              <a:rPr lang="es-ES"/>
              <a:t>Ils / Elles s’ appellent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A167F5-A3AC-A147-B877-FDED3D082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Jeter ( tirar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19CCA3-7BF1-E14C-B14B-102A80DED90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jette </a:t>
            </a:r>
          </a:p>
          <a:p>
            <a:r>
              <a:rPr lang="es-ES"/>
              <a:t>Tu jettes </a:t>
            </a:r>
          </a:p>
          <a:p>
            <a:r>
              <a:rPr lang="es-ES"/>
              <a:t>Il / Elle jette</a:t>
            </a:r>
          </a:p>
          <a:p>
            <a:r>
              <a:rPr lang="es-ES"/>
              <a:t>Nous jetons </a:t>
            </a:r>
          </a:p>
          <a:p>
            <a:r>
              <a:rPr lang="es-ES"/>
              <a:t>Vous jetez </a:t>
            </a:r>
          </a:p>
          <a:p>
            <a:r>
              <a:rPr lang="es-ES"/>
              <a:t>Ils / Elles jettent </a:t>
            </a:r>
          </a:p>
        </p:txBody>
      </p:sp>
    </p:spTree>
    <p:extLst>
      <p:ext uri="{BB962C8B-B14F-4D97-AF65-F5344CB8AC3E}">
        <p14:creationId xmlns:p14="http://schemas.microsoft.com/office/powerpoint/2010/main" val="148394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12427-FC0B-F84B-9240-D8354D3D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4B5F24-1CE6-6545-A888-FB588DFCDB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Craindre ( temer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19D984-67E0-8C44-B26F-D80C1E98FC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crains </a:t>
            </a:r>
          </a:p>
          <a:p>
            <a:r>
              <a:rPr lang="es-ES"/>
              <a:t>Tu crains </a:t>
            </a:r>
          </a:p>
          <a:p>
            <a:r>
              <a:rPr lang="es-ES"/>
              <a:t>Il / Elle craint </a:t>
            </a:r>
          </a:p>
          <a:p>
            <a:r>
              <a:rPr lang="es-ES"/>
              <a:t>Nous craignons </a:t>
            </a:r>
          </a:p>
          <a:p>
            <a:r>
              <a:rPr lang="es-ES"/>
              <a:t>Vous craignez </a:t>
            </a:r>
          </a:p>
          <a:p>
            <a:r>
              <a:rPr lang="es-ES"/>
              <a:t>Ils / Elles craignent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9574D6-D999-4D48-ADB8-0D534B2B6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Joindre ( unir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2BA81E-63F9-8749-A812-9C6D7EE2981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joins </a:t>
            </a:r>
          </a:p>
          <a:p>
            <a:r>
              <a:rPr lang="es-ES"/>
              <a:t>Tu joins </a:t>
            </a:r>
          </a:p>
          <a:p>
            <a:r>
              <a:rPr lang="es-ES"/>
              <a:t>Il / Elle joint </a:t>
            </a:r>
          </a:p>
          <a:p>
            <a:r>
              <a:rPr lang="es-ES"/>
              <a:t>Nous joignons </a:t>
            </a:r>
          </a:p>
          <a:p>
            <a:r>
              <a:rPr lang="es-ES"/>
              <a:t>Vous joignez </a:t>
            </a:r>
          </a:p>
          <a:p>
            <a:r>
              <a:rPr lang="es-ES"/>
              <a:t>Ils / Elles joignent </a:t>
            </a:r>
          </a:p>
        </p:txBody>
      </p:sp>
    </p:spTree>
    <p:extLst>
      <p:ext uri="{BB962C8B-B14F-4D97-AF65-F5344CB8AC3E}">
        <p14:creationId xmlns:p14="http://schemas.microsoft.com/office/powerpoint/2010/main" val="122836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CD162-1B74-7C46-B612-315160FB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3D3FA2-C80B-0141-9775-81949C2237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Conduire ( conducir 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0B6AB5-EF26-1E4C-8B40-18752014EB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conduis </a:t>
            </a:r>
          </a:p>
          <a:p>
            <a:r>
              <a:rPr lang="es-ES"/>
              <a:t>Tu conduis </a:t>
            </a:r>
          </a:p>
          <a:p>
            <a:r>
              <a:rPr lang="es-ES"/>
              <a:t>Il / Elle conduit </a:t>
            </a:r>
          </a:p>
          <a:p>
            <a:r>
              <a:rPr lang="es-ES"/>
              <a:t>Nous conduisons</a:t>
            </a:r>
          </a:p>
          <a:p>
            <a:r>
              <a:rPr lang="es-ES"/>
              <a:t>Vous conduisez </a:t>
            </a:r>
          </a:p>
          <a:p>
            <a:r>
              <a:rPr lang="es-ES"/>
              <a:t>Ils / Elles conduisent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3CA146-6021-EE49-9730-8DA3E6A4B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Lire ( leer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807F5A-511F-1E4C-B3DD-CAE5715F3C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lis </a:t>
            </a:r>
          </a:p>
          <a:p>
            <a:r>
              <a:rPr lang="es-ES"/>
              <a:t>Tu lis </a:t>
            </a:r>
          </a:p>
          <a:p>
            <a:r>
              <a:rPr lang="es-ES"/>
              <a:t>Il / Elle lit </a:t>
            </a:r>
          </a:p>
          <a:p>
            <a:r>
              <a:rPr lang="es-ES"/>
              <a:t>Nous lisons </a:t>
            </a:r>
          </a:p>
          <a:p>
            <a:r>
              <a:rPr lang="es-ES"/>
              <a:t>Vous lisez </a:t>
            </a:r>
          </a:p>
          <a:p>
            <a:r>
              <a:rPr lang="es-ES"/>
              <a:t>Ils / Elles lisent </a:t>
            </a:r>
          </a:p>
        </p:txBody>
      </p:sp>
    </p:spTree>
    <p:extLst>
      <p:ext uri="{BB962C8B-B14F-4D97-AF65-F5344CB8AC3E}">
        <p14:creationId xmlns:p14="http://schemas.microsoft.com/office/powerpoint/2010/main" val="3175523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A32ED-3588-1448-8137-56A4E5CDC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4F8DE9-362A-4144-ACC6-D504723B7F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Suivre  ( seguir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6C9758-601C-164E-AD3C-D042C243C8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suis </a:t>
            </a:r>
          </a:p>
          <a:p>
            <a:r>
              <a:rPr lang="es-ES"/>
              <a:t>Tu suis </a:t>
            </a:r>
          </a:p>
          <a:p>
            <a:r>
              <a:rPr lang="es-ES"/>
              <a:t>Il / Elle suit </a:t>
            </a:r>
          </a:p>
          <a:p>
            <a:r>
              <a:rPr lang="es-ES"/>
              <a:t>Nous suivons </a:t>
            </a:r>
          </a:p>
          <a:p>
            <a:r>
              <a:rPr lang="es-ES"/>
              <a:t>Vous suivez </a:t>
            </a:r>
          </a:p>
          <a:p>
            <a:r>
              <a:rPr lang="es-ES"/>
              <a:t>Ils / Elles suivent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55801B-4659-2D4F-A83E-BEE4EE704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Vivre ( vivir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66E433-EC6B-B548-81CE-AC4B3BAF9E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vis</a:t>
            </a:r>
          </a:p>
          <a:p>
            <a:r>
              <a:rPr lang="es-ES"/>
              <a:t>Tu vis</a:t>
            </a:r>
          </a:p>
          <a:p>
            <a:r>
              <a:rPr lang="es-ES"/>
              <a:t>Il / Elle vit </a:t>
            </a:r>
          </a:p>
          <a:p>
            <a:r>
              <a:rPr lang="es-ES"/>
              <a:t>Nous vivons </a:t>
            </a:r>
          </a:p>
          <a:p>
            <a:r>
              <a:rPr lang="es-ES"/>
              <a:t>Vous vivez </a:t>
            </a:r>
          </a:p>
          <a:p>
            <a:r>
              <a:rPr lang="es-ES"/>
              <a:t>Ils / Elles vivent </a:t>
            </a:r>
          </a:p>
        </p:txBody>
      </p:sp>
    </p:spTree>
    <p:extLst>
      <p:ext uri="{BB962C8B-B14F-4D97-AF65-F5344CB8AC3E}">
        <p14:creationId xmlns:p14="http://schemas.microsoft.com/office/powerpoint/2010/main" val="358023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73699-6E1F-004F-9D16-22E0399C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PRESENTE DE LOS VERBOS REGULARES EN -ER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FD58CF-9991-B94F-B345-80FB7942A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Los verbos regulares en – ER se forman quitando “ER” del verbo ( en infinitivo) y añadiendo las terminaciones  : e, es, e, ons, ez, ent </a:t>
            </a:r>
          </a:p>
          <a:p>
            <a:r>
              <a:rPr lang="es-ES"/>
              <a:t>Por ejemplo: PARLER (  hablar ) </a:t>
            </a:r>
          </a:p>
          <a:p>
            <a:r>
              <a:rPr lang="es-ES"/>
              <a:t>Le quito –ER, me queda PARL y a esa raíz le añado las terminaciones  : e, es, e, ons, ez, ent .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11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D8DB2-F8DD-B741-92F3-C8341862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D9FF90-EFFE-4B4A-A20E-4E5E1E6F03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Ouvrir ( abrir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DE5E30-50EC-3147-8AAA-7B42266412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J’ ouvre </a:t>
            </a:r>
          </a:p>
          <a:p>
            <a:r>
              <a:rPr lang="es-ES"/>
              <a:t>Tu ouvres </a:t>
            </a:r>
          </a:p>
          <a:p>
            <a:r>
              <a:rPr lang="es-ES"/>
              <a:t>Il / Elle ouvre </a:t>
            </a:r>
          </a:p>
          <a:p>
            <a:r>
              <a:rPr lang="es-ES"/>
              <a:t>Nous ouvrons </a:t>
            </a:r>
          </a:p>
          <a:p>
            <a:r>
              <a:rPr lang="es-ES"/>
              <a:t>Vous ouvrez </a:t>
            </a:r>
          </a:p>
          <a:p>
            <a:r>
              <a:rPr lang="es-ES"/>
              <a:t>Ils / Elles ouvrent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4E81A-0F01-2F42-9853-3C73F1EAE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Accueillir ( acoger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8ACDE3-FB83-204D-BAE6-8883586BAC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J’ accueille </a:t>
            </a:r>
          </a:p>
          <a:p>
            <a:r>
              <a:rPr lang="es-ES"/>
              <a:t>Tu accueilles </a:t>
            </a:r>
          </a:p>
          <a:p>
            <a:r>
              <a:rPr lang="es-ES"/>
              <a:t>Il / Elle acueille </a:t>
            </a:r>
          </a:p>
          <a:p>
            <a:r>
              <a:rPr lang="es-ES"/>
              <a:t>Nous accueillons </a:t>
            </a:r>
          </a:p>
          <a:p>
            <a:r>
              <a:rPr lang="es-ES"/>
              <a:t>Vous accueillez </a:t>
            </a:r>
          </a:p>
          <a:p>
            <a:r>
              <a:rPr lang="es-ES"/>
              <a:t>Ils / Elles accueillent </a:t>
            </a:r>
          </a:p>
        </p:txBody>
      </p:sp>
    </p:spTree>
    <p:extLst>
      <p:ext uri="{BB962C8B-B14F-4D97-AF65-F5344CB8AC3E}">
        <p14:creationId xmlns:p14="http://schemas.microsoft.com/office/powerpoint/2010/main" val="2259542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0A514-57ED-F446-BEE9-CA32C00D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C8801B4-E6AE-BB45-9B84-EAF3290BB3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Aller ( ir 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9910B4-AA00-F047-9D9F-D04C75B478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vais </a:t>
            </a:r>
          </a:p>
          <a:p>
            <a:r>
              <a:rPr lang="es-ES"/>
              <a:t>Tu vas </a:t>
            </a:r>
          </a:p>
          <a:p>
            <a:r>
              <a:rPr lang="es-ES"/>
              <a:t>Il / Elle va</a:t>
            </a:r>
          </a:p>
          <a:p>
            <a:r>
              <a:rPr lang="es-ES"/>
              <a:t>Nous allons </a:t>
            </a:r>
          </a:p>
          <a:p>
            <a:r>
              <a:rPr lang="es-ES"/>
              <a:t>Vous allez </a:t>
            </a:r>
          </a:p>
          <a:p>
            <a:r>
              <a:rPr lang="es-ES"/>
              <a:t>Ils / Elles vont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BD1E15C-CA8D-DE44-8E0F-FB7782F45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F39928BF-08F4-734D-A795-13A3AF7CA6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73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459D5-C40A-564C-840C-950370A7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08373E-C6DE-6644-8757-B40E391206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Avoir ( tener 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D955D4-DC5E-A34B-AC88-5C68B9D309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J’ ai </a:t>
            </a:r>
          </a:p>
          <a:p>
            <a:r>
              <a:rPr lang="es-ES"/>
              <a:t>Tu as</a:t>
            </a:r>
          </a:p>
          <a:p>
            <a:r>
              <a:rPr lang="es-ES"/>
              <a:t>Il / Elle a</a:t>
            </a:r>
          </a:p>
          <a:p>
            <a:r>
              <a:rPr lang="es-ES"/>
              <a:t>Nous avons</a:t>
            </a:r>
          </a:p>
          <a:p>
            <a:r>
              <a:rPr lang="es-ES"/>
              <a:t>Vous avez </a:t>
            </a:r>
          </a:p>
          <a:p>
            <a:r>
              <a:rPr lang="es-ES"/>
              <a:t>Ils / Elles ont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A741-575E-8548-A657-80CECE74C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BDDE4E-8B9C-E34D-9B05-C943CD6DF41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16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A4694-6202-CC48-910F-92418C269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8BA512-84C5-7849-895C-E0E8349FA0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Être ( ser, estar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BDE937-6215-FE44-B725-1D9D34EB65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suis</a:t>
            </a:r>
          </a:p>
          <a:p>
            <a:r>
              <a:rPr lang="es-ES"/>
              <a:t>Tu es</a:t>
            </a:r>
          </a:p>
          <a:p>
            <a:r>
              <a:rPr lang="es-ES"/>
              <a:t>Il / Elle est</a:t>
            </a:r>
          </a:p>
          <a:p>
            <a:r>
              <a:rPr lang="es-ES"/>
              <a:t>Nous sommes</a:t>
            </a:r>
          </a:p>
          <a:p>
            <a:r>
              <a:rPr lang="es-ES"/>
              <a:t>Vous êtes </a:t>
            </a:r>
          </a:p>
          <a:p>
            <a:r>
              <a:rPr lang="es-ES"/>
              <a:t>Ils / Elles sont </a:t>
            </a:r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BA3952-CE0A-6E4D-A07C-5DB9FE6F8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595232-0BFF-BE45-B6D9-7F597D68AE0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067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96C8D-B123-454D-B433-FBF1D650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D0B5DE-A5FC-A24C-A176-909DEBC88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Prendre ( coger, tomar 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C53BE5-60E7-AD43-81DF-4FB4BACD7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prends </a:t>
            </a:r>
          </a:p>
          <a:p>
            <a:r>
              <a:rPr lang="es-ES"/>
              <a:t>Tu prends </a:t>
            </a:r>
          </a:p>
          <a:p>
            <a:r>
              <a:rPr lang="es-ES"/>
              <a:t>Il / Elle prend </a:t>
            </a:r>
          </a:p>
          <a:p>
            <a:r>
              <a:rPr lang="es-ES"/>
              <a:t>Nous prenons </a:t>
            </a:r>
          </a:p>
          <a:p>
            <a:r>
              <a:rPr lang="es-ES"/>
              <a:t>Vous prenez </a:t>
            </a:r>
          </a:p>
          <a:p>
            <a:r>
              <a:rPr lang="es-ES"/>
              <a:t>Ils / Elles prennent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22C46D-4C78-B243-95D4-E79ED9F20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841740-FCD3-F243-B7A3-BCDD98D7F48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854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7FE75-881D-FB47-A00A-8281EC42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0C16EB-3877-E643-B984-0DB37BAEAE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Dire ( decir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0E0636-F51F-E244-A479-0D26D1F788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dis</a:t>
            </a:r>
          </a:p>
          <a:p>
            <a:r>
              <a:rPr lang="es-ES"/>
              <a:t>Tu dis</a:t>
            </a:r>
          </a:p>
          <a:p>
            <a:r>
              <a:rPr lang="es-ES"/>
              <a:t>Il / Elle dit </a:t>
            </a:r>
          </a:p>
          <a:p>
            <a:r>
              <a:rPr lang="es-ES"/>
              <a:t>Nous disons </a:t>
            </a:r>
          </a:p>
          <a:p>
            <a:r>
              <a:rPr lang="es-ES"/>
              <a:t>Vous dites </a:t>
            </a:r>
          </a:p>
          <a:p>
            <a:r>
              <a:rPr lang="es-ES"/>
              <a:t>Ils / Elles disent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D7FB02-BA19-2C47-9EFB-D54A72C9A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FE5B61-616F-A64B-8753-96EB1CC846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843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20787-0249-3749-88D7-860075E8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0486B7-4A69-1B41-B29A-3B6612D1F8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Faire ( hacer 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526D79-709E-AB40-BD1B-6C6E097C8B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fais </a:t>
            </a:r>
          </a:p>
          <a:p>
            <a:r>
              <a:rPr lang="es-ES"/>
              <a:t>Tu fais </a:t>
            </a:r>
          </a:p>
          <a:p>
            <a:r>
              <a:rPr lang="es-ES"/>
              <a:t>Il / Elle fait </a:t>
            </a:r>
          </a:p>
          <a:p>
            <a:r>
              <a:rPr lang="es-ES"/>
              <a:t>Nous faisons </a:t>
            </a:r>
          </a:p>
          <a:p>
            <a:r>
              <a:rPr lang="es-ES"/>
              <a:t>Vous faites </a:t>
            </a:r>
          </a:p>
          <a:p>
            <a:r>
              <a:rPr lang="es-ES"/>
              <a:t>Ils / Elles font</a:t>
            </a:r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ED84E5-8834-BB4F-8DA4-8D90CCD5B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09765F-8B38-F24B-B89A-28C081F4D3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94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AC117-C84C-BF4D-B13F-F2F12AB5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PRESENTE DE LOS VERBOS REGULARES EN -ER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361898-9D24-E449-86D5-8EEDD60D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6" y="2117650"/>
            <a:ext cx="10396870" cy="4085893"/>
          </a:xfrm>
        </p:spPr>
        <p:txBody>
          <a:bodyPr/>
          <a:lstStyle/>
          <a:p>
            <a:pPr marL="0" indent="0">
              <a:buNone/>
            </a:pPr>
            <a:r>
              <a:rPr lang="es-ES"/>
              <a:t>=》 PARLER (  hablar ) </a:t>
            </a:r>
          </a:p>
          <a:p>
            <a:pPr marL="0" indent="0">
              <a:buNone/>
            </a:pPr>
            <a:r>
              <a:rPr lang="es-ES"/>
              <a:t>Je parle</a:t>
            </a:r>
          </a:p>
          <a:p>
            <a:pPr marL="0" indent="0">
              <a:buNone/>
            </a:pPr>
            <a:r>
              <a:rPr lang="es-ES"/>
              <a:t>Tu parles </a:t>
            </a:r>
          </a:p>
          <a:p>
            <a:pPr marL="0" indent="0">
              <a:buNone/>
            </a:pPr>
            <a:r>
              <a:rPr lang="es-ES"/>
              <a:t>Il / Elle parle</a:t>
            </a:r>
          </a:p>
          <a:p>
            <a:pPr marL="0" indent="0">
              <a:buNone/>
            </a:pPr>
            <a:r>
              <a:rPr lang="es-ES"/>
              <a:t>Nous parlons </a:t>
            </a:r>
          </a:p>
          <a:p>
            <a:pPr marL="0" indent="0">
              <a:buNone/>
            </a:pPr>
            <a:r>
              <a:rPr lang="es-ES"/>
              <a:t>Vous parlez</a:t>
            </a:r>
          </a:p>
          <a:p>
            <a:pPr marL="0" indent="0">
              <a:buNone/>
            </a:pPr>
            <a:r>
              <a:rPr lang="es-ES"/>
              <a:t>Ils / Elles parlent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27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929A6-7BB0-D24F-A800-7746CECD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PRESENTE DE LOS VERBOS REGULARES EN -IR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78FF0-E8BE-C84C-9176-EB916ECFE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Los verbos regulares en – IR se forman quitando “IR” del verbo ( en infinitivo) y añadiendo las terminaciones  : is, is, it, issons, issez, issent  </a:t>
            </a:r>
          </a:p>
          <a:p>
            <a:r>
              <a:rPr lang="es-ES"/>
              <a:t>Por ejemplo: FINIR (  terminar ) </a:t>
            </a:r>
          </a:p>
          <a:p>
            <a:r>
              <a:rPr lang="es-ES"/>
              <a:t>Le quito –IR, me queda FIN y a esa raíz le añado las terminaciones: is, is, it, issons, issez, issent .</a:t>
            </a:r>
          </a:p>
        </p:txBody>
      </p:sp>
    </p:spTree>
    <p:extLst>
      <p:ext uri="{BB962C8B-B14F-4D97-AF65-F5344CB8AC3E}">
        <p14:creationId xmlns:p14="http://schemas.microsoft.com/office/powerpoint/2010/main" val="14748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60E31-D0ED-AF4B-929B-F4A0BD1C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PRESENTE DE LOS VERBOS REGULARES EN -IR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8554CC-5B3B-6A4D-BFB6-5A5AC6569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/>
              <a:t>=》 FINIR (  terminar ) </a:t>
            </a:r>
          </a:p>
          <a:p>
            <a:pPr marL="0" indent="0">
              <a:buNone/>
            </a:pPr>
            <a:r>
              <a:rPr lang="es-ES"/>
              <a:t>Je finis</a:t>
            </a:r>
          </a:p>
          <a:p>
            <a:pPr marL="0" indent="0">
              <a:buNone/>
            </a:pPr>
            <a:r>
              <a:rPr lang="es-ES"/>
              <a:t>Tu finis </a:t>
            </a:r>
          </a:p>
          <a:p>
            <a:pPr marL="0" indent="0">
              <a:buNone/>
            </a:pPr>
            <a:r>
              <a:rPr lang="es-ES"/>
              <a:t>Il / Elle finit</a:t>
            </a:r>
          </a:p>
          <a:p>
            <a:pPr marL="0" indent="0">
              <a:buNone/>
            </a:pPr>
            <a:r>
              <a:rPr lang="es-ES"/>
              <a:t>Nous finissons </a:t>
            </a:r>
          </a:p>
          <a:p>
            <a:pPr marL="0" indent="0">
              <a:buNone/>
            </a:pPr>
            <a:r>
              <a:rPr lang="es-ES"/>
              <a:t>Vous finissez</a:t>
            </a:r>
          </a:p>
          <a:p>
            <a:pPr marL="0" indent="0">
              <a:buNone/>
            </a:pPr>
            <a:r>
              <a:rPr lang="es-ES"/>
              <a:t>Ils / Elles finissent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14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8BAB3-148C-154C-BC2A-4DC15857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PRESENTE DE LOS VERBOS IRREGULARES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D0AF4D-7911-5342-AD81-DC4334757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Los verbos irregulares pueden formarse de muy diferentres maneras, aunque sus terminaciones suelen ser:</a:t>
            </a:r>
          </a:p>
          <a:p>
            <a:r>
              <a:rPr lang="es-ES"/>
              <a:t>S/X</a:t>
            </a:r>
          </a:p>
          <a:p>
            <a:r>
              <a:rPr lang="es-ES"/>
              <a:t>S/X</a:t>
            </a:r>
          </a:p>
          <a:p>
            <a:r>
              <a:rPr lang="es-ES"/>
              <a:t>T/D</a:t>
            </a:r>
          </a:p>
          <a:p>
            <a:r>
              <a:rPr lang="es-ES"/>
              <a:t>ONS</a:t>
            </a:r>
          </a:p>
          <a:p>
            <a:r>
              <a:rPr lang="es-ES"/>
              <a:t>EZ/TES</a:t>
            </a:r>
          </a:p>
          <a:p>
            <a:r>
              <a:rPr lang="es-ES"/>
              <a:t>NT</a:t>
            </a:r>
          </a:p>
        </p:txBody>
      </p:sp>
    </p:spTree>
    <p:extLst>
      <p:ext uri="{BB962C8B-B14F-4D97-AF65-F5344CB8AC3E}">
        <p14:creationId xmlns:p14="http://schemas.microsoft.com/office/powerpoint/2010/main" val="89598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9FCB8-B36B-7E4C-BFC1-F3685606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PRESENTE DE LOS VERBOS IRREGULARES 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63672E-D1FD-1246-8019-6DB21CB7E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Como no hay ninguna regla para todos ellos, los estudiaremos por individualmente, parejas o grupos.</a:t>
            </a:r>
          </a:p>
          <a:p>
            <a:pPr marL="0" indent="0">
              <a:buNone/>
            </a:pPr>
            <a:endParaRPr lang="es-ES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9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5FC8D-3E0C-DE45-8C87-B353625E9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BBC2E6-0F04-1A4C-8488-9D3A06E88A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/>
              <a:t>POUVOIR ( PODER 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5F609C-29E7-6447-BA4D-BB107FD573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peux </a:t>
            </a:r>
          </a:p>
          <a:p>
            <a:r>
              <a:rPr lang="es-ES"/>
              <a:t>Tu peux</a:t>
            </a:r>
          </a:p>
          <a:p>
            <a:r>
              <a:rPr lang="es-ES"/>
              <a:t>Il / Elle peut </a:t>
            </a:r>
          </a:p>
          <a:p>
            <a:r>
              <a:rPr lang="es-ES"/>
              <a:t>Nous pouvons </a:t>
            </a:r>
          </a:p>
          <a:p>
            <a:r>
              <a:rPr lang="es-ES"/>
              <a:t>Vous pouvez</a:t>
            </a:r>
          </a:p>
          <a:p>
            <a:r>
              <a:rPr lang="es-ES"/>
              <a:t>Ils / Elles peuvent </a:t>
            </a:r>
          </a:p>
          <a:p>
            <a:endParaRPr lang="es-ES"/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46B001-45E9-CC40-A93D-895C385A0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/>
              <a:t>VOULOIR ( QUERER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7D6576-8666-6E43-A460-7FBA87622F6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Je veux </a:t>
            </a:r>
          </a:p>
          <a:p>
            <a:r>
              <a:rPr lang="es-ES"/>
              <a:t>Tu veux</a:t>
            </a:r>
          </a:p>
          <a:p>
            <a:r>
              <a:rPr lang="es-ES"/>
              <a:t>Il / Elle veut </a:t>
            </a:r>
          </a:p>
          <a:p>
            <a:r>
              <a:rPr lang="es-ES"/>
              <a:t>Nous voulons </a:t>
            </a:r>
          </a:p>
          <a:p>
            <a:r>
              <a:rPr lang="es-ES"/>
              <a:t>Vous voulez </a:t>
            </a:r>
          </a:p>
          <a:p>
            <a:r>
              <a:rPr lang="es-ES"/>
              <a:t>Ils / Elles veulent </a:t>
            </a:r>
          </a:p>
        </p:txBody>
      </p:sp>
    </p:spTree>
    <p:extLst>
      <p:ext uri="{BB962C8B-B14F-4D97-AF65-F5344CB8AC3E}">
        <p14:creationId xmlns:p14="http://schemas.microsoft.com/office/powerpoint/2010/main" val="373366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EE2AB-B071-E842-9791-0CEB7EC8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VERBOS IRREGULARES</a:t>
            </a:r>
            <a:r>
              <a:rPr lang="es-ES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094AE8-482D-D34A-954B-698A80EA90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Savoir ( saber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566118-B970-0342-ABE4-6891DD5027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sais </a:t>
            </a:r>
          </a:p>
          <a:p>
            <a:r>
              <a:rPr lang="es-ES"/>
              <a:t>Tu sais </a:t>
            </a:r>
          </a:p>
          <a:p>
            <a:r>
              <a:rPr lang="es-ES"/>
              <a:t>Il / Elle sait </a:t>
            </a:r>
          </a:p>
          <a:p>
            <a:r>
              <a:rPr lang="es-ES"/>
              <a:t>Nous savons </a:t>
            </a:r>
          </a:p>
          <a:p>
            <a:r>
              <a:rPr lang="es-ES"/>
              <a:t>Vous savez </a:t>
            </a:r>
          </a:p>
          <a:p>
            <a:r>
              <a:rPr lang="es-ES"/>
              <a:t>Ils / Elles savent </a:t>
            </a:r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1D86CA-0CD4-0A46-BDEB-6426A9039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Écrire ( escribir )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17FFB4-E6DB-414C-8F64-A66108C243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J’ écris </a:t>
            </a:r>
          </a:p>
          <a:p>
            <a:r>
              <a:rPr lang="es-ES"/>
              <a:t>Tu écris</a:t>
            </a:r>
          </a:p>
          <a:p>
            <a:r>
              <a:rPr lang="es-ES"/>
              <a:t>Il / Elle écrit </a:t>
            </a:r>
          </a:p>
          <a:p>
            <a:r>
              <a:rPr lang="es-ES"/>
              <a:t>Nous écrivons </a:t>
            </a:r>
          </a:p>
          <a:p>
            <a:r>
              <a:rPr lang="es-ES"/>
              <a:t>Vous écrivez</a:t>
            </a:r>
          </a:p>
          <a:p>
            <a:r>
              <a:rPr lang="es-ES"/>
              <a:t>Ils / Elles écrivent </a:t>
            </a:r>
          </a:p>
        </p:txBody>
      </p:sp>
    </p:spTree>
    <p:extLst>
      <p:ext uri="{BB962C8B-B14F-4D97-AF65-F5344CB8AC3E}">
        <p14:creationId xmlns:p14="http://schemas.microsoft.com/office/powerpoint/2010/main" val="2160383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EL PRESENTE</vt:lpstr>
      <vt:lpstr>EL PRESENTE DE LOS VERBOS REGULARES EN -ER</vt:lpstr>
      <vt:lpstr>EL PRESENTE DE LOS VERBOS REGULARES EN -ER</vt:lpstr>
      <vt:lpstr>EL PRESENTE DE LOS VERBOS REGULARES EN -IR</vt:lpstr>
      <vt:lpstr>EL PRESENTE DE LOS VERBOS REGULARES EN -IR</vt:lpstr>
      <vt:lpstr>EL PRESENTE DE LOS VERBOS IRREGULARES </vt:lpstr>
      <vt:lpstr>EL PRESENTE DE LOS 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  <vt:lpstr>VERBOS IRREGULARES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</dc:title>
  <dc:creator>Francisco lopez Roelas</dc:creator>
  <cp:lastModifiedBy>Francisco lopez Roelas</cp:lastModifiedBy>
  <cp:revision>3</cp:revision>
  <dcterms:created xsi:type="dcterms:W3CDTF">2020-04-07T08:16:43Z</dcterms:created>
  <dcterms:modified xsi:type="dcterms:W3CDTF">2020-04-07T11:38:36Z</dcterms:modified>
</cp:coreProperties>
</file>