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microsoft.com/office/2016/11/relationships/changesInfo" Target="changesInfos/changesInfo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lopez Roelas" userId="894930f4c9fa5e70" providerId="LiveId" clId="{BAF6697F-29CE-9E48-961A-0C0707C9B4FA}"/>
    <pc:docChg chg="modSld modMainMaster">
      <pc:chgData name="Francisco lopez Roelas" userId="894930f4c9fa5e70" providerId="LiveId" clId="{BAF6697F-29CE-9E48-961A-0C0707C9B4FA}" dt="2020-04-23T10:20:07.430" v="1" actId="12563"/>
      <pc:docMkLst>
        <pc:docMk/>
      </pc:docMkLst>
      <pc:sldChg chg="modTransition">
        <pc:chgData name="Francisco lopez Roelas" userId="894930f4c9fa5e70" providerId="LiveId" clId="{BAF6697F-29CE-9E48-961A-0C0707C9B4FA}" dt="2020-04-23T10:20:07.430" v="1" actId="12563"/>
        <pc:sldMkLst>
          <pc:docMk/>
          <pc:sldMk cId="2491225800" sldId="256"/>
        </pc:sldMkLst>
      </pc:sldChg>
      <pc:sldChg chg="modTransition">
        <pc:chgData name="Francisco lopez Roelas" userId="894930f4c9fa5e70" providerId="LiveId" clId="{BAF6697F-29CE-9E48-961A-0C0707C9B4FA}" dt="2020-04-23T10:20:07.430" v="1" actId="12563"/>
        <pc:sldMkLst>
          <pc:docMk/>
          <pc:sldMk cId="1991817736" sldId="258"/>
        </pc:sldMkLst>
      </pc:sldChg>
      <pc:sldChg chg="modTransition">
        <pc:chgData name="Francisco lopez Roelas" userId="894930f4c9fa5e70" providerId="LiveId" clId="{BAF6697F-29CE-9E48-961A-0C0707C9B4FA}" dt="2020-04-23T10:20:07.430" v="1" actId="12563"/>
        <pc:sldMkLst>
          <pc:docMk/>
          <pc:sldMk cId="516967019" sldId="259"/>
        </pc:sldMkLst>
      </pc:sldChg>
      <pc:sldChg chg="modTransition">
        <pc:chgData name="Francisco lopez Roelas" userId="894930f4c9fa5e70" providerId="LiveId" clId="{BAF6697F-29CE-9E48-961A-0C0707C9B4FA}" dt="2020-04-23T10:20:07.430" v="1" actId="12563"/>
        <pc:sldMkLst>
          <pc:docMk/>
          <pc:sldMk cId="83090200" sldId="260"/>
        </pc:sldMkLst>
      </pc:sldChg>
      <pc:sldMasterChg chg="modTransition modSldLayout">
        <pc:chgData name="Francisco lopez Roelas" userId="894930f4c9fa5e70" providerId="LiveId" clId="{BAF6697F-29CE-9E48-961A-0C0707C9B4FA}" dt="2020-04-23T10:20:07.430" v="1" actId="12563"/>
        <pc:sldMasterMkLst>
          <pc:docMk/>
          <pc:sldMasterMk cId="139180015" sldId="2147483648"/>
        </pc:sldMasterMkLst>
        <pc:sldLayoutChg chg="modTransition">
          <pc:chgData name="Francisco lopez Roelas" userId="894930f4c9fa5e70" providerId="LiveId" clId="{BAF6697F-29CE-9E48-961A-0C0707C9B4FA}" dt="2020-04-23T10:20:07.430" v="1" actId="12563"/>
          <pc:sldLayoutMkLst>
            <pc:docMk/>
            <pc:sldMasterMk cId="139180015" sldId="2147483648"/>
            <pc:sldLayoutMk cId="3385481814" sldId="2147483649"/>
          </pc:sldLayoutMkLst>
        </pc:sldLayoutChg>
        <pc:sldLayoutChg chg="modTransition">
          <pc:chgData name="Francisco lopez Roelas" userId="894930f4c9fa5e70" providerId="LiveId" clId="{BAF6697F-29CE-9E48-961A-0C0707C9B4FA}" dt="2020-04-23T10:20:07.430" v="1" actId="12563"/>
          <pc:sldLayoutMkLst>
            <pc:docMk/>
            <pc:sldMasterMk cId="139180015" sldId="2147483648"/>
            <pc:sldLayoutMk cId="2592641994" sldId="2147483650"/>
          </pc:sldLayoutMkLst>
        </pc:sldLayoutChg>
        <pc:sldLayoutChg chg="modTransition">
          <pc:chgData name="Francisco lopez Roelas" userId="894930f4c9fa5e70" providerId="LiveId" clId="{BAF6697F-29CE-9E48-961A-0C0707C9B4FA}" dt="2020-04-23T10:20:07.430" v="1" actId="12563"/>
          <pc:sldLayoutMkLst>
            <pc:docMk/>
            <pc:sldMasterMk cId="139180015" sldId="2147483648"/>
            <pc:sldLayoutMk cId="3637268538" sldId="2147483651"/>
          </pc:sldLayoutMkLst>
        </pc:sldLayoutChg>
        <pc:sldLayoutChg chg="modTransition">
          <pc:chgData name="Francisco lopez Roelas" userId="894930f4c9fa5e70" providerId="LiveId" clId="{BAF6697F-29CE-9E48-961A-0C0707C9B4FA}" dt="2020-04-23T10:20:07.430" v="1" actId="12563"/>
          <pc:sldLayoutMkLst>
            <pc:docMk/>
            <pc:sldMasterMk cId="139180015" sldId="2147483648"/>
            <pc:sldLayoutMk cId="3594178042" sldId="2147483652"/>
          </pc:sldLayoutMkLst>
        </pc:sldLayoutChg>
        <pc:sldLayoutChg chg="modTransition">
          <pc:chgData name="Francisco lopez Roelas" userId="894930f4c9fa5e70" providerId="LiveId" clId="{BAF6697F-29CE-9E48-961A-0C0707C9B4FA}" dt="2020-04-23T10:20:07.430" v="1" actId="12563"/>
          <pc:sldLayoutMkLst>
            <pc:docMk/>
            <pc:sldMasterMk cId="139180015" sldId="2147483648"/>
            <pc:sldLayoutMk cId="940649175" sldId="2147483653"/>
          </pc:sldLayoutMkLst>
        </pc:sldLayoutChg>
        <pc:sldLayoutChg chg="modTransition">
          <pc:chgData name="Francisco lopez Roelas" userId="894930f4c9fa5e70" providerId="LiveId" clId="{BAF6697F-29CE-9E48-961A-0C0707C9B4FA}" dt="2020-04-23T10:20:07.430" v="1" actId="12563"/>
          <pc:sldLayoutMkLst>
            <pc:docMk/>
            <pc:sldMasterMk cId="139180015" sldId="2147483648"/>
            <pc:sldLayoutMk cId="2569565197" sldId="2147483654"/>
          </pc:sldLayoutMkLst>
        </pc:sldLayoutChg>
        <pc:sldLayoutChg chg="modTransition">
          <pc:chgData name="Francisco lopez Roelas" userId="894930f4c9fa5e70" providerId="LiveId" clId="{BAF6697F-29CE-9E48-961A-0C0707C9B4FA}" dt="2020-04-23T10:20:07.430" v="1" actId="12563"/>
          <pc:sldLayoutMkLst>
            <pc:docMk/>
            <pc:sldMasterMk cId="139180015" sldId="2147483648"/>
            <pc:sldLayoutMk cId="3543295838" sldId="2147483655"/>
          </pc:sldLayoutMkLst>
        </pc:sldLayoutChg>
        <pc:sldLayoutChg chg="modTransition">
          <pc:chgData name="Francisco lopez Roelas" userId="894930f4c9fa5e70" providerId="LiveId" clId="{BAF6697F-29CE-9E48-961A-0C0707C9B4FA}" dt="2020-04-23T10:20:07.430" v="1" actId="12563"/>
          <pc:sldLayoutMkLst>
            <pc:docMk/>
            <pc:sldMasterMk cId="139180015" sldId="2147483648"/>
            <pc:sldLayoutMk cId="1875436634" sldId="2147483656"/>
          </pc:sldLayoutMkLst>
        </pc:sldLayoutChg>
        <pc:sldLayoutChg chg="modTransition">
          <pc:chgData name="Francisco lopez Roelas" userId="894930f4c9fa5e70" providerId="LiveId" clId="{BAF6697F-29CE-9E48-961A-0C0707C9B4FA}" dt="2020-04-23T10:20:07.430" v="1" actId="12563"/>
          <pc:sldLayoutMkLst>
            <pc:docMk/>
            <pc:sldMasterMk cId="139180015" sldId="2147483648"/>
            <pc:sldLayoutMk cId="3027373888" sldId="2147483657"/>
          </pc:sldLayoutMkLst>
        </pc:sldLayoutChg>
        <pc:sldLayoutChg chg="modTransition">
          <pc:chgData name="Francisco lopez Roelas" userId="894930f4c9fa5e70" providerId="LiveId" clId="{BAF6697F-29CE-9E48-961A-0C0707C9B4FA}" dt="2020-04-23T10:20:07.430" v="1" actId="12563"/>
          <pc:sldLayoutMkLst>
            <pc:docMk/>
            <pc:sldMasterMk cId="139180015" sldId="2147483648"/>
            <pc:sldLayoutMk cId="3862957054" sldId="2147483658"/>
          </pc:sldLayoutMkLst>
        </pc:sldLayoutChg>
        <pc:sldLayoutChg chg="modTransition">
          <pc:chgData name="Francisco lopez Roelas" userId="894930f4c9fa5e70" providerId="LiveId" clId="{BAF6697F-29CE-9E48-961A-0C0707C9B4FA}" dt="2020-04-23T10:20:07.430" v="1" actId="12563"/>
          <pc:sldLayoutMkLst>
            <pc:docMk/>
            <pc:sldMasterMk cId="139180015" sldId="2147483648"/>
            <pc:sldLayoutMk cId="248193244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B4D1B-3BFF-4C44-9E73-9B4C3CE90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45DFF9-E3AD-7C47-AF6D-313F8A87C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0D3B5B-B3E8-B249-92BA-9114746A6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8A48CA-7FE3-9F4A-B713-686EED3E7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AA49B8-8E85-7647-BD9E-0083AA32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5481814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CF2B3-96B5-1049-B4F1-CB19538F6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193067-2697-FA4B-8AFD-6FF13D8CB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3D31EF-64FD-9B41-B84F-62FD614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CC0417-4580-FC45-84EA-4D210CBE5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CB3532-6A0A-CE4A-831A-FEAE789E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295705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9D261FD-1345-DE47-BD83-AD654F821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A4AC05-C304-A447-9422-EDD117452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240F6E-B483-384B-83C5-72BC57649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696E3D-109D-C741-832A-C5490C54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0BEECA-DB5B-CA42-B00F-171CB2D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193244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1A31CB-6E38-0C45-8FB3-90BD99CEF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1AD022-0841-8248-A8F4-2F8FF9BAE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E89FD0-BCED-7740-9148-38394F2FA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09D0F6-7442-5D44-B59D-D2D7149EF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7725C2-3C67-C84A-92D4-69AA66618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264199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13BAA-AEEA-D14B-AC04-D4E9E4827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038769-77CE-354C-84F3-C0D02BDAE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B0422A-8787-0846-BC20-24E55F476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93E560-E52E-8444-9899-6975A7A1A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00FEFA-217A-734E-81B2-A6B17503B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726853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D7B83A-349E-874B-AA2D-74452CCB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BC67CA-7612-BA41-91B9-C2EF60C7E6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97B26F-A142-EB43-AA6F-600BA0313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78C854-99DA-8346-AD3B-EE7B701C7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715A2D-EB19-5149-8E7F-1B553875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46DF12-BBE8-C048-BBE8-D33E80F50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17804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09B5C-F156-7A46-BF85-E45575A61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746ADC-F445-E147-9FC7-EE31C6176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516426-6361-F14F-9D06-D60D32FB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E6E1290-FC94-6845-A297-5E4988807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26610E9-2128-B244-9DF2-CC52AB04C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31BA353-833B-6F43-9390-BECF32219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50D0E5F-6463-DE42-9FCA-E77CE97E1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BCC919F-953F-0149-B34F-E31D2275C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064917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371756-8840-7644-B027-01B51EA61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10D7959-D064-F640-AB9F-7597F17D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6EDB2A-BB43-FB49-B6E4-1C0CF81AF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1746F94-68CD-9644-8493-B4688A71E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956519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FA1C718-F75E-DC4A-BE92-381E4E0B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A9DB6A1-678C-1C4C-A877-7B441E4A3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8121A2B-0194-2B4B-9070-21BF8D288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329583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2F8420-51A3-BC47-BB90-C6F01C98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3629A9-54B9-0043-8652-87A588DB1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9C70E3-978F-B546-9188-0CC5F5F0B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51FC1B-0810-B343-B10C-DAD11C139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F68FB5-FC18-1042-8D9E-D7A6A12E6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F6C3BE-D05F-7F4D-8B79-7CF718A03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43663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DC0A0-9283-BD46-88A4-1919F081F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0A90BC-F952-6845-9F41-420DEDE89C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BAD1CB-740D-D94B-A8BA-F552265A7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21A465-F41F-BE41-A542-9378EE952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F077DE-378F-3D4E-9D8A-1C5C347F3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5C78C4-82A8-8345-B147-38501365F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37388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4CCF42-7156-CF4F-9B4C-AAE81CB66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07478C-D1F9-AF40-ABCA-7D3497B93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7E5304-C81C-9E4A-B5B8-AD08B70F94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D9BC3-7FB0-D342-B726-E8414DA72ED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DCC873-47D5-3F45-B6C5-40B6E49BF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4A7EC2-CF90-3F41-988A-573AA4E66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AF7BD-1819-4F48-A062-803BCED3BA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8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43D305-3CD2-524A-953D-9AD9F4A8A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COMPARATIVO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9CD4DD-53E8-0A49-9877-D6E5CE2BA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El comparativo puede ser de:</a:t>
            </a:r>
          </a:p>
          <a:p>
            <a:pPr marL="514350" indent="-514350">
              <a:buFont typeface="+mj-lt"/>
              <a:buAutoNum type="arabicPeriod"/>
            </a:pPr>
            <a:r>
              <a:rPr lang="es-ES"/>
              <a:t>Superioridad</a:t>
            </a:r>
          </a:p>
          <a:p>
            <a:pPr marL="514350" indent="-514350">
              <a:buFont typeface="+mj-lt"/>
              <a:buAutoNum type="arabicPeriod"/>
            </a:pPr>
            <a:r>
              <a:rPr lang="es-ES"/>
              <a:t>Inferioridad </a:t>
            </a:r>
          </a:p>
          <a:p>
            <a:pPr marL="514350" indent="-514350">
              <a:buFont typeface="+mj-lt"/>
              <a:buAutoNum type="arabicPeriod"/>
            </a:pPr>
            <a:r>
              <a:rPr lang="es-ES"/>
              <a:t>Igualdad</a:t>
            </a:r>
          </a:p>
          <a:p>
            <a:endParaRPr lang="es-ES"/>
          </a:p>
          <a:p>
            <a:r>
              <a:rPr lang="es-ES"/>
              <a:t>Se puede comparar utilizando adjetivos, sustantivos u otros elementos de una oración.  Nos centraremos en los adjetivos y los sustantivos. </a:t>
            </a:r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22580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43D305-3CD2-524A-953D-9AD9F4A8A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COMPARATIVO 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594B746C-8707-0F47-A951-751A015145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400207"/>
              </p:ext>
            </p:extLst>
          </p:nvPr>
        </p:nvGraphicFramePr>
        <p:xfrm>
          <a:off x="1949303" y="2011572"/>
          <a:ext cx="8485035" cy="2834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8345">
                  <a:extLst>
                    <a:ext uri="{9D8B030D-6E8A-4147-A177-3AD203B41FA5}">
                      <a16:colId xmlns:a16="http://schemas.microsoft.com/office/drawing/2014/main" val="4128494896"/>
                    </a:ext>
                  </a:extLst>
                </a:gridCol>
                <a:gridCol w="2828345">
                  <a:extLst>
                    <a:ext uri="{9D8B030D-6E8A-4147-A177-3AD203B41FA5}">
                      <a16:colId xmlns:a16="http://schemas.microsoft.com/office/drawing/2014/main" val="840185204"/>
                    </a:ext>
                  </a:extLst>
                </a:gridCol>
                <a:gridCol w="2828345">
                  <a:extLst>
                    <a:ext uri="{9D8B030D-6E8A-4147-A177-3AD203B41FA5}">
                      <a16:colId xmlns:a16="http://schemas.microsoft.com/office/drawing/2014/main" val="2202687093"/>
                    </a:ext>
                  </a:extLst>
                </a:gridCol>
              </a:tblGrid>
              <a:tr h="708714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Adjetivos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Sustantivos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699332"/>
                  </a:ext>
                </a:extLst>
              </a:tr>
              <a:tr h="708714">
                <a:tc>
                  <a:txBody>
                    <a:bodyPr/>
                    <a:lstStyle/>
                    <a:p>
                      <a:r>
                        <a:rPr lang="es-ES"/>
                        <a:t>Superioridad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plus…adjetivo…que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plus de…sustantivo…que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05545"/>
                  </a:ext>
                </a:extLst>
              </a:tr>
              <a:tr h="708714">
                <a:tc>
                  <a:txBody>
                    <a:bodyPr/>
                    <a:lstStyle/>
                    <a:p>
                      <a:r>
                        <a:rPr lang="es-ES"/>
                        <a:t>Inferioridad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moins …adjetivo…que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moins de…sustantivo…que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355080"/>
                  </a:ext>
                </a:extLst>
              </a:tr>
              <a:tr h="708714">
                <a:tc>
                  <a:txBody>
                    <a:bodyPr/>
                    <a:lstStyle/>
                    <a:p>
                      <a:r>
                        <a:rPr lang="es-ES"/>
                        <a:t>Igualdad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aussi …adjetivo…que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autant de…sustantivo…que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85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9020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43D305-3CD2-524A-953D-9AD9F4A8A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COMPARATIVO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9CD4DD-53E8-0A49-9877-D6E5CE2BA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Por ejemplo:</a:t>
            </a:r>
          </a:p>
          <a:p>
            <a:r>
              <a:rPr lang="es-ES"/>
              <a:t>Vous avez une maison plus grande que ma maison</a:t>
            </a:r>
          </a:p>
          <a:p>
            <a:r>
              <a:rPr lang="es-ES"/>
              <a:t>Les livres sont moins intéressants que les jeux-vidéo </a:t>
            </a:r>
          </a:p>
          <a:p>
            <a:r>
              <a:rPr lang="es-ES"/>
              <a:t>Je suis aussi fort que mes amis</a:t>
            </a:r>
          </a:p>
          <a:p>
            <a:endParaRPr lang="es-ES"/>
          </a:p>
          <a:p>
            <a:r>
              <a:rPr lang="es-ES"/>
              <a:t>Nous avons plus de jouets que d’autres encanta</a:t>
            </a:r>
          </a:p>
          <a:p>
            <a:r>
              <a:rPr lang="es-ES"/>
              <a:t>Tu fais moins de devoirs que tes camarades </a:t>
            </a:r>
          </a:p>
          <a:p>
            <a:r>
              <a:rPr lang="es-ES"/>
              <a:t>Elle a autant de force que moi</a:t>
            </a:r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967019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43D305-3CD2-524A-953D-9AD9F4A8A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COMPARATIVO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9CD4DD-53E8-0A49-9877-D6E5CE2BA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Excepciones:</a:t>
            </a:r>
          </a:p>
          <a:p>
            <a:endParaRPr lang="es-ES"/>
          </a:p>
          <a:p>
            <a:r>
              <a:rPr lang="es-ES"/>
              <a:t>bon (ne)(s) – meilleur (e)(s)</a:t>
            </a:r>
          </a:p>
          <a:p>
            <a:r>
              <a:rPr lang="es-ES"/>
              <a:t>petit (e)(s) – moindre (s)</a:t>
            </a:r>
          </a:p>
          <a:p>
            <a:r>
              <a:rPr lang="es-ES"/>
              <a:t>mauvais (e)(s) – pire ( s)</a:t>
            </a:r>
          </a:p>
        </p:txBody>
      </p:sp>
    </p:spTree>
    <p:extLst>
      <p:ext uri="{BB962C8B-B14F-4D97-AF65-F5344CB8AC3E}">
        <p14:creationId xmlns:p14="http://schemas.microsoft.com/office/powerpoint/2010/main" val="199181773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EL COMPARATIVO </vt:lpstr>
      <vt:lpstr>EL COMPARATIVO </vt:lpstr>
      <vt:lpstr>EL COMPARATIVO </vt:lpstr>
      <vt:lpstr>EL COMPARATIVO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COMPARATIVO </dc:title>
  <dc:creator>Francisco lopez Roelas</dc:creator>
  <cp:lastModifiedBy>Francisco lopez Roelas</cp:lastModifiedBy>
  <cp:revision>2</cp:revision>
  <dcterms:created xsi:type="dcterms:W3CDTF">2020-04-12T07:26:20Z</dcterms:created>
  <dcterms:modified xsi:type="dcterms:W3CDTF">2020-04-23T10:20:10Z</dcterms:modified>
</cp:coreProperties>
</file>