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56" r:id="rId6"/>
    <p:sldId id="257" r:id="rId7"/>
    <p:sldId id="258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microsoft.com/office/2016/11/relationships/changesInfo" Target="changesInfos/changesInfo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isco lopez Roelas" userId="894930f4c9fa5e70" providerId="LiveId" clId="{BABB4381-2757-A542-BF9D-74ED8D2B0D72}"/>
    <pc:docChg chg="undo custSel addSld modSld sldOrd modMainMaster">
      <pc:chgData name="Francisco lopez Roelas" userId="894930f4c9fa5e70" providerId="LiveId" clId="{BABB4381-2757-A542-BF9D-74ED8D2B0D72}" dt="2020-04-15T17:43:24.975" v="3965" actId="12563"/>
      <pc:docMkLst>
        <pc:docMk/>
      </pc:docMkLst>
      <pc:sldChg chg="addSp delSp modSp modTransition">
        <pc:chgData name="Francisco lopez Roelas" userId="894930f4c9fa5e70" providerId="LiveId" clId="{BABB4381-2757-A542-BF9D-74ED8D2B0D72}" dt="2020-04-15T17:43:24.975" v="3965" actId="12563"/>
        <pc:sldMkLst>
          <pc:docMk/>
          <pc:sldMk cId="2016334134" sldId="256"/>
        </pc:sldMkLst>
        <pc:spChg chg="mod">
          <ac:chgData name="Francisco lopez Roelas" userId="894930f4c9fa5e70" providerId="LiveId" clId="{BABB4381-2757-A542-BF9D-74ED8D2B0D72}" dt="2020-04-15T17:41:29.274" v="3951" actId="207"/>
          <ac:spMkLst>
            <pc:docMk/>
            <pc:sldMk cId="2016334134" sldId="256"/>
            <ac:spMk id="2" creationId="{F352191A-3A7D-E443-8DC4-99F95B47C5CC}"/>
          </ac:spMkLst>
        </pc:spChg>
        <pc:spChg chg="mod">
          <ac:chgData name="Francisco lopez Roelas" userId="894930f4c9fa5e70" providerId="LiveId" clId="{BABB4381-2757-A542-BF9D-74ED8D2B0D72}" dt="2020-04-15T15:46:15.459" v="38" actId="27636"/>
          <ac:spMkLst>
            <pc:docMk/>
            <pc:sldMk cId="2016334134" sldId="256"/>
            <ac:spMk id="4" creationId="{FB3EA0D2-0EAE-7348-87FA-98F42B3C0B84}"/>
          </ac:spMkLst>
        </pc:spChg>
        <pc:spChg chg="mod">
          <ac:chgData name="Francisco lopez Roelas" userId="894930f4c9fa5e70" providerId="LiveId" clId="{BABB4381-2757-A542-BF9D-74ED8D2B0D72}" dt="2020-04-15T15:51:22.451" v="233" actId="20577"/>
          <ac:spMkLst>
            <pc:docMk/>
            <pc:sldMk cId="2016334134" sldId="256"/>
            <ac:spMk id="6" creationId="{AFA41512-4E3F-134A-9F10-91FD2782D095}"/>
          </ac:spMkLst>
        </pc:spChg>
        <pc:graphicFrameChg chg="add del mod modGraphic">
          <ac:chgData name="Francisco lopez Roelas" userId="894930f4c9fa5e70" providerId="LiveId" clId="{BABB4381-2757-A542-BF9D-74ED8D2B0D72}" dt="2020-04-15T15:49:39.510" v="163" actId="21"/>
          <ac:graphicFrameMkLst>
            <pc:docMk/>
            <pc:sldMk cId="2016334134" sldId="256"/>
            <ac:graphicFrameMk id="8" creationId="{EEF9DE49-85F4-DC42-B0AC-D168F6F35F4C}"/>
          </ac:graphicFrameMkLst>
        </pc:graphicFrameChg>
      </pc:sldChg>
      <pc:sldChg chg="addSp delSp modSp new modTransition">
        <pc:chgData name="Francisco lopez Roelas" userId="894930f4c9fa5e70" providerId="LiveId" clId="{BABB4381-2757-A542-BF9D-74ED8D2B0D72}" dt="2020-04-15T17:43:24.975" v="3965" actId="12563"/>
        <pc:sldMkLst>
          <pc:docMk/>
          <pc:sldMk cId="1501206619" sldId="257"/>
        </pc:sldMkLst>
        <pc:spChg chg="mod">
          <ac:chgData name="Francisco lopez Roelas" userId="894930f4c9fa5e70" providerId="LiveId" clId="{BABB4381-2757-A542-BF9D-74ED8D2B0D72}" dt="2020-04-15T17:41:46.841" v="3953" actId="207"/>
          <ac:spMkLst>
            <pc:docMk/>
            <pc:sldMk cId="1501206619" sldId="257"/>
            <ac:spMk id="2" creationId="{29E0C79E-B3DC-7849-8B41-DD027143CA89}"/>
          </ac:spMkLst>
        </pc:spChg>
        <pc:spChg chg="mod">
          <ac:chgData name="Francisco lopez Roelas" userId="894930f4c9fa5e70" providerId="LiveId" clId="{BABB4381-2757-A542-BF9D-74ED8D2B0D72}" dt="2020-04-15T15:59:26.391" v="295" actId="22"/>
          <ac:spMkLst>
            <pc:docMk/>
            <pc:sldMk cId="1501206619" sldId="257"/>
            <ac:spMk id="3" creationId="{47BEE9A6-9060-0A49-A90F-6DCBA8D37C54}"/>
          </ac:spMkLst>
        </pc:spChg>
        <pc:spChg chg="mod">
          <ac:chgData name="Francisco lopez Roelas" userId="894930f4c9fa5e70" providerId="LiveId" clId="{BABB4381-2757-A542-BF9D-74ED8D2B0D72}" dt="2020-04-15T16:00:59.174" v="311" actId="5793"/>
          <ac:spMkLst>
            <pc:docMk/>
            <pc:sldMk cId="1501206619" sldId="257"/>
            <ac:spMk id="4" creationId="{6CA74DDD-0630-5142-B5A8-A2286DBC0510}"/>
          </ac:spMkLst>
        </pc:spChg>
        <pc:spChg chg="mod">
          <ac:chgData name="Francisco lopez Roelas" userId="894930f4c9fa5e70" providerId="LiveId" clId="{BABB4381-2757-A542-BF9D-74ED8D2B0D72}" dt="2020-04-15T16:01:37.242" v="314" actId="22"/>
          <ac:spMkLst>
            <pc:docMk/>
            <pc:sldMk cId="1501206619" sldId="257"/>
            <ac:spMk id="5" creationId="{FFA97CF4-7D26-2144-B089-5A9B7C262D80}"/>
          </ac:spMkLst>
        </pc:spChg>
        <pc:spChg chg="mod">
          <ac:chgData name="Francisco lopez Roelas" userId="894930f4c9fa5e70" providerId="LiveId" clId="{BABB4381-2757-A542-BF9D-74ED8D2B0D72}" dt="2020-04-15T16:07:06.289" v="361" actId="22"/>
          <ac:spMkLst>
            <pc:docMk/>
            <pc:sldMk cId="1501206619" sldId="257"/>
            <ac:spMk id="6" creationId="{2F5F5EE8-5AF6-6B41-93BF-5CBCDDD6EF79}"/>
          </ac:spMkLst>
        </pc:spChg>
        <pc:graphicFrameChg chg="add del mod modGraphic">
          <ac:chgData name="Francisco lopez Roelas" userId="894930f4c9fa5e70" providerId="LiveId" clId="{BABB4381-2757-A542-BF9D-74ED8D2B0D72}" dt="2020-04-15T16:08:26.938" v="385" actId="21"/>
          <ac:graphicFrameMkLst>
            <pc:docMk/>
            <pc:sldMk cId="1501206619" sldId="257"/>
            <ac:graphicFrameMk id="8" creationId="{95A0A11B-F2CB-324A-A456-7904F5A3DCD2}"/>
          </ac:graphicFrameMkLst>
        </pc:graphicFrameChg>
      </pc:sldChg>
      <pc:sldChg chg="addSp delSp modSp new ord modTransition">
        <pc:chgData name="Francisco lopez Roelas" userId="894930f4c9fa5e70" providerId="LiveId" clId="{BABB4381-2757-A542-BF9D-74ED8D2B0D72}" dt="2020-04-15T17:43:24.975" v="3965" actId="12563"/>
        <pc:sldMkLst>
          <pc:docMk/>
          <pc:sldMk cId="1514402958" sldId="258"/>
        </pc:sldMkLst>
        <pc:spChg chg="mod">
          <ac:chgData name="Francisco lopez Roelas" userId="894930f4c9fa5e70" providerId="LiveId" clId="{BABB4381-2757-A542-BF9D-74ED8D2B0D72}" dt="2020-04-15T17:42:05.843" v="3955" actId="207"/>
          <ac:spMkLst>
            <pc:docMk/>
            <pc:sldMk cId="1514402958" sldId="258"/>
            <ac:spMk id="2" creationId="{80F7DC36-4D41-1F41-82F5-F9B9BF4F4227}"/>
          </ac:spMkLst>
        </pc:spChg>
        <pc:spChg chg="mod">
          <ac:chgData name="Francisco lopez Roelas" userId="894930f4c9fa5e70" providerId="LiveId" clId="{BABB4381-2757-A542-BF9D-74ED8D2B0D72}" dt="2020-04-15T16:16:59.315" v="580" actId="20577"/>
          <ac:spMkLst>
            <pc:docMk/>
            <pc:sldMk cId="1514402958" sldId="258"/>
            <ac:spMk id="3" creationId="{23A9CCD0-F08E-7D44-827B-A5CDD608CE89}"/>
          </ac:spMkLst>
        </pc:spChg>
        <pc:spChg chg="mod">
          <ac:chgData name="Francisco lopez Roelas" userId="894930f4c9fa5e70" providerId="LiveId" clId="{BABB4381-2757-A542-BF9D-74ED8D2B0D72}" dt="2020-04-15T16:16:28.753" v="570" actId="20577"/>
          <ac:spMkLst>
            <pc:docMk/>
            <pc:sldMk cId="1514402958" sldId="258"/>
            <ac:spMk id="4" creationId="{8027596A-2112-6A40-A01C-B147EF61063B}"/>
          </ac:spMkLst>
        </pc:spChg>
        <pc:spChg chg="mod">
          <ac:chgData name="Francisco lopez Roelas" userId="894930f4c9fa5e70" providerId="LiveId" clId="{BABB4381-2757-A542-BF9D-74ED8D2B0D72}" dt="2020-04-15T16:17:12.232" v="591" actId="20577"/>
          <ac:spMkLst>
            <pc:docMk/>
            <pc:sldMk cId="1514402958" sldId="258"/>
            <ac:spMk id="5" creationId="{5F362A63-9147-EE47-82CB-16175AB0A82E}"/>
          </ac:spMkLst>
        </pc:spChg>
        <pc:spChg chg="mod">
          <ac:chgData name="Francisco lopez Roelas" userId="894930f4c9fa5e70" providerId="LiveId" clId="{BABB4381-2757-A542-BF9D-74ED8D2B0D72}" dt="2020-04-15T16:15:38.477" v="543" actId="20577"/>
          <ac:spMkLst>
            <pc:docMk/>
            <pc:sldMk cId="1514402958" sldId="258"/>
            <ac:spMk id="6" creationId="{66BE471E-3567-8341-AF05-AD931CDC5332}"/>
          </ac:spMkLst>
        </pc:spChg>
        <pc:graphicFrameChg chg="add del mod modGraphic">
          <ac:chgData name="Francisco lopez Roelas" userId="894930f4c9fa5e70" providerId="LiveId" clId="{BABB4381-2757-A542-BF9D-74ED8D2B0D72}" dt="2020-04-15T16:17:04.572" v="581" actId="21"/>
          <ac:graphicFrameMkLst>
            <pc:docMk/>
            <pc:sldMk cId="1514402958" sldId="258"/>
            <ac:graphicFrameMk id="8" creationId="{2B898BB0-799F-6143-A6BA-5E4D04D9B7BF}"/>
          </ac:graphicFrameMkLst>
        </pc:graphicFrameChg>
      </pc:sldChg>
      <pc:sldChg chg="delSp modSp new mod ord modTransition modClrScheme chgLayout">
        <pc:chgData name="Francisco lopez Roelas" userId="894930f4c9fa5e70" providerId="LiveId" clId="{BABB4381-2757-A542-BF9D-74ED8D2B0D72}" dt="2020-04-15T17:43:24.975" v="3965" actId="12563"/>
        <pc:sldMkLst>
          <pc:docMk/>
          <pc:sldMk cId="3984214640" sldId="259"/>
        </pc:sldMkLst>
        <pc:spChg chg="mod ord">
          <ac:chgData name="Francisco lopez Roelas" userId="894930f4c9fa5e70" providerId="LiveId" clId="{BABB4381-2757-A542-BF9D-74ED8D2B0D72}" dt="2020-04-15T17:40:31.946" v="3943" actId="207"/>
          <ac:spMkLst>
            <pc:docMk/>
            <pc:sldMk cId="3984214640" sldId="259"/>
            <ac:spMk id="2" creationId="{22DA1CB4-B51B-9A4F-B06D-2F3BE5C90E8C}"/>
          </ac:spMkLst>
        </pc:spChg>
        <pc:spChg chg="del">
          <ac:chgData name="Francisco lopez Roelas" userId="894930f4c9fa5e70" providerId="LiveId" clId="{BABB4381-2757-A542-BF9D-74ED8D2B0D72}" dt="2020-04-15T16:17:51.694" v="614" actId="700"/>
          <ac:spMkLst>
            <pc:docMk/>
            <pc:sldMk cId="3984214640" sldId="259"/>
            <ac:spMk id="3" creationId="{235DFAA3-1443-0142-B1CB-2C2C9152C74D}"/>
          </ac:spMkLst>
        </pc:spChg>
        <pc:spChg chg="mod ord">
          <ac:chgData name="Francisco lopez Roelas" userId="894930f4c9fa5e70" providerId="LiveId" clId="{BABB4381-2757-A542-BF9D-74ED8D2B0D72}" dt="2020-04-15T16:25:47.546" v="1066" actId="20577"/>
          <ac:spMkLst>
            <pc:docMk/>
            <pc:sldMk cId="3984214640" sldId="259"/>
            <ac:spMk id="4" creationId="{50F9A914-8695-4046-AE77-BC0E1C0C8841}"/>
          </ac:spMkLst>
        </pc:spChg>
        <pc:spChg chg="del">
          <ac:chgData name="Francisco lopez Roelas" userId="894930f4c9fa5e70" providerId="LiveId" clId="{BABB4381-2757-A542-BF9D-74ED8D2B0D72}" dt="2020-04-15T16:17:51.694" v="614" actId="700"/>
          <ac:spMkLst>
            <pc:docMk/>
            <pc:sldMk cId="3984214640" sldId="259"/>
            <ac:spMk id="5" creationId="{87DC4AF9-5AAF-7641-94FB-9D43C8BF9AC6}"/>
          </ac:spMkLst>
        </pc:spChg>
        <pc:spChg chg="del">
          <ac:chgData name="Francisco lopez Roelas" userId="894930f4c9fa5e70" providerId="LiveId" clId="{BABB4381-2757-A542-BF9D-74ED8D2B0D72}" dt="2020-04-15T16:17:51.694" v="614" actId="700"/>
          <ac:spMkLst>
            <pc:docMk/>
            <pc:sldMk cId="3984214640" sldId="259"/>
            <ac:spMk id="6" creationId="{3F0BF87D-1F53-0147-812D-199AC068CF82}"/>
          </ac:spMkLst>
        </pc:spChg>
      </pc:sldChg>
      <pc:sldChg chg="modSp new ord modTransition">
        <pc:chgData name="Francisco lopez Roelas" userId="894930f4c9fa5e70" providerId="LiveId" clId="{BABB4381-2757-A542-BF9D-74ED8D2B0D72}" dt="2020-04-15T17:43:24.975" v="3965" actId="12563"/>
        <pc:sldMkLst>
          <pc:docMk/>
          <pc:sldMk cId="253749415" sldId="260"/>
        </pc:sldMkLst>
        <pc:spChg chg="mod">
          <ac:chgData name="Francisco lopez Roelas" userId="894930f4c9fa5e70" providerId="LiveId" clId="{BABB4381-2757-A542-BF9D-74ED8D2B0D72}" dt="2020-04-15T17:40:44.116" v="3945" actId="207"/>
          <ac:spMkLst>
            <pc:docMk/>
            <pc:sldMk cId="253749415" sldId="260"/>
            <ac:spMk id="2" creationId="{D20C8D9F-07CB-C442-A602-6DAD4E52558B}"/>
          </ac:spMkLst>
        </pc:spChg>
        <pc:spChg chg="mod">
          <ac:chgData name="Francisco lopez Roelas" userId="894930f4c9fa5e70" providerId="LiveId" clId="{BABB4381-2757-A542-BF9D-74ED8D2B0D72}" dt="2020-04-15T16:31:02.210" v="1446" actId="20577"/>
          <ac:spMkLst>
            <pc:docMk/>
            <pc:sldMk cId="253749415" sldId="260"/>
            <ac:spMk id="3" creationId="{45C49E6B-F36F-8B49-AEF1-7533749DC6C1}"/>
          </ac:spMkLst>
        </pc:spChg>
      </pc:sldChg>
      <pc:sldChg chg="modSp new ord modTransition">
        <pc:chgData name="Francisco lopez Roelas" userId="894930f4c9fa5e70" providerId="LiveId" clId="{BABB4381-2757-A542-BF9D-74ED8D2B0D72}" dt="2020-04-15T17:43:24.975" v="3965" actId="12563"/>
        <pc:sldMkLst>
          <pc:docMk/>
          <pc:sldMk cId="2235329548" sldId="261"/>
        </pc:sldMkLst>
        <pc:spChg chg="mod">
          <ac:chgData name="Francisco lopez Roelas" userId="894930f4c9fa5e70" providerId="LiveId" clId="{BABB4381-2757-A542-BF9D-74ED8D2B0D72}" dt="2020-04-15T17:40:57.583" v="3947" actId="207"/>
          <ac:spMkLst>
            <pc:docMk/>
            <pc:sldMk cId="2235329548" sldId="261"/>
            <ac:spMk id="2" creationId="{7A1310E6-A881-2146-8AA5-69F2431A8CAE}"/>
          </ac:spMkLst>
        </pc:spChg>
        <pc:spChg chg="mod">
          <ac:chgData name="Francisco lopez Roelas" userId="894930f4c9fa5e70" providerId="LiveId" clId="{BABB4381-2757-A542-BF9D-74ED8D2B0D72}" dt="2020-04-15T16:35:08.539" v="1539" actId="20577"/>
          <ac:spMkLst>
            <pc:docMk/>
            <pc:sldMk cId="2235329548" sldId="261"/>
            <ac:spMk id="3" creationId="{D0C23C04-43DD-FA43-A081-8939EA77D91C}"/>
          </ac:spMkLst>
        </pc:spChg>
      </pc:sldChg>
      <pc:sldChg chg="modSp new modTransition">
        <pc:chgData name="Francisco lopez Roelas" userId="894930f4c9fa5e70" providerId="LiveId" clId="{BABB4381-2757-A542-BF9D-74ED8D2B0D72}" dt="2020-04-15T17:43:24.975" v="3965" actId="12563"/>
        <pc:sldMkLst>
          <pc:docMk/>
          <pc:sldMk cId="1972821004" sldId="262"/>
        </pc:sldMkLst>
        <pc:spChg chg="mod">
          <ac:chgData name="Francisco lopez Roelas" userId="894930f4c9fa5e70" providerId="LiveId" clId="{BABB4381-2757-A542-BF9D-74ED8D2B0D72}" dt="2020-04-15T17:41:12.598" v="3949" actId="207"/>
          <ac:spMkLst>
            <pc:docMk/>
            <pc:sldMk cId="1972821004" sldId="262"/>
            <ac:spMk id="2" creationId="{3C7A1710-5E9B-0B4E-B72F-EE31E78F3110}"/>
          </ac:spMkLst>
        </pc:spChg>
        <pc:spChg chg="mod">
          <ac:chgData name="Francisco lopez Roelas" userId="894930f4c9fa5e70" providerId="LiveId" clId="{BABB4381-2757-A542-BF9D-74ED8D2B0D72}" dt="2020-04-15T17:00:21.204" v="1816" actId="20577"/>
          <ac:spMkLst>
            <pc:docMk/>
            <pc:sldMk cId="1972821004" sldId="262"/>
            <ac:spMk id="3" creationId="{745F0BCC-9868-8246-A734-4CDFCDF8AECC}"/>
          </ac:spMkLst>
        </pc:spChg>
      </pc:sldChg>
      <pc:sldChg chg="delSp modSp new mod modTransition modClrScheme chgLayout">
        <pc:chgData name="Francisco lopez Roelas" userId="894930f4c9fa5e70" providerId="LiveId" clId="{BABB4381-2757-A542-BF9D-74ED8D2B0D72}" dt="2020-04-15T17:43:24.975" v="3965" actId="12563"/>
        <pc:sldMkLst>
          <pc:docMk/>
          <pc:sldMk cId="4174706234" sldId="263"/>
        </pc:sldMkLst>
        <pc:spChg chg="mod ord">
          <ac:chgData name="Francisco lopez Roelas" userId="894930f4c9fa5e70" providerId="LiveId" clId="{BABB4381-2757-A542-BF9D-74ED8D2B0D72}" dt="2020-04-15T17:42:18.095" v="3957" actId="207"/>
          <ac:spMkLst>
            <pc:docMk/>
            <pc:sldMk cId="4174706234" sldId="263"/>
            <ac:spMk id="2" creationId="{A9907A07-D4ED-BB4D-94B9-BD4A083C8DB4}"/>
          </ac:spMkLst>
        </pc:spChg>
        <pc:spChg chg="del">
          <ac:chgData name="Francisco lopez Roelas" userId="894930f4c9fa5e70" providerId="LiveId" clId="{BABB4381-2757-A542-BF9D-74ED8D2B0D72}" dt="2020-04-15T17:01:14.825" v="1818" actId="700"/>
          <ac:spMkLst>
            <pc:docMk/>
            <pc:sldMk cId="4174706234" sldId="263"/>
            <ac:spMk id="3" creationId="{3D48766F-19E9-034D-83C1-75518ACF1934}"/>
          </ac:spMkLst>
        </pc:spChg>
        <pc:spChg chg="mod ord">
          <ac:chgData name="Francisco lopez Roelas" userId="894930f4c9fa5e70" providerId="LiveId" clId="{BABB4381-2757-A542-BF9D-74ED8D2B0D72}" dt="2020-04-15T17:34:13.898" v="3613" actId="20577"/>
          <ac:spMkLst>
            <pc:docMk/>
            <pc:sldMk cId="4174706234" sldId="263"/>
            <ac:spMk id="4" creationId="{D169E0B6-7B5F-C64C-B283-90BDA5018324}"/>
          </ac:spMkLst>
        </pc:spChg>
        <pc:spChg chg="del">
          <ac:chgData name="Francisco lopez Roelas" userId="894930f4c9fa5e70" providerId="LiveId" clId="{BABB4381-2757-A542-BF9D-74ED8D2B0D72}" dt="2020-04-15T17:01:14.825" v="1818" actId="700"/>
          <ac:spMkLst>
            <pc:docMk/>
            <pc:sldMk cId="4174706234" sldId="263"/>
            <ac:spMk id="5" creationId="{420375AC-AB4C-FD4B-821E-C3701D2A042F}"/>
          </ac:spMkLst>
        </pc:spChg>
        <pc:spChg chg="del">
          <ac:chgData name="Francisco lopez Roelas" userId="894930f4c9fa5e70" providerId="LiveId" clId="{BABB4381-2757-A542-BF9D-74ED8D2B0D72}" dt="2020-04-15T17:01:14.825" v="1818" actId="700"/>
          <ac:spMkLst>
            <pc:docMk/>
            <pc:sldMk cId="4174706234" sldId="263"/>
            <ac:spMk id="6" creationId="{FADD129A-9748-2248-A3F5-24C040CDE099}"/>
          </ac:spMkLst>
        </pc:spChg>
      </pc:sldChg>
      <pc:sldChg chg="modSp new modTransition">
        <pc:chgData name="Francisco lopez Roelas" userId="894930f4c9fa5e70" providerId="LiveId" clId="{BABB4381-2757-A542-BF9D-74ED8D2B0D72}" dt="2020-04-15T17:43:24.975" v="3965" actId="12563"/>
        <pc:sldMkLst>
          <pc:docMk/>
          <pc:sldMk cId="3547797968" sldId="264"/>
        </pc:sldMkLst>
        <pc:spChg chg="mod">
          <ac:chgData name="Francisco lopez Roelas" userId="894930f4c9fa5e70" providerId="LiveId" clId="{BABB4381-2757-A542-BF9D-74ED8D2B0D72}" dt="2020-04-15T17:42:32.696" v="3959" actId="207"/>
          <ac:spMkLst>
            <pc:docMk/>
            <pc:sldMk cId="3547797968" sldId="264"/>
            <ac:spMk id="2" creationId="{4D8D2103-0F09-9547-9771-F1C154A8573A}"/>
          </ac:spMkLst>
        </pc:spChg>
        <pc:spChg chg="mod">
          <ac:chgData name="Francisco lopez Roelas" userId="894930f4c9fa5e70" providerId="LiveId" clId="{BABB4381-2757-A542-BF9D-74ED8D2B0D72}" dt="2020-04-15T17:34:35.037" v="3615" actId="5793"/>
          <ac:spMkLst>
            <pc:docMk/>
            <pc:sldMk cId="3547797968" sldId="264"/>
            <ac:spMk id="3" creationId="{244A4AAA-C045-C642-8D85-C0541B12F815}"/>
          </ac:spMkLst>
        </pc:spChg>
      </pc:sldChg>
      <pc:sldChg chg="modSp new modTransition">
        <pc:chgData name="Francisco lopez Roelas" userId="894930f4c9fa5e70" providerId="LiveId" clId="{BABB4381-2757-A542-BF9D-74ED8D2B0D72}" dt="2020-04-15T17:43:24.975" v="3965" actId="12563"/>
        <pc:sldMkLst>
          <pc:docMk/>
          <pc:sldMk cId="2619382370" sldId="265"/>
        </pc:sldMkLst>
        <pc:spChg chg="mod">
          <ac:chgData name="Francisco lopez Roelas" userId="894930f4c9fa5e70" providerId="LiveId" clId="{BABB4381-2757-A542-BF9D-74ED8D2B0D72}" dt="2020-04-15T17:42:44.448" v="3961" actId="207"/>
          <ac:spMkLst>
            <pc:docMk/>
            <pc:sldMk cId="2619382370" sldId="265"/>
            <ac:spMk id="2" creationId="{2C769039-5EE3-C24A-A75F-4B42F9221517}"/>
          </ac:spMkLst>
        </pc:spChg>
        <pc:spChg chg="mod">
          <ac:chgData name="Francisco lopez Roelas" userId="894930f4c9fa5e70" providerId="LiveId" clId="{BABB4381-2757-A542-BF9D-74ED8D2B0D72}" dt="2020-04-15T17:32:30.042" v="3609" actId="20577"/>
          <ac:spMkLst>
            <pc:docMk/>
            <pc:sldMk cId="2619382370" sldId="265"/>
            <ac:spMk id="3" creationId="{D0E6FA18-BE26-4F4A-BE7A-3DE9EC72C410}"/>
          </ac:spMkLst>
        </pc:spChg>
      </pc:sldChg>
      <pc:sldChg chg="modSp new modTransition">
        <pc:chgData name="Francisco lopez Roelas" userId="894930f4c9fa5e70" providerId="LiveId" clId="{BABB4381-2757-A542-BF9D-74ED8D2B0D72}" dt="2020-04-15T17:43:24.975" v="3965" actId="12563"/>
        <pc:sldMkLst>
          <pc:docMk/>
          <pc:sldMk cId="3568174852" sldId="266"/>
        </pc:sldMkLst>
        <pc:spChg chg="mod">
          <ac:chgData name="Francisco lopez Roelas" userId="894930f4c9fa5e70" providerId="LiveId" clId="{BABB4381-2757-A542-BF9D-74ED8D2B0D72}" dt="2020-04-15T17:43:04.177" v="3963" actId="207"/>
          <ac:spMkLst>
            <pc:docMk/>
            <pc:sldMk cId="3568174852" sldId="266"/>
            <ac:spMk id="2" creationId="{D175E924-4E8D-DD4E-A0C2-A51257A78260}"/>
          </ac:spMkLst>
        </pc:spChg>
        <pc:spChg chg="mod">
          <ac:chgData name="Francisco lopez Roelas" userId="894930f4c9fa5e70" providerId="LiveId" clId="{BABB4381-2757-A542-BF9D-74ED8D2B0D72}" dt="2020-04-15T17:39:48.549" v="3941" actId="20577"/>
          <ac:spMkLst>
            <pc:docMk/>
            <pc:sldMk cId="3568174852" sldId="266"/>
            <ac:spMk id="3" creationId="{290DE351-9625-6D49-BED0-975159D4FAD3}"/>
          </ac:spMkLst>
        </pc:spChg>
      </pc:sldChg>
      <pc:sldMasterChg chg="modTransition modSldLayout">
        <pc:chgData name="Francisco lopez Roelas" userId="894930f4c9fa5e70" providerId="LiveId" clId="{BABB4381-2757-A542-BF9D-74ED8D2B0D72}" dt="2020-04-15T17:43:24.975" v="3965" actId="12563"/>
        <pc:sldMasterMkLst>
          <pc:docMk/>
          <pc:sldMasterMk cId="3343119602" sldId="2147483648"/>
        </pc:sldMasterMkLst>
        <pc:sldLayoutChg chg="modTransition">
          <pc:chgData name="Francisco lopez Roelas" userId="894930f4c9fa5e70" providerId="LiveId" clId="{BABB4381-2757-A542-BF9D-74ED8D2B0D72}" dt="2020-04-15T17:43:24.975" v="3965" actId="12563"/>
          <pc:sldLayoutMkLst>
            <pc:docMk/>
            <pc:sldMasterMk cId="3343119602" sldId="2147483648"/>
            <pc:sldLayoutMk cId="2957984234" sldId="2147483649"/>
          </pc:sldLayoutMkLst>
        </pc:sldLayoutChg>
        <pc:sldLayoutChg chg="modTransition">
          <pc:chgData name="Francisco lopez Roelas" userId="894930f4c9fa5e70" providerId="LiveId" clId="{BABB4381-2757-A542-BF9D-74ED8D2B0D72}" dt="2020-04-15T17:43:24.975" v="3965" actId="12563"/>
          <pc:sldLayoutMkLst>
            <pc:docMk/>
            <pc:sldMasterMk cId="3343119602" sldId="2147483648"/>
            <pc:sldLayoutMk cId="3686999718" sldId="2147483650"/>
          </pc:sldLayoutMkLst>
        </pc:sldLayoutChg>
        <pc:sldLayoutChg chg="modTransition">
          <pc:chgData name="Francisco lopez Roelas" userId="894930f4c9fa5e70" providerId="LiveId" clId="{BABB4381-2757-A542-BF9D-74ED8D2B0D72}" dt="2020-04-15T17:43:24.975" v="3965" actId="12563"/>
          <pc:sldLayoutMkLst>
            <pc:docMk/>
            <pc:sldMasterMk cId="3343119602" sldId="2147483648"/>
            <pc:sldLayoutMk cId="1174932634" sldId="2147483651"/>
          </pc:sldLayoutMkLst>
        </pc:sldLayoutChg>
        <pc:sldLayoutChg chg="modTransition">
          <pc:chgData name="Francisco lopez Roelas" userId="894930f4c9fa5e70" providerId="LiveId" clId="{BABB4381-2757-A542-BF9D-74ED8D2B0D72}" dt="2020-04-15T17:43:24.975" v="3965" actId="12563"/>
          <pc:sldLayoutMkLst>
            <pc:docMk/>
            <pc:sldMasterMk cId="3343119602" sldId="2147483648"/>
            <pc:sldLayoutMk cId="3102199708" sldId="2147483652"/>
          </pc:sldLayoutMkLst>
        </pc:sldLayoutChg>
        <pc:sldLayoutChg chg="modTransition">
          <pc:chgData name="Francisco lopez Roelas" userId="894930f4c9fa5e70" providerId="LiveId" clId="{BABB4381-2757-A542-BF9D-74ED8D2B0D72}" dt="2020-04-15T17:43:24.975" v="3965" actId="12563"/>
          <pc:sldLayoutMkLst>
            <pc:docMk/>
            <pc:sldMasterMk cId="3343119602" sldId="2147483648"/>
            <pc:sldLayoutMk cId="4189672527" sldId="2147483653"/>
          </pc:sldLayoutMkLst>
        </pc:sldLayoutChg>
        <pc:sldLayoutChg chg="modTransition">
          <pc:chgData name="Francisco lopez Roelas" userId="894930f4c9fa5e70" providerId="LiveId" clId="{BABB4381-2757-A542-BF9D-74ED8D2B0D72}" dt="2020-04-15T17:43:24.975" v="3965" actId="12563"/>
          <pc:sldLayoutMkLst>
            <pc:docMk/>
            <pc:sldMasterMk cId="3343119602" sldId="2147483648"/>
            <pc:sldLayoutMk cId="117208151" sldId="2147483654"/>
          </pc:sldLayoutMkLst>
        </pc:sldLayoutChg>
        <pc:sldLayoutChg chg="modTransition">
          <pc:chgData name="Francisco lopez Roelas" userId="894930f4c9fa5e70" providerId="LiveId" clId="{BABB4381-2757-A542-BF9D-74ED8D2B0D72}" dt="2020-04-15T17:43:24.975" v="3965" actId="12563"/>
          <pc:sldLayoutMkLst>
            <pc:docMk/>
            <pc:sldMasterMk cId="3343119602" sldId="2147483648"/>
            <pc:sldLayoutMk cId="2965799231" sldId="2147483655"/>
          </pc:sldLayoutMkLst>
        </pc:sldLayoutChg>
        <pc:sldLayoutChg chg="modTransition">
          <pc:chgData name="Francisco lopez Roelas" userId="894930f4c9fa5e70" providerId="LiveId" clId="{BABB4381-2757-A542-BF9D-74ED8D2B0D72}" dt="2020-04-15T17:43:24.975" v="3965" actId="12563"/>
          <pc:sldLayoutMkLst>
            <pc:docMk/>
            <pc:sldMasterMk cId="3343119602" sldId="2147483648"/>
            <pc:sldLayoutMk cId="4012674340" sldId="2147483656"/>
          </pc:sldLayoutMkLst>
        </pc:sldLayoutChg>
        <pc:sldLayoutChg chg="modTransition">
          <pc:chgData name="Francisco lopez Roelas" userId="894930f4c9fa5e70" providerId="LiveId" clId="{BABB4381-2757-A542-BF9D-74ED8D2B0D72}" dt="2020-04-15T17:43:24.975" v="3965" actId="12563"/>
          <pc:sldLayoutMkLst>
            <pc:docMk/>
            <pc:sldMasterMk cId="3343119602" sldId="2147483648"/>
            <pc:sldLayoutMk cId="4021450851" sldId="2147483657"/>
          </pc:sldLayoutMkLst>
        </pc:sldLayoutChg>
        <pc:sldLayoutChg chg="modTransition">
          <pc:chgData name="Francisco lopez Roelas" userId="894930f4c9fa5e70" providerId="LiveId" clId="{BABB4381-2757-A542-BF9D-74ED8D2B0D72}" dt="2020-04-15T17:43:24.975" v="3965" actId="12563"/>
          <pc:sldLayoutMkLst>
            <pc:docMk/>
            <pc:sldMasterMk cId="3343119602" sldId="2147483648"/>
            <pc:sldLayoutMk cId="1554169500" sldId="2147483658"/>
          </pc:sldLayoutMkLst>
        </pc:sldLayoutChg>
        <pc:sldLayoutChg chg="modTransition">
          <pc:chgData name="Francisco lopez Roelas" userId="894930f4c9fa5e70" providerId="LiveId" clId="{BABB4381-2757-A542-BF9D-74ED8D2B0D72}" dt="2020-04-15T17:43:24.975" v="3965" actId="12563"/>
          <pc:sldLayoutMkLst>
            <pc:docMk/>
            <pc:sldMasterMk cId="3343119602" sldId="2147483648"/>
            <pc:sldLayoutMk cId="153626758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D37730-AA49-5142-AC17-5ED71B7CE9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662C760-C812-484A-837E-9CFFD29015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8A6059-BC0B-3342-A379-3B76BE26A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D19E-3AB0-E74E-9B62-B834D262D2DB}" type="datetimeFigureOut">
              <a:rPr lang="fr-FR"/>
              <a:t>15/04/2020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B32201-A1A9-DC48-8A97-825B6299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8DD745-56D9-6D4B-96E8-B1026A4C9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698E-1595-E14D-868D-F4B4C7D13104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984234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12FFE2-2611-8740-BC62-681304A57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78E6953-D31F-384C-8CC6-C2A90A3817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DBAC6B-8A7A-D14F-BE1E-1AE4CB097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D19E-3AB0-E74E-9B62-B834D262D2DB}" type="datetimeFigureOut">
              <a:rPr lang="fr-FR"/>
              <a:t>15/04/2020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62A899-80CC-BE48-8159-A6F5746E6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F2BAD0-BE2C-0F40-BD26-2A5B76C06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698E-1595-E14D-868D-F4B4C7D13104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4169500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0882A02-7684-CF46-9DD9-AF1796DF0A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2B9E635-B301-E743-80AE-D7B2BB1E0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4F14CE-714A-5D4C-A1E4-E78D1E4C7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D19E-3AB0-E74E-9B62-B834D262D2DB}" type="datetimeFigureOut">
              <a:rPr lang="fr-FR"/>
              <a:t>15/04/2020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C07093-5C30-DB4F-B505-D82476046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2C9E2A-9C8E-D84F-81D2-AF620B041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698E-1595-E14D-868D-F4B4C7D13104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6267584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FC10F4-BDCB-564C-89A4-202970DF7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EF5130-6F39-1245-9E09-89B45C834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7CC410-7BE0-3E46-899E-50B41B518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D19E-3AB0-E74E-9B62-B834D262D2DB}" type="datetimeFigureOut">
              <a:rPr lang="fr-FR"/>
              <a:t>15/04/2020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FCA2F5B-B181-5046-80EC-B606A2554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79F01C-A547-6344-A9C1-FFE3AA784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698E-1595-E14D-868D-F4B4C7D13104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6999718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DCE0C5-DEFE-F347-B46F-1E365D583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3304AF8-7FB9-1940-B645-4D9B6DE1C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331448-73FE-474C-AC18-CEA867435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D19E-3AB0-E74E-9B62-B834D262D2DB}" type="datetimeFigureOut">
              <a:rPr lang="fr-FR"/>
              <a:t>15/04/2020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06824F-EE2B-B44C-AC32-A6CB31D24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9F0942-6081-244F-AB36-6A4C442AE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698E-1595-E14D-868D-F4B4C7D13104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4932634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3C269F-9009-7348-859F-94CCC9280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FCC4AF-63F5-7E4E-8947-8AA5A18B81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53432E4-6157-624D-961F-D1CAFB8EC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F6C8170-B1CB-FB44-8069-D81A1BF56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D19E-3AB0-E74E-9B62-B834D262D2DB}" type="datetimeFigureOut">
              <a:rPr lang="fr-FR"/>
              <a:t>15/04/2020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02F7556-895E-2D43-B590-5B9D9BEB8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85FEFE0-BFD6-B643-A87B-2D9CC4186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698E-1595-E14D-868D-F4B4C7D13104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19970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B91EED-DCF1-8C49-95FF-7DF04C6B5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799046-FA7F-2D4A-87D0-4B2E631B6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DE9F80F-BE1B-004F-BEDB-2220C34229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E6B746F-BAAE-7E4A-9CBA-FBE5EFF6F1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AAE9B52-2535-874B-B551-5D263CC528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23DF68B-02FB-E749-9BD3-BBB8AEFB2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D19E-3AB0-E74E-9B62-B834D262D2DB}" type="datetimeFigureOut">
              <a:rPr lang="fr-FR"/>
              <a:t>15/04/2020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5FF9A85-AE8F-394D-9E9B-579BFE74C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F19F29A-3005-C04A-BCDA-798C14400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698E-1595-E14D-868D-F4B4C7D13104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9672527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388675-0CC9-7643-A842-400DD43F5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DE5BF8-408E-9C40-996A-82D7C09E0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D19E-3AB0-E74E-9B62-B834D262D2DB}" type="datetimeFigureOut">
              <a:rPr lang="fr-FR"/>
              <a:t>15/04/2020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E0F526D-F4AC-8C49-9FE0-57B257CC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535BF39-C121-094C-8B05-AD072488A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698E-1595-E14D-868D-F4B4C7D13104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08151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2FF8ED8-087F-7548-934C-3087A5536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D19E-3AB0-E74E-9B62-B834D262D2DB}" type="datetimeFigureOut">
              <a:rPr lang="fr-FR"/>
              <a:t>15/04/2020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520BC3B-1D98-7C44-93EC-362012201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EDE13A5-D64E-374F-AEF8-454981EEE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698E-1595-E14D-868D-F4B4C7D13104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799231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8F6EDA-5728-5C46-89BE-3E5013438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03B2F1-AC9D-A943-BFD7-5906F3198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E8CDAEC-A51E-2443-9F19-0DD7EE8A98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A06CD0A-4940-8C4D-AD71-7F4161D45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D19E-3AB0-E74E-9B62-B834D262D2DB}" type="datetimeFigureOut">
              <a:rPr lang="fr-FR"/>
              <a:t>15/04/2020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19463BC-A1FF-8241-8C47-ECA57716A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25866A9-0D99-2E44-9979-3D09EA337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698E-1595-E14D-868D-F4B4C7D13104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2674340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D6824E-286D-C842-BB31-80B08BBE1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BD956CF-52C5-B744-A186-9C426F8E09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BAA898A-F954-BB44-B291-CB15C87726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C6E03F-710E-924E-A899-F261649BA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D19E-3AB0-E74E-9B62-B834D262D2DB}" type="datetimeFigureOut">
              <a:rPr lang="fr-FR"/>
              <a:t>15/04/2020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7FB8E01-E185-9044-9AAB-60A7EAE41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00212F0-95CE-1F4F-A84C-DA7B0107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698E-1595-E14D-868D-F4B4C7D13104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1450851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62332CB-A558-0E49-8B9A-FA8726BC0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64983FC-BC68-6348-8D31-1D88E2E81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E4C765-408B-1E4F-8C09-1D3ED33C75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D19E-3AB0-E74E-9B62-B834D262D2DB}" type="datetimeFigureOut">
              <a:rPr lang="fr-FR"/>
              <a:t>15/04/2020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5D61BA-387A-2240-8E45-3F64AD2D2C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406E9C-D113-C141-8908-4FA5182D5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A698E-1595-E14D-868D-F4B4C7D13104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3119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DA1CB4-B51B-9A4F-B06D-2F3BE5C90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El estilo indirecto </a:t>
            </a:r>
            <a:endParaRPr lang="fr-FR" b="1">
              <a:solidFill>
                <a:schemeClr val="accent1"/>
              </a:solidFill>
            </a:endParaRP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0F9A914-8695-4046-AE77-BC0E1C0C8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/>
              <a:t>Cuando referimos algo que otra persona (o nosotros mismos ) dice ( o decimos ),  utilizamos el estilo indirecto.</a:t>
            </a:r>
          </a:p>
          <a:p>
            <a:r>
              <a:rPr lang="es-ES"/>
              <a:t>Veamos en español:</a:t>
            </a:r>
          </a:p>
          <a:p>
            <a:pPr marL="0" indent="0">
              <a:buNone/>
            </a:pPr>
            <a:r>
              <a:rPr lang="es-ES"/>
              <a:t>Carmen dice: “ Mis amigas viven en Málaga” = estilo directo</a:t>
            </a:r>
          </a:p>
          <a:p>
            <a:pPr marL="0" indent="0">
              <a:buNone/>
            </a:pPr>
            <a:r>
              <a:rPr lang="es-ES"/>
              <a:t>Carmen dice que sus amigas viven en Málaga = estilo indirecto</a:t>
            </a:r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r>
              <a:rPr lang="es-ES"/>
              <a:t>Él afirma: “Fuimos al cine ayer” = estilo directo</a:t>
            </a:r>
          </a:p>
          <a:p>
            <a:pPr marL="0" indent="0">
              <a:buNone/>
            </a:pPr>
            <a:r>
              <a:rPr lang="es-ES"/>
              <a:t>Él afirma que fueron al cine ayer = estilo indirecto</a:t>
            </a:r>
          </a:p>
          <a:p>
            <a:pPr marL="0" indent="0">
              <a:buNone/>
            </a:pPr>
            <a:r>
              <a:rPr lang="es-ES"/>
              <a:t>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4214640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769039-5EE3-C24A-A75F-4B42F9221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El estilo indirecto </a:t>
            </a:r>
            <a:endParaRPr lang="fr-FR" b="1">
              <a:solidFill>
                <a:schemeClr val="accent1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E6FA18-BE26-4F4A-BE7A-3DE9EC72C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Elle m’ a dit: “ (est-ce que )tu as écouté/as-tu écouté le dernier album de Cali?”</a:t>
            </a:r>
          </a:p>
          <a:p>
            <a:r>
              <a:rPr lang="es-ES"/>
              <a:t>Elle m’ a demandé si j’ avais écouté le dernier album de Cali </a:t>
            </a:r>
          </a:p>
          <a:p>
            <a:pPr marL="0" indent="0">
              <a:buNone/>
            </a:pPr>
            <a:r>
              <a:rPr lang="es-ES"/>
              <a:t>( cuidado con la concordancia de los participios)</a:t>
            </a:r>
          </a:p>
          <a:p>
            <a:pPr marL="0" indent="0">
              <a:buNone/>
            </a:pPr>
            <a:r>
              <a:rPr lang="es-ES"/>
              <a:t> </a:t>
            </a:r>
          </a:p>
          <a:p>
            <a:r>
              <a:rPr lang="es-ES"/>
              <a:t>Nous avons dit aux élèves: “Où êtes-vous allés/vous êtes allés/est-ce que vous êtes allés la semaine dernière?”</a:t>
            </a:r>
          </a:p>
          <a:p>
            <a:r>
              <a:rPr lang="es-ES"/>
              <a:t>Nous avons demandé aux élèves où ils étaient allés la semaine précédente.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382370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75E924-4E8D-DD4E-A0C2-A51257A78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El estilo indirecto </a:t>
            </a:r>
            <a:endParaRPr lang="fr-FR" b="1">
              <a:solidFill>
                <a:schemeClr val="accent1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0DE351-9625-6D49-BED0-975159D4F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Cuando tenemos una oración imperativa, cambiamos el verbo introductorio a uno de mandato, orden…y ponemos el infinitivo con “DE”.</a:t>
            </a:r>
          </a:p>
          <a:p>
            <a:endParaRPr lang="es-ES"/>
          </a:p>
          <a:p>
            <a:r>
              <a:rPr lang="es-ES"/>
              <a:t>Tu as dit: “Préparez vos examens!”</a:t>
            </a:r>
          </a:p>
          <a:p>
            <a:r>
              <a:rPr lang="es-ES"/>
              <a:t>Tu nous as dit /demandé/ordonné de préparer  nos examens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8174852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0C8D9F-07CB-C442-A602-6DAD4E525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El estilo indirecto</a:t>
            </a:r>
            <a:endParaRPr lang="fr-FR" b="1">
              <a:solidFill>
                <a:schemeClr val="accent1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C49E6B-F36F-8B49-AEF1-7533749DC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En los dos casos anteriores,  se han cambiado pronombres y determinantes posesivos, pero no se cambian ni tiempo verbal ni expresión de tiempo</a:t>
            </a:r>
          </a:p>
          <a:p>
            <a:r>
              <a:rPr lang="es-ES"/>
              <a:t>¿ Por qué? </a:t>
            </a:r>
          </a:p>
          <a:p>
            <a:r>
              <a:rPr lang="es-ES"/>
              <a:t>Porque los verbos que introducen el entrecomillado van en presente.</a:t>
            </a:r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endParaRPr lang="es-ES"/>
          </a:p>
          <a:p>
            <a:r>
              <a:rPr lang="es-ES"/>
              <a:t> ¿ Qué ocurre si el tiempo del verbo introductorio está en pasado ?</a:t>
            </a:r>
          </a:p>
          <a:p>
            <a:pPr marL="0" indent="0">
              <a:buNone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74941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1310E6-A881-2146-8AA5-69F2431A8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El estilo indirecto</a:t>
            </a:r>
            <a:endParaRPr lang="fr-FR" b="1">
              <a:solidFill>
                <a:schemeClr val="accent1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C23C04-43DD-FA43-A081-8939EA77D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/>
              <a:t>Carmen dijo: “ Mis amigas viven en Málaga” = estilo directo</a:t>
            </a:r>
          </a:p>
          <a:p>
            <a:pPr marL="0" indent="0">
              <a:buNone/>
            </a:pPr>
            <a:r>
              <a:rPr lang="es-ES"/>
              <a:t>Carmen dijo que sus amigas vivían en Málaga = estilo indirecto</a:t>
            </a:r>
          </a:p>
          <a:p>
            <a:pPr marL="0" indent="0">
              <a:buNone/>
            </a:pPr>
            <a:endParaRPr lang="es-ES"/>
          </a:p>
          <a:p>
            <a:pPr marL="0" indent="0">
              <a:buNone/>
            </a:pPr>
            <a:r>
              <a:rPr lang="es-ES"/>
              <a:t>Él afirmó: “Fuimos al cine ayer” = estilo directo</a:t>
            </a:r>
          </a:p>
          <a:p>
            <a:pPr marL="0" indent="0">
              <a:buNone/>
            </a:pPr>
            <a:r>
              <a:rPr lang="es-ES"/>
              <a:t>Él afirmó que habían ido al cine el día anterior = estilo indirecto</a:t>
            </a:r>
          </a:p>
          <a:p>
            <a:pPr marL="0" indent="0">
              <a:buNone/>
            </a:pPr>
            <a:r>
              <a:rPr lang="es-ES"/>
              <a:t>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5329548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7A1710-5E9B-0B4E-B72F-EE31E78F3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El estilo indirecto</a:t>
            </a:r>
            <a:endParaRPr lang="fr-FR" b="1">
              <a:solidFill>
                <a:schemeClr val="accent1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5F0BCC-9868-8246-A734-4CDFCDF8A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Ahora han cambiado pronombres,  determinantes, tiempos verbales y expresiones de tiempo porque el verbo introductorio está en pasado.</a:t>
            </a:r>
          </a:p>
          <a:p>
            <a:r>
              <a:rPr lang="es-ES"/>
              <a:t>A continuación,  he realizado dos tablas con los cambios más significativos.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2821004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52191A-3A7D-E443-8DC4-99F95B47C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Changements des temps</a:t>
            </a:r>
            <a:endParaRPr lang="fr-FR" b="1">
              <a:solidFill>
                <a:schemeClr val="accent1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78EAC21-E619-5F49-AD0C-FF5BB30D34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Discours direct</a:t>
            </a:r>
            <a:endParaRPr lang="fr-FR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B3EA0D2-0EAE-7348-87FA-98F42B3C0B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 fontScale="92500" lnSpcReduction="10000"/>
          </a:bodyPr>
          <a:lstStyle/>
          <a:p>
            <a:r>
              <a:rPr lang="fr-FR">
                <a:effectLst/>
              </a:rPr>
              <a:t>Présent</a:t>
            </a:r>
            <a:endParaRPr lang="es-ES">
              <a:effectLst/>
            </a:endParaRPr>
          </a:p>
          <a:p>
            <a:r>
              <a:rPr lang="fr-FR">
                <a:effectLst/>
              </a:rPr>
              <a:t>Passé composé/passé simple</a:t>
            </a:r>
            <a:endParaRPr lang="es-ES">
              <a:effectLst/>
            </a:endParaRPr>
          </a:p>
          <a:p>
            <a:r>
              <a:rPr lang="fr-FR">
                <a:effectLst/>
              </a:rPr>
              <a:t>Imparfait</a:t>
            </a:r>
            <a:endParaRPr lang="es-ES">
              <a:effectLst/>
            </a:endParaRPr>
          </a:p>
          <a:p>
            <a:r>
              <a:rPr lang="fr-FR">
                <a:effectLst/>
              </a:rPr>
              <a:t>Futur simple</a:t>
            </a:r>
            <a:endParaRPr lang="es-ES">
              <a:effectLst/>
            </a:endParaRPr>
          </a:p>
          <a:p>
            <a:r>
              <a:rPr lang="fr-FR">
                <a:effectLst/>
              </a:rPr>
              <a:t>Futur antérieur</a:t>
            </a:r>
            <a:endParaRPr lang="es-ES">
              <a:effectLst/>
            </a:endParaRPr>
          </a:p>
          <a:p>
            <a:r>
              <a:rPr lang="fr-FR">
                <a:effectLst/>
              </a:rPr>
              <a:t>Impératif</a:t>
            </a:r>
            <a:endParaRPr lang="es-ES">
              <a:effectLst/>
            </a:endParaRPr>
          </a:p>
          <a:p>
            <a:r>
              <a:rPr lang="fr-FR">
                <a:effectLst/>
              </a:rPr>
              <a:t>Conditionnel présent</a:t>
            </a:r>
            <a:endParaRPr lang="es-ES">
              <a:effectLst/>
            </a:endParaRPr>
          </a:p>
          <a:p>
            <a:r>
              <a:rPr lang="fr-FR">
                <a:effectLst/>
              </a:rPr>
              <a:t>Conditionnel passé</a:t>
            </a:r>
            <a:endParaRPr lang="es-ES">
              <a:effectLst/>
            </a:endParaRPr>
          </a:p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661EC27-2C37-6744-8701-5DAEF54785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/>
              <a:t>Discours rapporté</a:t>
            </a:r>
            <a:endParaRPr lang="fr-FR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FA41512-4E3F-134A-9F10-91FD2782D09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/>
              <a:t>Imparfait </a:t>
            </a:r>
          </a:p>
          <a:p>
            <a:r>
              <a:rPr lang="es-ES"/>
              <a:t>Plus-que-parfait</a:t>
            </a:r>
          </a:p>
          <a:p>
            <a:r>
              <a:rPr lang="es-ES"/>
              <a:t>Imparfait / Plus-que-parfait </a:t>
            </a:r>
          </a:p>
          <a:p>
            <a:r>
              <a:rPr lang="es-ES"/>
              <a:t>Conditionnel présent </a:t>
            </a:r>
          </a:p>
          <a:p>
            <a:r>
              <a:rPr lang="es-ES"/>
              <a:t>Conditionnel passé </a:t>
            </a:r>
          </a:p>
          <a:p>
            <a:r>
              <a:rPr lang="es-ES"/>
              <a:t>Subjonctif présent</a:t>
            </a:r>
          </a:p>
          <a:p>
            <a:r>
              <a:rPr lang="es-ES"/>
              <a:t>Conditionnel présent </a:t>
            </a:r>
          </a:p>
          <a:p>
            <a:r>
              <a:rPr lang="es-ES"/>
              <a:t>Conditionnel passé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6334134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E0C79E-B3DC-7849-8B41-DD027143C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Expressions de temps</a:t>
            </a:r>
            <a:endParaRPr lang="fr-FR" b="1">
              <a:solidFill>
                <a:schemeClr val="accent1"/>
              </a:solidFill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7BEE9A6-9060-0A49-A90F-6DCBA8D37C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discours direct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CA74DDD-0630-5142-B5A8-A2286DBC051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/>
              <a:t>aujourd’hui</a:t>
            </a:r>
            <a:endParaRPr lang="es-ES"/>
          </a:p>
          <a:p>
            <a:r>
              <a:rPr lang="fr-FR"/>
              <a:t>ce matin</a:t>
            </a:r>
            <a:r>
              <a:rPr lang="es-ES"/>
              <a:t> / </a:t>
            </a:r>
            <a:r>
              <a:rPr lang="fr-FR"/>
              <a:t>ce soir</a:t>
            </a:r>
            <a:r>
              <a:rPr lang="es-ES"/>
              <a:t> / </a:t>
            </a:r>
            <a:r>
              <a:rPr lang="fr-FR"/>
              <a:t>cette année</a:t>
            </a:r>
            <a:endParaRPr lang="es-ES"/>
          </a:p>
          <a:p>
            <a:r>
              <a:rPr lang="fr-FR"/>
              <a:t>en ce moment</a:t>
            </a:r>
            <a:endParaRPr lang="es-ES"/>
          </a:p>
          <a:p>
            <a:r>
              <a:rPr lang="fr-FR"/>
              <a:t>avant-hier</a:t>
            </a:r>
            <a:endParaRPr lang="es-ES"/>
          </a:p>
          <a:p>
            <a:r>
              <a:rPr lang="es-ES"/>
              <a:t>h</a:t>
            </a:r>
            <a:r>
              <a:rPr lang="fr-FR"/>
              <a:t>ier</a:t>
            </a:r>
            <a:endParaRPr lang="es-ES"/>
          </a:p>
          <a:p>
            <a:r>
              <a:rPr lang="es-ES"/>
              <a:t>d</a:t>
            </a:r>
            <a:r>
              <a:rPr lang="fr-FR"/>
              <a:t>emain</a:t>
            </a:r>
            <a:endParaRPr lang="es-ES"/>
          </a:p>
          <a:p>
            <a:r>
              <a:rPr lang="fr-FR"/>
              <a:t>après-demain</a:t>
            </a:r>
            <a:endParaRPr lang="es-ES"/>
          </a:p>
          <a:p>
            <a:pPr marL="0" indent="0">
              <a:buNone/>
            </a:pPr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FA97CF4-7D26-2144-B089-5A9B7C262D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/>
              <a:t>discours indirect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F5F5EE8-5AF6-6B41-93BF-5CBCDDD6EF7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fr-FR"/>
              <a:t>ce jour-là</a:t>
            </a:r>
            <a:endParaRPr lang="es-ES"/>
          </a:p>
          <a:p>
            <a:r>
              <a:rPr lang="fr-FR"/>
              <a:t>ce matin-là</a:t>
            </a:r>
            <a:r>
              <a:rPr lang="es-ES"/>
              <a:t> / …-là</a:t>
            </a:r>
          </a:p>
          <a:p>
            <a:r>
              <a:rPr lang="fr-FR"/>
              <a:t>à ce moment-là</a:t>
            </a:r>
            <a:endParaRPr lang="es-ES"/>
          </a:p>
          <a:p>
            <a:r>
              <a:rPr lang="fr-FR"/>
              <a:t>l'avant-veille</a:t>
            </a:r>
            <a:endParaRPr lang="es-ES"/>
          </a:p>
          <a:p>
            <a:r>
              <a:rPr lang="fr-FR"/>
              <a:t>la veille / le jour précédent</a:t>
            </a:r>
            <a:endParaRPr lang="es-ES"/>
          </a:p>
          <a:p>
            <a:r>
              <a:rPr lang="fr-FR"/>
              <a:t>le lendemain / le jour suivant</a:t>
            </a:r>
            <a:endParaRPr lang="es-ES"/>
          </a:p>
          <a:p>
            <a:r>
              <a:rPr lang="fr-FR"/>
              <a:t>le surlendemain</a:t>
            </a:r>
          </a:p>
        </p:txBody>
      </p:sp>
    </p:spTree>
    <p:extLst>
      <p:ext uri="{BB962C8B-B14F-4D97-AF65-F5344CB8AC3E}">
        <p14:creationId xmlns:p14="http://schemas.microsoft.com/office/powerpoint/2010/main" val="1501206619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F7DC36-4D41-1F41-82F5-F9B9BF4F4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Expressions de temps</a:t>
            </a:r>
            <a:endParaRPr lang="fr-FR" b="1">
              <a:solidFill>
                <a:schemeClr val="accent1"/>
              </a:solidFill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3A9CCD0-F08E-7D44-827B-A5CDD608CE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Discours direct </a:t>
            </a:r>
            <a:endParaRPr lang="fr-FR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027596A-2112-6A40-A01C-B147EF61063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/>
              <a:t>le mois prochain</a:t>
            </a:r>
            <a:endParaRPr lang="es-ES"/>
          </a:p>
          <a:p>
            <a:r>
              <a:rPr lang="fr-FR"/>
              <a:t>l'année dernière</a:t>
            </a:r>
            <a:endParaRPr lang="es-ES"/>
          </a:p>
          <a:p>
            <a:pPr marL="0" indent="0">
              <a:buNone/>
            </a:pPr>
            <a:endParaRPr lang="es-ES"/>
          </a:p>
          <a:p>
            <a:r>
              <a:rPr lang="fr-FR"/>
              <a:t>il y a deux semaines</a:t>
            </a:r>
            <a:endParaRPr lang="es-ES"/>
          </a:p>
          <a:p>
            <a:r>
              <a:rPr lang="fr-FR"/>
              <a:t>dans huit jours</a:t>
            </a:r>
            <a:endParaRPr lang="es-ES"/>
          </a:p>
          <a:p>
            <a:r>
              <a:rPr lang="es-ES"/>
              <a:t>La semaine prochaine</a:t>
            </a:r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F362A63-9147-EE47-82CB-16175AB0A8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/>
              <a:t>Discours rapporté </a:t>
            </a:r>
            <a:endParaRPr lang="fr-FR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6BE471E-3567-8341-AF05-AD931CDC533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r-FR"/>
              <a:t>le mois suivant / le mois d'après</a:t>
            </a:r>
            <a:endParaRPr lang="es-ES"/>
          </a:p>
          <a:p>
            <a:r>
              <a:rPr lang="fr-FR"/>
              <a:t>l'année précédente / l'année </a:t>
            </a:r>
            <a:r>
              <a:rPr lang="es-ES"/>
              <a:t>d'avant</a:t>
            </a:r>
          </a:p>
          <a:p>
            <a:r>
              <a:rPr lang="es-ES"/>
              <a:t>deux semaines avant / auparavant / plus tôt</a:t>
            </a:r>
          </a:p>
          <a:p>
            <a:r>
              <a:rPr lang="es-ES"/>
              <a:t>huit jours après / plus tard</a:t>
            </a:r>
          </a:p>
          <a:p>
            <a:r>
              <a:rPr lang="es-ES"/>
              <a:t>La semaine suivante / d’ après</a:t>
            </a:r>
          </a:p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4402958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907A07-D4ED-BB4D-94B9-BD4A083C8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El estilo indirecto </a:t>
            </a:r>
            <a:endParaRPr lang="fr-FR" b="1">
              <a:solidFill>
                <a:schemeClr val="accent1"/>
              </a:solidFill>
            </a:endParaRP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169E0B6-7B5F-C64C-B283-90BDA5018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Los que hemos visto es apropiado para las oraciones enunciativas. Pero  ¿ y las interrogativas parciales y totales ? ¿ y las imperativas ?</a:t>
            </a:r>
          </a:p>
          <a:p>
            <a:r>
              <a:rPr lang="es-ES"/>
              <a:t>Veamos:</a:t>
            </a:r>
          </a:p>
          <a:p>
            <a:r>
              <a:rPr lang="es-ES"/>
              <a:t>Cuando tenemos oraciones enunciativas, se realizan los cambios anteriormente citados y se pone la conjunción QUE </a:t>
            </a:r>
          </a:p>
          <a:p>
            <a:r>
              <a:rPr lang="es-ES"/>
              <a:t>Cuando tenemos oraciones interrogativas de respuesta sí/no, se realizan los cambios anteriormente citados y se pone SI poniendo como verbo introductorio DEMANDER ( a no ser que el verbo introductorio nos sirve para preguntar )  </a:t>
            </a:r>
          </a:p>
        </p:txBody>
      </p:sp>
    </p:spTree>
    <p:extLst>
      <p:ext uri="{BB962C8B-B14F-4D97-AF65-F5344CB8AC3E}">
        <p14:creationId xmlns:p14="http://schemas.microsoft.com/office/powerpoint/2010/main" val="4174706234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8D2103-0F09-9547-9771-F1C154A85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El estilo indirecto </a:t>
            </a:r>
            <a:endParaRPr lang="fr-FR" b="1">
              <a:solidFill>
                <a:schemeClr val="accent1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4A4AAA-C045-C642-8D85-C0541B12F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Cuando tenemos una oración interrogativa que tenga una partícula interrogativa (qui,  que, où, quand, etc…), ponemos el verbo introductorio DEMANDER, la partícula interrogativa y hacemos los cambios anteriormente citados. </a:t>
            </a:r>
          </a:p>
          <a:p>
            <a:pPr marL="0" indent="0">
              <a:buNone/>
            </a:pPr>
            <a:endParaRPr lang="es-ES"/>
          </a:p>
          <a:p>
            <a:r>
              <a:rPr lang="es-ES"/>
              <a:t>Comprobémoslo con unos ejemplos:</a:t>
            </a:r>
          </a:p>
          <a:p>
            <a:pPr marL="0" indent="0">
              <a:buNone/>
            </a:pPr>
            <a:endParaRPr lang="es-ES"/>
          </a:p>
          <a:p>
            <a:r>
              <a:rPr lang="es-ES"/>
              <a:t>Elle a dit: “ J’exposerai une étude sur politique sociale demain”</a:t>
            </a:r>
          </a:p>
          <a:p>
            <a:r>
              <a:rPr lang="es-ES"/>
              <a:t>Elle a dit qu’ elle exposerait une étude sur politique le lendemain </a:t>
            </a:r>
          </a:p>
          <a:p>
            <a:pPr marL="0" indent="0">
              <a:buNone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7797968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Grand écran</PresentationFormat>
  <Slides>11</Slides>
  <Notes>0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El estilo indirecto </vt:lpstr>
      <vt:lpstr>El estilo indirecto</vt:lpstr>
      <vt:lpstr>El estilo indirecto</vt:lpstr>
      <vt:lpstr>El estilo indirecto</vt:lpstr>
      <vt:lpstr>Changements des temps</vt:lpstr>
      <vt:lpstr>Expressions de temps</vt:lpstr>
      <vt:lpstr>Expressions de temps</vt:lpstr>
      <vt:lpstr>El estilo indirecto </vt:lpstr>
      <vt:lpstr>El estilo indirecto </vt:lpstr>
      <vt:lpstr>El estilo indirecto </vt:lpstr>
      <vt:lpstr>El estilo indirecto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Expressions du temps</dc:title>
  <dc:creator>Francisco lopez Roelas</dc:creator>
  <cp:lastModifiedBy>Francisco lopez Roelas</cp:lastModifiedBy>
  <cp:revision>3</cp:revision>
  <dcterms:created xsi:type="dcterms:W3CDTF">2020-04-15T11:02:13Z</dcterms:created>
  <dcterms:modified xsi:type="dcterms:W3CDTF">2020-04-15T17:43:31Z</dcterms:modified>
</cp:coreProperties>
</file>