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microsoft.com/office/2016/11/relationships/changesInfo" Target="changesInfos/changesInfo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5FD03392-B166-E646-9410-73E8066963D7}"/>
    <pc:docChg chg="modSld modMainMaster">
      <pc:chgData name="Francisco lopez Roelas" userId="894930f4c9fa5e70" providerId="LiveId" clId="{5FD03392-B166-E646-9410-73E8066963D7}" dt="2020-04-23T10:17:24.641" v="1" actId="12563"/>
      <pc:docMkLst>
        <pc:docMk/>
      </pc:docMkLst>
      <pc:sldChg chg="modTransition">
        <pc:chgData name="Francisco lopez Roelas" userId="894930f4c9fa5e70" providerId="LiveId" clId="{5FD03392-B166-E646-9410-73E8066963D7}" dt="2020-04-23T10:17:24.641" v="1" actId="12563"/>
        <pc:sldMkLst>
          <pc:docMk/>
          <pc:sldMk cId="355101940" sldId="256"/>
        </pc:sldMkLst>
      </pc:sldChg>
      <pc:sldChg chg="modTransition">
        <pc:chgData name="Francisco lopez Roelas" userId="894930f4c9fa5e70" providerId="LiveId" clId="{5FD03392-B166-E646-9410-73E8066963D7}" dt="2020-04-23T10:17:24.641" v="1" actId="12563"/>
        <pc:sldMkLst>
          <pc:docMk/>
          <pc:sldMk cId="3697461291" sldId="258"/>
        </pc:sldMkLst>
      </pc:sldChg>
      <pc:sldChg chg="modTransition">
        <pc:chgData name="Francisco lopez Roelas" userId="894930f4c9fa5e70" providerId="LiveId" clId="{5FD03392-B166-E646-9410-73E8066963D7}" dt="2020-04-23T10:17:24.641" v="1" actId="12563"/>
        <pc:sldMkLst>
          <pc:docMk/>
          <pc:sldMk cId="2098172005" sldId="259"/>
        </pc:sldMkLst>
      </pc:sldChg>
      <pc:sldChg chg="modTransition">
        <pc:chgData name="Francisco lopez Roelas" userId="894930f4c9fa5e70" providerId="LiveId" clId="{5FD03392-B166-E646-9410-73E8066963D7}" dt="2020-04-23T10:17:24.641" v="1" actId="12563"/>
        <pc:sldMkLst>
          <pc:docMk/>
          <pc:sldMk cId="1769857321" sldId="260"/>
        </pc:sldMkLst>
      </pc:sldChg>
      <pc:sldMasterChg chg="modTransition modSldLayout">
        <pc:chgData name="Francisco lopez Roelas" userId="894930f4c9fa5e70" providerId="LiveId" clId="{5FD03392-B166-E646-9410-73E8066963D7}" dt="2020-04-23T10:17:24.641" v="1" actId="12563"/>
        <pc:sldMasterMkLst>
          <pc:docMk/>
          <pc:sldMasterMk cId="1532323701" sldId="2147483648"/>
        </pc:sldMasterMkLst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3513037207" sldId="2147483649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2174653489" sldId="2147483650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3360941985" sldId="2147483651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720472332" sldId="2147483652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3895438582" sldId="2147483653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1681966251" sldId="2147483654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3418828618" sldId="2147483655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720975202" sldId="2147483656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2032032110" sldId="2147483657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1402336525" sldId="2147483658"/>
          </pc:sldLayoutMkLst>
        </pc:sldLayoutChg>
        <pc:sldLayoutChg chg="modTransition">
          <pc:chgData name="Francisco lopez Roelas" userId="894930f4c9fa5e70" providerId="LiveId" clId="{5FD03392-B166-E646-9410-73E8066963D7}" dt="2020-04-23T10:17:24.641" v="1" actId="12563"/>
          <pc:sldLayoutMkLst>
            <pc:docMk/>
            <pc:sldMasterMk cId="1532323701" sldId="2147483648"/>
            <pc:sldLayoutMk cId="158098965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C770D-6DAA-C745-AC18-5FB5E79F3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576501-C7A3-0849-BB16-67D863FF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A2C072-ADC4-F143-9661-2BC5E542A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0C75B8-7118-2542-8EFD-2008D6F68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84E3E-3170-E145-A955-43A41AAF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03720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667790-E55C-8349-834E-FBE8439E8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B49089-86C0-D04A-9474-2B903EBED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FA6F10-A6F4-1D43-BEE0-3BE3E2B69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0DE705-7496-5B41-B631-F14B7193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A45801-3E24-A44B-A618-BD023C8B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33652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E5853EE-75EE-DC4D-BF21-15A2CB370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6560C4-D3FE-2C49-8B86-A8DBCE746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616289-F9C9-BC45-AAE1-EA7DEEEC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182D11-52EE-704D-8C81-6B0F69759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76DACD-421E-D34F-9942-EEC80C927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98965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D1C617-2368-1544-8FC3-E03E15A6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7994D6-CC0D-3F46-988D-DC6E4558A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875EA1-662A-CE45-B233-894A543CB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648B75-8094-AA48-9D92-49918D18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7AB27F-CAC7-FF43-9358-7FA3D818A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65348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E4E76E-5E36-4548-8746-CA14D62FE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4F7EC8-1AFC-9849-ACCE-771EBD8E4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75330F-9F9B-DB4F-BDD7-04D4C45C7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DBB47-9AD5-F84A-AF44-FF6C2BBF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DC21ED-E25E-CC45-BFCB-CBF159E9A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941985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D5983C-21F8-5E45-81CB-3CB1A272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06B5BD-C915-544D-A1EC-AD4C49C06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5259C5-E786-D240-BE60-AB156E256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C33666-4C1B-4847-B62E-854D5715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7DDF74-6BF6-B644-B71F-9922B2CD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9A1224-1064-324F-A3DC-E76047D77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47233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A45232-EF12-7E49-98F4-FE9A46C9A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2D1734-6F77-6F42-8A0F-1DBDEBC0B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922638-C37B-354E-97F2-7ECB54596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DDD984F-2698-2248-B9A5-C396E77E79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5DDF7C-0B50-BD4F-BA71-0FA91AD7E9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AD1934-87F9-9240-B721-E541E4E7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6917F0-F5DA-D540-8A92-FB574039F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A97BBBC-4DA2-C64F-BCA8-7E5D03CF6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43858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DAB817-72C7-9846-85F3-45EF18535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BB0033-8F99-334B-B122-118A06AE9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AAE53D-80AA-3340-BC00-078DE8A95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5B6146-1CC5-014F-B142-682401F2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96625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5782EE-600F-7541-98D2-AB8C5FBA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3EE91D-860B-9049-BDDA-F7B1390E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7390808-F645-384F-BEC5-C4589981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286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F31E97-7EDB-6743-8E1D-18C6A82AC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89A846-EB7D-774C-BB3F-20C5DE603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A513FC-C392-8941-BEE3-77E3DC041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7F6E0B-6013-7A40-99EB-85DA06E51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03F488-FA42-1B4E-998F-8A9EF2E4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AF5B47-BA61-CC40-8F9A-208C88263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97520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DB3D4-4A5B-AF4F-AECA-C229A62C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840E76-D69A-894B-9F43-06D7EBBD8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304681-6CEA-B84B-85F6-95B41AB0A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6B2517-8F27-1F41-9220-AF8AC7D7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EE5E31-1A31-D84A-9D0E-282CACCF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7949B5-601F-694B-B8F1-857E015F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03211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F65FD8-D702-484B-B159-F3974E1C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AACC99-3D7A-2644-91F1-BAB5B7717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C0D0B6-1D9C-FE44-B1A2-8F24143D7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D8DB9-9698-7C41-8691-30C22AB025EE}" type="datetimeFigureOut">
              <a:rPr lang="fr-FR"/>
              <a:t>23/04/2020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7EA325-74E8-3742-A284-0E97CE108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B0C660-FBAB-7B49-9FAB-1D38A818C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FC1CA-A131-3C4D-8106-A1772FFF9B09}" type="slidenum">
              <a:rPr lang="fr-FR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32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AE083-C779-CB48-BC12-406C3E38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PASSIF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171483-3868-4747-9872-A5329A2DE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Al igual que en español, la voz pone de relieve el Complemento Directo de una oración. </a:t>
            </a:r>
          </a:p>
          <a:p>
            <a:r>
              <a:rPr lang="es-ES"/>
              <a:t>Lo explico:</a:t>
            </a:r>
          </a:p>
          <a:p>
            <a:r>
              <a:rPr lang="es-ES"/>
              <a:t>Carmen compró un coche automático </a:t>
            </a:r>
          </a:p>
          <a:p>
            <a:pPr marL="0" indent="0">
              <a:buNone/>
            </a:pPr>
            <a:r>
              <a:rPr lang="es-ES"/>
              <a:t>=》Aquí lo importante es Carmen ( el Sujeto ). Pero si quiero dar importancia al objeto ( el Complemento Directo ), puedo utilizar la voz pasiva </a:t>
            </a:r>
          </a:p>
          <a:p>
            <a:r>
              <a:rPr lang="es-ES"/>
              <a:t>Un coche automático fue comprado por Carmen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0194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AE083-C779-CB48-BC12-406C3E38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PASSIF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171483-3868-4747-9872-A5329A2DE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¿ Qué he hecho ?</a:t>
            </a:r>
          </a:p>
          <a:p>
            <a:r>
              <a:rPr lang="es-ES"/>
              <a:t>Dar la vuelta a la oración poniendo el Complemento Directo de Sujeto ( paciente), el verbo con “ser” + participio de pasado en el tiempo que estaba en la primera oración ( en voz activa )  y terminando con “por” + Sujeto ( Complemento Agente ).</a:t>
            </a:r>
          </a:p>
          <a:p>
            <a:endParaRPr lang="es-ES"/>
          </a:p>
          <a:p>
            <a:r>
              <a:rPr lang="es-ES"/>
              <a:t>¿ Y en francés?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85732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AE083-C779-CB48-BC12-406C3E38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PASSIF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171483-3868-4747-9872-A5329A2DE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Se hace de la misma manera, sólo que en francés.</a:t>
            </a:r>
          </a:p>
          <a:p>
            <a:endParaRPr lang="es-ES"/>
          </a:p>
          <a:p>
            <a:r>
              <a:rPr lang="es-ES"/>
              <a:t>Carmen a acheté une voiture automatique </a:t>
            </a:r>
          </a:p>
          <a:p>
            <a:pPr marL="0" indent="0">
              <a:buNone/>
            </a:pPr>
            <a:r>
              <a:rPr lang="es-ES"/>
              <a:t>=》Une voiture automatique a été achetée par Carmen 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¿ Cuál ha sido el procedimiento?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17200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AE083-C779-CB48-BC12-406C3E38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LE PASSIF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171483-3868-4747-9872-A5329A2DE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El Complemento Directo ha pasado a Sujeto; el Sujeto ha pasado a Complemento Agente ( par + sujeto ); el verbo ha pasado a Participio de pasado y el verbo “être” en el tiempo verbal que estaba en la oración activa. Al tener “être”, el participio concuerda con el sujeto paciente.</a:t>
            </a:r>
          </a:p>
          <a:p>
            <a:r>
              <a:rPr lang="es-ES"/>
              <a:t>Otro ejemplo:</a:t>
            </a:r>
          </a:p>
          <a:p>
            <a:r>
              <a:rPr lang="es-ES"/>
              <a:t>Il écrira des romans incontournables </a:t>
            </a:r>
          </a:p>
          <a:p>
            <a:r>
              <a:rPr lang="es-ES"/>
              <a:t>Des romans incontournables seront écrits par lui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46129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Thème Office</vt:lpstr>
      <vt:lpstr>LE PASSIF</vt:lpstr>
      <vt:lpstr>LE PASSIF</vt:lpstr>
      <vt:lpstr>LE PASSIF</vt:lpstr>
      <vt:lpstr>LE PASSIF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PASSIF</dc:title>
  <dc:creator>Francisco lopez Roelas</dc:creator>
  <cp:lastModifiedBy>Francisco lopez Roelas</cp:lastModifiedBy>
  <cp:revision>2</cp:revision>
  <dcterms:created xsi:type="dcterms:W3CDTF">2020-04-16T07:01:57Z</dcterms:created>
  <dcterms:modified xsi:type="dcterms:W3CDTF">2020-04-23T10:17:32Z</dcterms:modified>
</cp:coreProperties>
</file>