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 /><Relationship Id="rId3" Type="http://schemas.openxmlformats.org/officeDocument/2006/relationships/slide" Target="slides/slide2.xml" /><Relationship Id="rId7" Type="http://schemas.openxmlformats.org/officeDocument/2006/relationships/viewProps" Target="viewProps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presProps" Target="presProps.xml" /><Relationship Id="rId5" Type="http://schemas.openxmlformats.org/officeDocument/2006/relationships/slide" Target="slides/slide4.xml" /><Relationship Id="rId10" Type="http://schemas.microsoft.com/office/2016/11/relationships/changesInfo" Target="changesInfos/changesInfo1.xml" /><Relationship Id="rId4" Type="http://schemas.openxmlformats.org/officeDocument/2006/relationships/slide" Target="slides/slide3.xml" /><Relationship Id="rId9" Type="http://schemas.openxmlformats.org/officeDocument/2006/relationships/tableStyles" Target="tableStyles.xml" 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rancisco lopez Roelas" userId="894930f4c9fa5e70" providerId="LiveId" clId="{2A7460AD-9BFF-8449-BEDC-D598C42B23B5}"/>
    <pc:docChg chg="custSel addSld modSld modMainMaster">
      <pc:chgData name="Francisco lopez Roelas" userId="894930f4c9fa5e70" providerId="LiveId" clId="{2A7460AD-9BFF-8449-BEDC-D598C42B23B5}" dt="2020-04-10T06:34:46.070" v="854" actId="12563"/>
      <pc:docMkLst>
        <pc:docMk/>
      </pc:docMkLst>
      <pc:sldChg chg="modTransition">
        <pc:chgData name="Francisco lopez Roelas" userId="894930f4c9fa5e70" providerId="LiveId" clId="{2A7460AD-9BFF-8449-BEDC-D598C42B23B5}" dt="2020-04-10T06:34:46.070" v="854" actId="12563"/>
        <pc:sldMkLst>
          <pc:docMk/>
          <pc:sldMk cId="2042671169" sldId="256"/>
        </pc:sldMkLst>
      </pc:sldChg>
      <pc:sldChg chg="modSp modTransition">
        <pc:chgData name="Francisco lopez Roelas" userId="894930f4c9fa5e70" providerId="LiveId" clId="{2A7460AD-9BFF-8449-BEDC-D598C42B23B5}" dt="2020-04-10T06:34:46.070" v="854" actId="12563"/>
        <pc:sldMkLst>
          <pc:docMk/>
          <pc:sldMk cId="3162034453" sldId="257"/>
        </pc:sldMkLst>
        <pc:spChg chg="mod">
          <ac:chgData name="Francisco lopez Roelas" userId="894930f4c9fa5e70" providerId="LiveId" clId="{2A7460AD-9BFF-8449-BEDC-D598C42B23B5}" dt="2020-04-10T06:18:00.154" v="1" actId="122"/>
          <ac:spMkLst>
            <pc:docMk/>
            <pc:sldMk cId="3162034453" sldId="257"/>
            <ac:spMk id="2" creationId="{F1BFBC70-3CC1-AB42-812B-F74710695690}"/>
          </ac:spMkLst>
        </pc:spChg>
      </pc:sldChg>
      <pc:sldChg chg="modSp modTransition">
        <pc:chgData name="Francisco lopez Roelas" userId="894930f4c9fa5e70" providerId="LiveId" clId="{2A7460AD-9BFF-8449-BEDC-D598C42B23B5}" dt="2020-04-10T06:34:46.070" v="854" actId="12563"/>
        <pc:sldMkLst>
          <pc:docMk/>
          <pc:sldMk cId="3681896867" sldId="258"/>
        </pc:sldMkLst>
        <pc:spChg chg="mod">
          <ac:chgData name="Francisco lopez Roelas" userId="894930f4c9fa5e70" providerId="LiveId" clId="{2A7460AD-9BFF-8449-BEDC-D598C42B23B5}" dt="2020-04-10T06:18:17.065" v="3" actId="122"/>
          <ac:spMkLst>
            <pc:docMk/>
            <pc:sldMk cId="3681896867" sldId="258"/>
            <ac:spMk id="2" creationId="{B02360F9-49DD-B84D-BF48-E82CB25087B7}"/>
          </ac:spMkLst>
        </pc:spChg>
        <pc:spChg chg="mod">
          <ac:chgData name="Francisco lopez Roelas" userId="894930f4c9fa5e70" providerId="LiveId" clId="{2A7460AD-9BFF-8449-BEDC-D598C42B23B5}" dt="2020-04-10T06:22:32.038" v="225" actId="5793"/>
          <ac:spMkLst>
            <pc:docMk/>
            <pc:sldMk cId="3681896867" sldId="258"/>
            <ac:spMk id="3" creationId="{1F758153-A5BC-7C4F-9068-C8AE803434BB}"/>
          </ac:spMkLst>
        </pc:spChg>
      </pc:sldChg>
      <pc:sldChg chg="modSp new modTransition">
        <pc:chgData name="Francisco lopez Roelas" userId="894930f4c9fa5e70" providerId="LiveId" clId="{2A7460AD-9BFF-8449-BEDC-D598C42B23B5}" dt="2020-04-10T06:34:46.070" v="854" actId="12563"/>
        <pc:sldMkLst>
          <pc:docMk/>
          <pc:sldMk cId="1471629539" sldId="259"/>
        </pc:sldMkLst>
        <pc:spChg chg="mod">
          <ac:chgData name="Francisco lopez Roelas" userId="894930f4c9fa5e70" providerId="LiveId" clId="{2A7460AD-9BFF-8449-BEDC-D598C42B23B5}" dt="2020-04-10T06:18:57.717" v="6" actId="122"/>
          <ac:spMkLst>
            <pc:docMk/>
            <pc:sldMk cId="1471629539" sldId="259"/>
            <ac:spMk id="2" creationId="{4E64A83A-C6AD-D340-AB9F-555435F42F39}"/>
          </ac:spMkLst>
        </pc:spChg>
        <pc:spChg chg="mod">
          <ac:chgData name="Francisco lopez Roelas" userId="894930f4c9fa5e70" providerId="LiveId" clId="{2A7460AD-9BFF-8449-BEDC-D598C42B23B5}" dt="2020-04-10T06:34:19.955" v="852" actId="14100"/>
          <ac:spMkLst>
            <pc:docMk/>
            <pc:sldMk cId="1471629539" sldId="259"/>
            <ac:spMk id="3" creationId="{B5468242-19DD-494F-BCAB-366A1B66D8B7}"/>
          </ac:spMkLst>
        </pc:spChg>
      </pc:sldChg>
      <pc:sldMasterChg chg="modTransition modSldLayout">
        <pc:chgData name="Francisco lopez Roelas" userId="894930f4c9fa5e70" providerId="LiveId" clId="{2A7460AD-9BFF-8449-BEDC-D598C42B23B5}" dt="2020-04-10T06:34:46.070" v="854" actId="12563"/>
        <pc:sldMasterMkLst>
          <pc:docMk/>
          <pc:sldMasterMk cId="3240319073" sldId="2147483648"/>
        </pc:sldMasterMkLst>
        <pc:sldLayoutChg chg="modTransition">
          <pc:chgData name="Francisco lopez Roelas" userId="894930f4c9fa5e70" providerId="LiveId" clId="{2A7460AD-9BFF-8449-BEDC-D598C42B23B5}" dt="2020-04-10T06:34:46.070" v="854" actId="12563"/>
          <pc:sldLayoutMkLst>
            <pc:docMk/>
            <pc:sldMasterMk cId="3240319073" sldId="2147483648"/>
            <pc:sldLayoutMk cId="1061527933" sldId="2147483649"/>
          </pc:sldLayoutMkLst>
        </pc:sldLayoutChg>
        <pc:sldLayoutChg chg="modTransition">
          <pc:chgData name="Francisco lopez Roelas" userId="894930f4c9fa5e70" providerId="LiveId" clId="{2A7460AD-9BFF-8449-BEDC-D598C42B23B5}" dt="2020-04-10T06:34:46.070" v="854" actId="12563"/>
          <pc:sldLayoutMkLst>
            <pc:docMk/>
            <pc:sldMasterMk cId="3240319073" sldId="2147483648"/>
            <pc:sldLayoutMk cId="454791693" sldId="2147483650"/>
          </pc:sldLayoutMkLst>
        </pc:sldLayoutChg>
        <pc:sldLayoutChg chg="modTransition">
          <pc:chgData name="Francisco lopez Roelas" userId="894930f4c9fa5e70" providerId="LiveId" clId="{2A7460AD-9BFF-8449-BEDC-D598C42B23B5}" dt="2020-04-10T06:34:46.070" v="854" actId="12563"/>
          <pc:sldLayoutMkLst>
            <pc:docMk/>
            <pc:sldMasterMk cId="3240319073" sldId="2147483648"/>
            <pc:sldLayoutMk cId="2514006307" sldId="2147483651"/>
          </pc:sldLayoutMkLst>
        </pc:sldLayoutChg>
        <pc:sldLayoutChg chg="modTransition">
          <pc:chgData name="Francisco lopez Roelas" userId="894930f4c9fa5e70" providerId="LiveId" clId="{2A7460AD-9BFF-8449-BEDC-D598C42B23B5}" dt="2020-04-10T06:34:46.070" v="854" actId="12563"/>
          <pc:sldLayoutMkLst>
            <pc:docMk/>
            <pc:sldMasterMk cId="3240319073" sldId="2147483648"/>
            <pc:sldLayoutMk cId="1484612651" sldId="2147483652"/>
          </pc:sldLayoutMkLst>
        </pc:sldLayoutChg>
        <pc:sldLayoutChg chg="modTransition">
          <pc:chgData name="Francisco lopez Roelas" userId="894930f4c9fa5e70" providerId="LiveId" clId="{2A7460AD-9BFF-8449-BEDC-D598C42B23B5}" dt="2020-04-10T06:34:46.070" v="854" actId="12563"/>
          <pc:sldLayoutMkLst>
            <pc:docMk/>
            <pc:sldMasterMk cId="3240319073" sldId="2147483648"/>
            <pc:sldLayoutMk cId="387834482" sldId="2147483653"/>
          </pc:sldLayoutMkLst>
        </pc:sldLayoutChg>
        <pc:sldLayoutChg chg="modTransition">
          <pc:chgData name="Francisco lopez Roelas" userId="894930f4c9fa5e70" providerId="LiveId" clId="{2A7460AD-9BFF-8449-BEDC-D598C42B23B5}" dt="2020-04-10T06:34:46.070" v="854" actId="12563"/>
          <pc:sldLayoutMkLst>
            <pc:docMk/>
            <pc:sldMasterMk cId="3240319073" sldId="2147483648"/>
            <pc:sldLayoutMk cId="4251608843" sldId="2147483654"/>
          </pc:sldLayoutMkLst>
        </pc:sldLayoutChg>
        <pc:sldLayoutChg chg="modTransition">
          <pc:chgData name="Francisco lopez Roelas" userId="894930f4c9fa5e70" providerId="LiveId" clId="{2A7460AD-9BFF-8449-BEDC-D598C42B23B5}" dt="2020-04-10T06:34:46.070" v="854" actId="12563"/>
          <pc:sldLayoutMkLst>
            <pc:docMk/>
            <pc:sldMasterMk cId="3240319073" sldId="2147483648"/>
            <pc:sldLayoutMk cId="946390472" sldId="2147483655"/>
          </pc:sldLayoutMkLst>
        </pc:sldLayoutChg>
        <pc:sldLayoutChg chg="modTransition">
          <pc:chgData name="Francisco lopez Roelas" userId="894930f4c9fa5e70" providerId="LiveId" clId="{2A7460AD-9BFF-8449-BEDC-D598C42B23B5}" dt="2020-04-10T06:34:46.070" v="854" actId="12563"/>
          <pc:sldLayoutMkLst>
            <pc:docMk/>
            <pc:sldMasterMk cId="3240319073" sldId="2147483648"/>
            <pc:sldLayoutMk cId="1422894028" sldId="2147483656"/>
          </pc:sldLayoutMkLst>
        </pc:sldLayoutChg>
        <pc:sldLayoutChg chg="modTransition">
          <pc:chgData name="Francisco lopez Roelas" userId="894930f4c9fa5e70" providerId="LiveId" clId="{2A7460AD-9BFF-8449-BEDC-D598C42B23B5}" dt="2020-04-10T06:34:46.070" v="854" actId="12563"/>
          <pc:sldLayoutMkLst>
            <pc:docMk/>
            <pc:sldMasterMk cId="3240319073" sldId="2147483648"/>
            <pc:sldLayoutMk cId="2040607239" sldId="2147483657"/>
          </pc:sldLayoutMkLst>
        </pc:sldLayoutChg>
        <pc:sldLayoutChg chg="modTransition">
          <pc:chgData name="Francisco lopez Roelas" userId="894930f4c9fa5e70" providerId="LiveId" clId="{2A7460AD-9BFF-8449-BEDC-D598C42B23B5}" dt="2020-04-10T06:34:46.070" v="854" actId="12563"/>
          <pc:sldLayoutMkLst>
            <pc:docMk/>
            <pc:sldMasterMk cId="3240319073" sldId="2147483648"/>
            <pc:sldLayoutMk cId="1525649635" sldId="2147483658"/>
          </pc:sldLayoutMkLst>
        </pc:sldLayoutChg>
        <pc:sldLayoutChg chg="modTransition">
          <pc:chgData name="Francisco lopez Roelas" userId="894930f4c9fa5e70" providerId="LiveId" clId="{2A7460AD-9BFF-8449-BEDC-D598C42B23B5}" dt="2020-04-10T06:34:46.070" v="854" actId="12563"/>
          <pc:sldLayoutMkLst>
            <pc:docMk/>
            <pc:sldMasterMk cId="3240319073" sldId="2147483648"/>
            <pc:sldLayoutMk cId="3283527176" sldId="214748365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FA63F99-4D98-804B-BCDF-353B9D6555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76685A59-E5A2-4C4A-8BCE-ED97F2B9820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238AB40-3755-4745-9DCC-7619D4F879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17B3A-A076-DC47-9F5D-98BD0E71FFDD}" type="datetimeFigureOut">
              <a:rPr lang="es-ES" smtClean="0"/>
              <a:t>10/04/2020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13D39F5-C95F-E94D-9804-589D466F1E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5F5B10B-A546-3F4E-8236-37C6B7386B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23692-CEC8-CD46-8A03-197A88CDE2D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61527933"/>
      </p:ext>
    </p:extLst>
  </p:cSld>
  <p:clrMapOvr>
    <a:masterClrMapping/>
  </p:clrMapOvr>
  <p:transition spd="slow">
    <p:wip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5285AD1-85D9-4D48-98C6-39949C3B77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0040F8C2-DD9F-6445-AB87-4769F5DB248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30D5448-9C66-E341-A442-357786AFC4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17B3A-A076-DC47-9F5D-98BD0E71FFDD}" type="datetimeFigureOut">
              <a:rPr lang="es-ES" smtClean="0"/>
              <a:t>10/04/2020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AEE4628-697B-3246-9C88-62AF046992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4415B70-FA35-D54C-87A1-B22FFC1C86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23692-CEC8-CD46-8A03-197A88CDE2D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25649635"/>
      </p:ext>
    </p:extLst>
  </p:cSld>
  <p:clrMapOvr>
    <a:masterClrMapping/>
  </p:clrMapOvr>
  <p:transition spd="slow">
    <p:wip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F59F6E03-B661-E146-A11F-D183F707F7D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E91C8E3A-1E41-5A45-9005-B70D028FDDB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05244BA-F232-0546-ABC8-557869D76C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17B3A-A076-DC47-9F5D-98BD0E71FFDD}" type="datetimeFigureOut">
              <a:rPr lang="es-ES" smtClean="0"/>
              <a:t>10/04/2020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47C0DF9-216B-4A44-8FA0-D9AB4BB24F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A83101E-68CD-C64B-886E-88BBF1BC52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23692-CEC8-CD46-8A03-197A88CDE2D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83527176"/>
      </p:ext>
    </p:extLst>
  </p:cSld>
  <p:clrMapOvr>
    <a:masterClrMapping/>
  </p:clrMapOvr>
  <p:transition spd="slow"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9C79B11-6964-094B-A745-E9B859BC94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46893F5-438C-A847-A21A-65B0EC4055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9FB0B54-1784-7C49-A7FA-FDD53D84DD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17B3A-A076-DC47-9F5D-98BD0E71FFDD}" type="datetimeFigureOut">
              <a:rPr lang="es-ES" smtClean="0"/>
              <a:t>10/04/2020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EAE072A-B7F2-8244-B3E5-C0D6761757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B58A14E-37FD-A747-85DD-9210240B85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23692-CEC8-CD46-8A03-197A88CDE2D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54791693"/>
      </p:ext>
    </p:extLst>
  </p:cSld>
  <p:clrMapOvr>
    <a:masterClrMapping/>
  </p:clrMapOvr>
  <p:transition spd="slow"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6CCC0AF-D973-7541-B928-B9CFE05114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8294FB8-3695-3641-BBD8-64924085C3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C52488A-7B3B-B64D-9EBC-4A8DF45BEA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17B3A-A076-DC47-9F5D-98BD0E71FFDD}" type="datetimeFigureOut">
              <a:rPr lang="es-ES" smtClean="0"/>
              <a:t>10/04/2020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EA79F44-D35F-174E-AA44-4248448706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782BD4B-685E-D245-8EAB-D9110A9221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23692-CEC8-CD46-8A03-197A88CDE2D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14006307"/>
      </p:ext>
    </p:extLst>
  </p:cSld>
  <p:clrMapOvr>
    <a:masterClrMapping/>
  </p:clrMapOvr>
  <p:transition spd="slow"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F8F9A7B-D30B-E249-87CA-D11129AB41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C8BD4F0-617B-EA49-99C9-A3C545031E5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8466EEEA-6E48-B94C-8E18-286817F439B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B01EB22-70CD-3740-B82B-B6D5E3F968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17B3A-A076-DC47-9F5D-98BD0E71FFDD}" type="datetimeFigureOut">
              <a:rPr lang="es-ES" smtClean="0"/>
              <a:t>10/04/2020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39A23E31-C36D-E54E-9303-4DA932B2A9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B3ACFA5F-1D03-EB44-A109-378513305E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23692-CEC8-CD46-8A03-197A88CDE2D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84612651"/>
      </p:ext>
    </p:extLst>
  </p:cSld>
  <p:clrMapOvr>
    <a:masterClrMapping/>
  </p:clrMapOvr>
  <p:transition spd="slow"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2D22468-7CCD-1740-98CB-659FCC2DC3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46A56C3-0355-274D-A363-06DD0809DE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F8686B48-0679-BB44-BCFF-12D21223183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10F1CCEF-B983-3145-BA9E-0F43D2FA48D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04991930-8053-604B-9E2F-0733AC5AE91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928C7D51-A88B-B741-A659-CC70DB8529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17B3A-A076-DC47-9F5D-98BD0E71FFDD}" type="datetimeFigureOut">
              <a:rPr lang="es-ES" smtClean="0"/>
              <a:t>10/04/2020</a:t>
            </a:fld>
            <a:endParaRPr lang="es-E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E153AD0A-A7B0-CC43-8073-24CD84D0C8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CFDBCB22-811B-904B-85A1-F16BA91862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23692-CEC8-CD46-8A03-197A88CDE2D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7834482"/>
      </p:ext>
    </p:extLst>
  </p:cSld>
  <p:clrMapOvr>
    <a:masterClrMapping/>
  </p:clrMapOvr>
  <p:transition spd="slow"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7AE3F43-6F02-BB45-9CF0-8D8A62064F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E31CE5A3-F524-BE43-89D5-459F509C1D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17B3A-A076-DC47-9F5D-98BD0E71FFDD}" type="datetimeFigureOut">
              <a:rPr lang="es-ES" smtClean="0"/>
              <a:t>10/04/2020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0F91852D-8BFF-674B-9EB4-A9C1E63456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804CAD2C-D2E6-4547-A12A-F36A62C065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23692-CEC8-CD46-8A03-197A88CDE2D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51608843"/>
      </p:ext>
    </p:extLst>
  </p:cSld>
  <p:clrMapOvr>
    <a:masterClrMapping/>
  </p:clrMapOvr>
  <p:transition spd="slow"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A92439FE-2AF7-ED42-90C8-34A7BF63BA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17B3A-A076-DC47-9F5D-98BD0E71FFDD}" type="datetimeFigureOut">
              <a:rPr lang="es-ES" smtClean="0"/>
              <a:t>10/04/2020</a:t>
            </a:fld>
            <a:endParaRPr lang="es-E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DD87196A-52AF-264B-A8D2-14D91C98FB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0E0AEE30-BA52-D64D-87FF-B86CC81A69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23692-CEC8-CD46-8A03-197A88CDE2D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46390472"/>
      </p:ext>
    </p:extLst>
  </p:cSld>
  <p:clrMapOvr>
    <a:masterClrMapping/>
  </p:clrMapOvr>
  <p:transition spd="slow">
    <p:wip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A9B7E83-FE30-4B41-9F8B-E0DF16B149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0E028E4-3A94-FF47-84E1-5460720D8F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B1C999BF-EAF1-C146-9697-E708C63B8D7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C03833E4-4D22-F149-8088-ACEC492931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17B3A-A076-DC47-9F5D-98BD0E71FFDD}" type="datetimeFigureOut">
              <a:rPr lang="es-ES" smtClean="0"/>
              <a:t>10/04/2020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36158C8D-149F-A840-BCB9-CD966634A9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31B6691-733C-3D4E-8078-757034033C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23692-CEC8-CD46-8A03-197A88CDE2D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22894028"/>
      </p:ext>
    </p:extLst>
  </p:cSld>
  <p:clrMapOvr>
    <a:masterClrMapping/>
  </p:clrMapOvr>
  <p:transition spd="slow">
    <p:wip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4107029-1759-D74B-92CF-8EFBD7B968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393B04BA-C978-1A44-B658-8C3152FDA6F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5F6E6E42-950F-9342-B051-D0AF36CBE9D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430F406E-7845-D74B-88A6-145628DD9D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17B3A-A076-DC47-9F5D-98BD0E71FFDD}" type="datetimeFigureOut">
              <a:rPr lang="es-ES" smtClean="0"/>
              <a:t>10/04/2020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72290C8-1BEF-2340-8A14-3AF147380D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69194DFF-CF09-4C49-A9B0-AC78571470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23692-CEC8-CD46-8A03-197A88CDE2D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40607239"/>
      </p:ext>
    </p:extLst>
  </p:cSld>
  <p:clrMapOvr>
    <a:masterClrMapping/>
  </p:clrMapOvr>
  <p:transition spd="slow">
    <p:wip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2A255FEF-50CA-E745-8516-76AF61302B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B1EB905-7F4A-8B4A-9F7E-10A6C43424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7E274D0-AA09-144A-9A6E-B9141ADE848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917B3A-A076-DC47-9F5D-98BD0E71FFDD}" type="datetimeFigureOut">
              <a:rPr lang="es-ES" smtClean="0"/>
              <a:t>10/04/2020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3C023DA-02AF-D64D-88A4-47D21A6BE3D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14C5A5A-37E6-D247-B7D0-332D8CC7FA2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523692-CEC8-CD46-8A03-197A88CDE2D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403190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wipe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9D0E74-9B89-324F-94AD-0FA2822A07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b="1">
                <a:solidFill>
                  <a:schemeClr val="accent1"/>
                </a:solidFill>
              </a:rPr>
              <a:t>LE PRONOM “EN"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BC86CE6-E361-C64A-BE1D-B1551FCC63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/>
              <a:t>En líneas generales, el pronombre “en” sirve para sustituir al sintagma preposicional “de + sintagma nominal”, es decir, “de + sustantivo“ </a:t>
            </a:r>
          </a:p>
          <a:p>
            <a:endParaRPr lang="es-ES"/>
          </a:p>
          <a:p>
            <a:r>
              <a:rPr lang="es-ES"/>
              <a:t>Por ejemplo: Carmen toca la guitarra</a:t>
            </a:r>
          </a:p>
          <a:p>
            <a:pPr marL="0" indent="0">
              <a:buNone/>
            </a:pPr>
            <a:r>
              <a:rPr lang="es-ES"/>
              <a:t>=》 Carmen joue de la guitare </a:t>
            </a:r>
          </a:p>
          <a:p>
            <a:r>
              <a:rPr lang="es-ES"/>
              <a:t>El profesor nos pide que sustituyamos “ de la guitare “ por un pronombre.  </a:t>
            </a:r>
          </a:p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42671169"/>
      </p:ext>
    </p:extLst>
  </p:cSld>
  <p:clrMapOvr>
    <a:masterClrMapping/>
  </p:clrMapOvr>
  <p:transition spd="slow">
    <p:wip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1BFBC70-3CC1-AB42-812B-F747106956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b="1">
                <a:solidFill>
                  <a:schemeClr val="accent1"/>
                </a:solidFill>
              </a:rPr>
              <a:t>LE PRONOM “EN"</a:t>
            </a:r>
            <a:endParaRPr lang="es-E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0BA7971-9B93-B849-AF88-6C645D6B5A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/>
              <a:t>Por lo tanto, tenemos un sintagma preposicional “de + …” y el pronombre que le corresponde es “en“.</a:t>
            </a:r>
          </a:p>
          <a:p>
            <a:endParaRPr lang="es-ES"/>
          </a:p>
          <a:p>
            <a:pPr marL="0" indent="0">
              <a:buNone/>
            </a:pPr>
            <a:r>
              <a:rPr lang="es-ES"/>
              <a:t>=》Carmen en joue</a:t>
            </a:r>
          </a:p>
          <a:p>
            <a:pPr marL="0" indent="0">
              <a:buNone/>
            </a:pPr>
            <a:endParaRPr lang="es-ES"/>
          </a:p>
          <a:p>
            <a:r>
              <a:rPr lang="es-ES"/>
              <a:t>También se pone “en” para sustituir un determinante numeral o un determinante indefinido  + sintagma nominal </a:t>
            </a:r>
          </a:p>
        </p:txBody>
      </p:sp>
    </p:spTree>
    <p:extLst>
      <p:ext uri="{BB962C8B-B14F-4D97-AF65-F5344CB8AC3E}">
        <p14:creationId xmlns:p14="http://schemas.microsoft.com/office/powerpoint/2010/main" val="3162034453"/>
      </p:ext>
    </p:extLst>
  </p:cSld>
  <p:clrMapOvr>
    <a:masterClrMapping/>
  </p:clrMapOvr>
  <p:transition spd="slow">
    <p:wip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02360F9-49DD-B84D-BF48-E82CB25087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b="1">
                <a:solidFill>
                  <a:schemeClr val="accent1"/>
                </a:solidFill>
              </a:rPr>
              <a:t>LE PRONOM “EN"</a:t>
            </a:r>
            <a:endParaRPr lang="es-E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F758153-A5BC-7C4F-9068-C8AE803434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/>
              <a:t>Por ejemplo :</a:t>
            </a:r>
          </a:p>
          <a:p>
            <a:r>
              <a:rPr lang="es-ES"/>
              <a:t>Luisa a beaucoup de livres  =》Luisa en a beaucoup</a:t>
            </a:r>
          </a:p>
          <a:p>
            <a:r>
              <a:rPr lang="es-ES"/>
              <a:t>Luisa a trois cents euros =》Luisa en a trois cents</a:t>
            </a:r>
          </a:p>
          <a:p>
            <a:r>
              <a:rPr lang="es-ES"/>
              <a:t>Luisa a quelques paires de chaussures</a:t>
            </a:r>
          </a:p>
          <a:p>
            <a:pPr marL="0" indent="0">
              <a:buNone/>
            </a:pPr>
            <a:r>
              <a:rPr lang="es-ES"/>
              <a:t> =》Luisa en a quelques paires =》Luisa en a quelques-unes</a:t>
            </a:r>
          </a:p>
          <a:p>
            <a:r>
              <a:rPr lang="es-ES"/>
              <a:t>Luisa achète une plante =》Luisa en achète une ( aquí “une” se refiere a la cantidad , no es un determinante artículo indeterminado, sino un determinante numeral )</a:t>
            </a:r>
          </a:p>
          <a:p>
            <a:pPr marL="0" indent="0">
              <a:buNone/>
            </a:pPr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81896867"/>
      </p:ext>
    </p:extLst>
  </p:cSld>
  <p:clrMapOvr>
    <a:masterClrMapping/>
  </p:clrMapOvr>
  <p:transition spd="slow">
    <p:wip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E64A83A-C6AD-D340-AB9F-555435F42F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b="1">
                <a:solidFill>
                  <a:schemeClr val="accent1"/>
                </a:solidFill>
              </a:rPr>
              <a:t>LE PRONOM “EN"</a:t>
            </a:r>
            <a:endParaRPr lang="es-E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5468242-19DD-494F-BCAB-366A1B66D8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70837"/>
            <a:ext cx="10515600" cy="4706126"/>
          </a:xfrm>
        </p:spPr>
        <p:txBody>
          <a:bodyPr>
            <a:normAutofit fontScale="92500" lnSpcReduction="20000"/>
          </a:bodyPr>
          <a:lstStyle/>
          <a:p>
            <a:r>
              <a:rPr lang="es-ES"/>
              <a:t>Por último, el pronombre “en” no se utiliza para los sintagmas preposicionales “ de + personas”. </a:t>
            </a:r>
          </a:p>
          <a:p>
            <a:r>
              <a:rPr lang="es-ES"/>
              <a:t>En estos casos,  utilizaremos “de + pronombres tónicos”</a:t>
            </a:r>
          </a:p>
          <a:p>
            <a:r>
              <a:rPr lang="es-ES"/>
              <a:t>Por ejemplo: “ Me acuerdo de Carmen”</a:t>
            </a:r>
          </a:p>
          <a:p>
            <a:r>
              <a:rPr lang="es-ES"/>
              <a:t>Deberíamos haber traducido esta oración por:</a:t>
            </a:r>
          </a:p>
          <a:p>
            <a:r>
              <a:rPr lang="es-ES"/>
              <a:t>Je m‘ en souviens =》MAL, porque “ Carmen” se refiere a persona</a:t>
            </a:r>
          </a:p>
          <a:p>
            <a:r>
              <a:rPr lang="es-ES"/>
              <a:t>Je me souviens d’ elle =》BIEN, se mantiene la preposición “de” y se pone el pronombre tónico </a:t>
            </a:r>
          </a:p>
          <a:p>
            <a:pPr marL="0" indent="0">
              <a:buNone/>
            </a:pPr>
            <a:endParaRPr lang="es-ES"/>
          </a:p>
          <a:p>
            <a:r>
              <a:rPr lang="es-ES"/>
              <a:t>Los pronombres tónicos son: </a:t>
            </a:r>
          </a:p>
          <a:p>
            <a:pPr marL="0" indent="0">
              <a:buNone/>
            </a:pPr>
            <a:r>
              <a:rPr lang="es-ES"/>
              <a:t>moi, toi, lui/ elle, nous, vous, eux, elles</a:t>
            </a:r>
          </a:p>
        </p:txBody>
      </p:sp>
    </p:spTree>
    <p:extLst>
      <p:ext uri="{BB962C8B-B14F-4D97-AF65-F5344CB8AC3E}">
        <p14:creationId xmlns:p14="http://schemas.microsoft.com/office/powerpoint/2010/main" val="1471629539"/>
      </p:ext>
    </p:extLst>
  </p:cSld>
  <p:clrMapOvr>
    <a:masterClrMapping/>
  </p:clrMapOvr>
  <p:transition spd="slow">
    <p:wipe/>
  </p:transition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Panorámica</PresentationFormat>
  <Slides>4</Slides>
  <Notes>0</Notes>
  <HiddenSlides>0</HiddenSlide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5" baseType="lpstr">
      <vt:lpstr>Tema de Office</vt:lpstr>
      <vt:lpstr>LE PRONOM “EN"</vt:lpstr>
      <vt:lpstr>LE PRONOM “EN"</vt:lpstr>
      <vt:lpstr>LE PRONOM “EN"</vt:lpstr>
      <vt:lpstr>LE PRONOM “EN"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 PRONOM “EN"</dc:title>
  <dc:creator>Francisco lopez Roelas</dc:creator>
  <cp:lastModifiedBy>Francisco lopez Roelas</cp:lastModifiedBy>
  <cp:revision>2</cp:revision>
  <dcterms:created xsi:type="dcterms:W3CDTF">2020-04-09T09:37:08Z</dcterms:created>
  <dcterms:modified xsi:type="dcterms:W3CDTF">2020-04-10T06:34:54Z</dcterms:modified>
</cp:coreProperties>
</file>