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microsoft.com/office/2016/11/relationships/changesInfo" Target="changesInfos/changesInfo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lopez Roelas" userId="894930f4c9fa5e70" providerId="LiveId" clId="{2A7460AD-9BFF-8449-BEDC-D598C42B23B5}"/>
    <pc:docChg chg="custSel addSld modSld modMainMaster">
      <pc:chgData name="Francisco lopez Roelas" userId="894930f4c9fa5e70" providerId="LiveId" clId="{2A7460AD-9BFF-8449-BEDC-D598C42B23B5}" dt="2020-04-10T06:34:46.070" v="854" actId="12563"/>
      <pc:docMkLst>
        <pc:docMk/>
      </pc:docMkLst>
      <pc:sldChg chg="modTransition">
        <pc:chgData name="Francisco lopez Roelas" userId="894930f4c9fa5e70" providerId="LiveId" clId="{2A7460AD-9BFF-8449-BEDC-D598C42B23B5}" dt="2020-04-10T06:34:46.070" v="854" actId="12563"/>
        <pc:sldMkLst>
          <pc:docMk/>
          <pc:sldMk cId="2042671169" sldId="256"/>
        </pc:sldMkLst>
      </pc:sldChg>
      <pc:sldChg chg="modSp modTransition">
        <pc:chgData name="Francisco lopez Roelas" userId="894930f4c9fa5e70" providerId="LiveId" clId="{2A7460AD-9BFF-8449-BEDC-D598C42B23B5}" dt="2020-04-10T06:34:46.070" v="854" actId="12563"/>
        <pc:sldMkLst>
          <pc:docMk/>
          <pc:sldMk cId="3162034453" sldId="257"/>
        </pc:sldMkLst>
        <pc:spChg chg="mod">
          <ac:chgData name="Francisco lopez Roelas" userId="894930f4c9fa5e70" providerId="LiveId" clId="{2A7460AD-9BFF-8449-BEDC-D598C42B23B5}" dt="2020-04-10T06:18:00.154" v="1" actId="122"/>
          <ac:spMkLst>
            <pc:docMk/>
            <pc:sldMk cId="3162034453" sldId="257"/>
            <ac:spMk id="2" creationId="{F1BFBC70-3CC1-AB42-812B-F74710695690}"/>
          </ac:spMkLst>
        </pc:spChg>
      </pc:sldChg>
      <pc:sldChg chg="modSp modTransition">
        <pc:chgData name="Francisco lopez Roelas" userId="894930f4c9fa5e70" providerId="LiveId" clId="{2A7460AD-9BFF-8449-BEDC-D598C42B23B5}" dt="2020-04-10T06:34:46.070" v="854" actId="12563"/>
        <pc:sldMkLst>
          <pc:docMk/>
          <pc:sldMk cId="3681896867" sldId="258"/>
        </pc:sldMkLst>
        <pc:spChg chg="mod">
          <ac:chgData name="Francisco lopez Roelas" userId="894930f4c9fa5e70" providerId="LiveId" clId="{2A7460AD-9BFF-8449-BEDC-D598C42B23B5}" dt="2020-04-10T06:18:17.065" v="3" actId="122"/>
          <ac:spMkLst>
            <pc:docMk/>
            <pc:sldMk cId="3681896867" sldId="258"/>
            <ac:spMk id="2" creationId="{B02360F9-49DD-B84D-BF48-E82CB25087B7}"/>
          </ac:spMkLst>
        </pc:spChg>
        <pc:spChg chg="mod">
          <ac:chgData name="Francisco lopez Roelas" userId="894930f4c9fa5e70" providerId="LiveId" clId="{2A7460AD-9BFF-8449-BEDC-D598C42B23B5}" dt="2020-04-10T06:22:32.038" v="225" actId="5793"/>
          <ac:spMkLst>
            <pc:docMk/>
            <pc:sldMk cId="3681896867" sldId="258"/>
            <ac:spMk id="3" creationId="{1F758153-A5BC-7C4F-9068-C8AE803434BB}"/>
          </ac:spMkLst>
        </pc:spChg>
      </pc:sldChg>
      <pc:sldChg chg="modSp new modTransition">
        <pc:chgData name="Francisco lopez Roelas" userId="894930f4c9fa5e70" providerId="LiveId" clId="{2A7460AD-9BFF-8449-BEDC-D598C42B23B5}" dt="2020-04-10T06:34:46.070" v="854" actId="12563"/>
        <pc:sldMkLst>
          <pc:docMk/>
          <pc:sldMk cId="1471629539" sldId="259"/>
        </pc:sldMkLst>
        <pc:spChg chg="mod">
          <ac:chgData name="Francisco lopez Roelas" userId="894930f4c9fa5e70" providerId="LiveId" clId="{2A7460AD-9BFF-8449-BEDC-D598C42B23B5}" dt="2020-04-10T06:18:57.717" v="6" actId="122"/>
          <ac:spMkLst>
            <pc:docMk/>
            <pc:sldMk cId="1471629539" sldId="259"/>
            <ac:spMk id="2" creationId="{4E64A83A-C6AD-D340-AB9F-555435F42F39}"/>
          </ac:spMkLst>
        </pc:spChg>
        <pc:spChg chg="mod">
          <ac:chgData name="Francisco lopez Roelas" userId="894930f4c9fa5e70" providerId="LiveId" clId="{2A7460AD-9BFF-8449-BEDC-D598C42B23B5}" dt="2020-04-10T06:34:19.955" v="852" actId="14100"/>
          <ac:spMkLst>
            <pc:docMk/>
            <pc:sldMk cId="1471629539" sldId="259"/>
            <ac:spMk id="3" creationId="{B5468242-19DD-494F-BCAB-366A1B66D8B7}"/>
          </ac:spMkLst>
        </pc:spChg>
      </pc:sldChg>
      <pc:sldMasterChg chg="modTransition modSldLayout">
        <pc:chgData name="Francisco lopez Roelas" userId="894930f4c9fa5e70" providerId="LiveId" clId="{2A7460AD-9BFF-8449-BEDC-D598C42B23B5}" dt="2020-04-10T06:34:46.070" v="854" actId="12563"/>
        <pc:sldMasterMkLst>
          <pc:docMk/>
          <pc:sldMasterMk cId="3240319073" sldId="2147483648"/>
        </pc:sldMasterMkLst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1061527933" sldId="2147483649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454791693" sldId="2147483650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2514006307" sldId="2147483651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1484612651" sldId="2147483652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387834482" sldId="2147483653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4251608843" sldId="2147483654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946390472" sldId="2147483655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1422894028" sldId="2147483656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2040607239" sldId="2147483657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1525649635" sldId="2147483658"/>
          </pc:sldLayoutMkLst>
        </pc:sldLayoutChg>
        <pc:sldLayoutChg chg="modTransition">
          <pc:chgData name="Francisco lopez Roelas" userId="894930f4c9fa5e70" providerId="LiveId" clId="{2A7460AD-9BFF-8449-BEDC-D598C42B23B5}" dt="2020-04-10T06:34:46.070" v="854" actId="12563"/>
          <pc:sldLayoutMkLst>
            <pc:docMk/>
            <pc:sldMasterMk cId="3240319073" sldId="2147483648"/>
            <pc:sldLayoutMk cId="32835271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63F99-4D98-804B-BCDF-353B9D6555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685A59-E5A2-4C4A-8BCE-ED97F2B98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38AB40-3755-4745-9DCC-7619D4F8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D39F5-C95F-E94D-9804-589D466F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F5B10B-A546-3F4E-8236-37C6B738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52793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85AD1-85D9-4D48-98C6-39949C3B7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40F8C2-DD9F-6445-AB87-4769F5DB2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0D5448-9C66-E341-A442-357786AFC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E4628-697B-3246-9C88-62AF04699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415B70-FA35-D54C-87A1-B22FFC1C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4963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9F6E03-B661-E146-A11F-D183F707F7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1C8E3A-1E41-5A45-9005-B70D028FD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5244BA-F232-0546-ABC8-557869D7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C0DF9-216B-4A44-8FA0-D9AB4BB24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83101E-68CD-C64B-886E-88BBF1BC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527176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79B11-6964-094B-A745-E9B859BC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6893F5-438C-A847-A21A-65B0EC405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FB0B54-1784-7C49-A7FA-FDD53D84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EAE072A-B7F2-8244-B3E5-C0D676175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58A14E-37FD-A747-85DD-9210240B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79169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CC0AF-D973-7541-B928-B9CFE051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294FB8-3695-3641-BBD8-64924085C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52488A-7B3B-B64D-9EBC-4A8DF45B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A79F44-D35F-174E-AA44-42484487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2BD4B-685E-D245-8EAB-D9110A92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00630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F9A7B-D30B-E249-87CA-D11129AB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8BD4F0-617B-EA49-99C9-A3C545031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66EEEA-6E48-B94C-8E18-286817F43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01EB22-70CD-3740-B82B-B6D5E3F9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A23E31-C36D-E54E-9303-4DA932B2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ACFA5F-1D03-EB44-A109-378513305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61265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22468-7CCD-1740-98CB-659FCC2DC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6A56C3-0355-274D-A363-06DD0809D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686B48-0679-BB44-BCFF-12D2122318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F1CCEF-B983-3145-BA9E-0F43D2FA48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991930-8053-604B-9E2F-0733AC5AE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8C7D51-A88B-B741-A659-CC70DB85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153AD0A-A7B0-CC43-8073-24CD84D0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DBCB22-811B-904B-85A1-F16BA918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3448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E3F43-6F02-BB45-9CF0-8D8A6206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1CE5A3-F524-BE43-89D5-459F509C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91852D-8BFF-674B-9EB4-A9C1E6345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4CAD2C-D2E6-4547-A12A-F36A62C0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160884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2439FE-2AF7-ED42-90C8-34A7BF63B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87196A-52AF-264B-A8D2-14D91C98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0AEE30-BA52-D64D-87FF-B86CC81A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39047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B7E83-FE30-4B41-9F8B-E0DF16B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E028E4-3A94-FF47-84E1-5460720D8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999BF-EAF1-C146-9697-E708C63B8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3833E4-4D22-F149-8088-ACEC4929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158C8D-149F-A840-BCB9-CD966634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1B6691-733C-3D4E-8078-757034033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89402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07029-1759-D74B-92CF-8EFBD7B96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3B04BA-C978-1A44-B658-8C3152FDA6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F6E6E42-950F-9342-B051-D0AF36CBE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F406E-7845-D74B-88A6-145628DD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2290C8-1BEF-2340-8A14-3AF14738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194DFF-CF09-4C49-A9B0-AC7857147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06072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A255FEF-50CA-E745-8516-76AF61302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1EB905-7F4A-8B4A-9F7E-10A6C434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E274D0-AA09-144A-9A6E-B9141ADE8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17B3A-A076-DC47-9F5D-98BD0E71FFD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C023DA-02AF-D64D-88A4-47D21A6BE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C5A5A-37E6-D247-B7D0-332D8CC7F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3692-CEC8-CD46-8A03-197A88CDE2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31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D0E74-9B89-324F-94AD-0FA2822A0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PRONOM “EN"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C86CE6-E361-C64A-BE1D-B1551FCC6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En líneas generales, el pronombre “en” sirve para sustituir al sintagma preposicional “de + sintagma nominal”, es decir, “de + sustantivo“ </a:t>
            </a:r>
          </a:p>
          <a:p>
            <a:endParaRPr lang="es-ES"/>
          </a:p>
          <a:p>
            <a:r>
              <a:rPr lang="es-ES"/>
              <a:t>Por ejemplo: Carmen toca la guitarra</a:t>
            </a:r>
          </a:p>
          <a:p>
            <a:pPr marL="0" indent="0">
              <a:buNone/>
            </a:pPr>
            <a:r>
              <a:rPr lang="es-ES"/>
              <a:t>=》 Carmen joue de la guitare </a:t>
            </a:r>
          </a:p>
          <a:p>
            <a:r>
              <a:rPr lang="es-ES"/>
              <a:t>El profesor nos pide que sustituyamos “ de la guitare “ por un pronombre.  </a:t>
            </a: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67116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FBC70-3CC1-AB42-812B-F7471069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PRONOM “EN"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BA7971-9B93-B849-AF88-6C645D6B5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Por lo tanto, tenemos un sintagma preposicional “de + …” y el pronombre que le corresponde es “en“.</a:t>
            </a:r>
          </a:p>
          <a:p>
            <a:endParaRPr lang="es-ES"/>
          </a:p>
          <a:p>
            <a:pPr marL="0" indent="0">
              <a:buNone/>
            </a:pPr>
            <a:r>
              <a:rPr lang="es-ES"/>
              <a:t>=》Carmen en joue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También se pone “en” para sustituir un determinante numeral o un determinante indefinido  + sintagma nominal </a:t>
            </a:r>
          </a:p>
        </p:txBody>
      </p:sp>
    </p:spTree>
    <p:extLst>
      <p:ext uri="{BB962C8B-B14F-4D97-AF65-F5344CB8AC3E}">
        <p14:creationId xmlns:p14="http://schemas.microsoft.com/office/powerpoint/2010/main" val="316203445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2360F9-49DD-B84D-BF48-E82CB2508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PRONOM “EN"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758153-A5BC-7C4F-9068-C8AE80343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Por ejemplo :</a:t>
            </a:r>
          </a:p>
          <a:p>
            <a:r>
              <a:rPr lang="es-ES"/>
              <a:t>Luisa a beaucoup de livres  =》Luisa en a beaucoup</a:t>
            </a:r>
          </a:p>
          <a:p>
            <a:r>
              <a:rPr lang="es-ES"/>
              <a:t>Luisa a trois cents euros =》Luisa en a trois cents</a:t>
            </a:r>
          </a:p>
          <a:p>
            <a:r>
              <a:rPr lang="es-ES"/>
              <a:t>Luisa a quelques paires de chaussures</a:t>
            </a:r>
          </a:p>
          <a:p>
            <a:pPr marL="0" indent="0">
              <a:buNone/>
            </a:pPr>
            <a:r>
              <a:rPr lang="es-ES"/>
              <a:t> =》Luisa en a quelques paires =》Luisa en a quelques-unes</a:t>
            </a:r>
          </a:p>
          <a:p>
            <a:r>
              <a:rPr lang="es-ES"/>
              <a:t>Luisa achète une plante =》Luisa en achète une ( aquí “une” se refiere a la cantidad , no es un determinante artículo indeterminado, sino un determinante numeral )</a:t>
            </a: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89686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4A83A-C6AD-D340-AB9F-555435F4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LE PRONOM “EN"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468242-19DD-494F-BCAB-366A1B66D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837"/>
            <a:ext cx="10515600" cy="4706126"/>
          </a:xfrm>
        </p:spPr>
        <p:txBody>
          <a:bodyPr>
            <a:normAutofit fontScale="92500" lnSpcReduction="20000"/>
          </a:bodyPr>
          <a:lstStyle/>
          <a:p>
            <a:r>
              <a:rPr lang="es-ES"/>
              <a:t>Por último, el pronombre “en” no se utiliza para los sintagmas preposicionales “ de + personas”. </a:t>
            </a:r>
          </a:p>
          <a:p>
            <a:r>
              <a:rPr lang="es-ES"/>
              <a:t>En estos casos,  utilizaremos “de + pronombres tónicos”</a:t>
            </a:r>
          </a:p>
          <a:p>
            <a:r>
              <a:rPr lang="es-ES"/>
              <a:t>Por ejemplo: “ Me acuerdo de Carmen”</a:t>
            </a:r>
          </a:p>
          <a:p>
            <a:r>
              <a:rPr lang="es-ES"/>
              <a:t>Deberíamos haber traducido esta oración por:</a:t>
            </a:r>
          </a:p>
          <a:p>
            <a:r>
              <a:rPr lang="es-ES"/>
              <a:t>Je m‘ en souviens =》MAL, porque “ Carmen” se refiere a persona</a:t>
            </a:r>
          </a:p>
          <a:p>
            <a:r>
              <a:rPr lang="es-ES"/>
              <a:t>Je me souviens d’ elle =》BIEN, se mantiene la preposición “de” y se pone el pronombre tónico </a:t>
            </a:r>
          </a:p>
          <a:p>
            <a:pPr marL="0" indent="0">
              <a:buNone/>
            </a:pPr>
            <a:endParaRPr lang="es-ES"/>
          </a:p>
          <a:p>
            <a:r>
              <a:rPr lang="es-ES"/>
              <a:t>Los pronombres tónicos son: </a:t>
            </a:r>
          </a:p>
          <a:p>
            <a:pPr marL="0" indent="0">
              <a:buNone/>
            </a:pPr>
            <a:r>
              <a:rPr lang="es-ES"/>
              <a:t>moi, toi, lui/ elle, nous, vous, eux, elles</a:t>
            </a:r>
          </a:p>
        </p:txBody>
      </p:sp>
    </p:spTree>
    <p:extLst>
      <p:ext uri="{BB962C8B-B14F-4D97-AF65-F5344CB8AC3E}">
        <p14:creationId xmlns:p14="http://schemas.microsoft.com/office/powerpoint/2010/main" val="147162953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LE PRONOM “EN"</vt:lpstr>
      <vt:lpstr>LE PRONOM “EN"</vt:lpstr>
      <vt:lpstr>LE PRONOM “EN"</vt:lpstr>
      <vt:lpstr>LE PRONOM “EN"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PRONOM “EN"</dc:title>
  <dc:creator>Francisco lopez Roelas</dc:creator>
  <cp:lastModifiedBy>Francisco lopez Roelas</cp:lastModifiedBy>
  <cp:revision>2</cp:revision>
  <dcterms:created xsi:type="dcterms:W3CDTF">2020-04-09T09:37:08Z</dcterms:created>
  <dcterms:modified xsi:type="dcterms:W3CDTF">2020-04-10T06:34:54Z</dcterms:modified>
</cp:coreProperties>
</file>