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presProps" Target="presProps.xml" /><Relationship Id="rId5" Type="http://schemas.openxmlformats.org/officeDocument/2006/relationships/slide" Target="slides/slide4.xml" /><Relationship Id="rId10" Type="http://schemas.microsoft.com/office/2016/11/relationships/changesInfo" Target="changesInfos/changesInfo1.xml" /><Relationship Id="rId4" Type="http://schemas.openxmlformats.org/officeDocument/2006/relationships/slide" Target="slides/slide3.xml" /><Relationship Id="rId9" Type="http://schemas.openxmlformats.org/officeDocument/2006/relationships/tableStyles" Target="tableStyles.xml" 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cisco lopez Roelas" userId="894930f4c9fa5e70" providerId="LiveId" clId="{FD5CEB76-D2DF-6244-A05C-171650BA0A00}"/>
    <pc:docChg chg="sldOrd">
      <pc:chgData name="Francisco lopez Roelas" userId="894930f4c9fa5e70" providerId="LiveId" clId="{FD5CEB76-D2DF-6244-A05C-171650BA0A00}" dt="2020-04-08T10:21:36.280" v="0" actId="1076"/>
      <pc:docMkLst>
        <pc:docMk/>
      </pc:docMkLst>
      <pc:sldChg chg="ord">
        <pc:chgData name="Francisco lopez Roelas" userId="894930f4c9fa5e70" providerId="LiveId" clId="{FD5CEB76-D2DF-6244-A05C-171650BA0A00}" dt="2020-04-08T10:21:36.280" v="0" actId="1076"/>
        <pc:sldMkLst>
          <pc:docMk/>
          <pc:sldMk cId="35866989" sldId="25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A8C1D1-C9AC-2A4A-95DA-77036CDDC8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7FBC215-42FF-9341-B47B-3D2EC0EABD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1ACD1A5-D9B9-514C-A840-F48B46AF8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AC203-4856-D44F-887E-FACFAFB248B0}" type="datetimeFigureOut">
              <a:rPr lang="es-ES" smtClean="0"/>
              <a:t>08/04/2020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13526A8-4A34-C64C-9647-1171252E1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202C95A-E5F9-D741-BD70-89F99AF01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FEDE0-75DA-3947-A466-2E582EC3858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31394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4B4B84-6479-3A41-B867-F4A28DA53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CCABA6-ACFB-BF40-A11D-84FAB73F0E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D6E7C36-AF99-8749-BCF3-67B352980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AC203-4856-D44F-887E-FACFAFB248B0}" type="datetimeFigureOut">
              <a:rPr lang="es-ES" smtClean="0"/>
              <a:t>08/04/2020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4B07ECC-E901-0D4D-9E38-5E2329363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1C620A1-0F59-9C42-9499-88606CC5B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FEDE0-75DA-3947-A466-2E582EC3858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36807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9D40ABA-56BB-F046-BD5C-175ED819D6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729BD28-8718-1C40-B107-01FCDE07A1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C275F92-BA96-8848-82CE-A3AFA344B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AC203-4856-D44F-887E-FACFAFB248B0}" type="datetimeFigureOut">
              <a:rPr lang="es-ES" smtClean="0"/>
              <a:t>08/04/2020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9F3ED21-B204-1342-877E-AFDD8E104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157E9B5-D58F-5540-8459-568E19B89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FEDE0-75DA-3947-A466-2E582EC3858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435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297783-866F-5F40-AF8A-00137B45C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2040B16-5BDC-6B46-9732-538C36C6E3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854F20A-F7B5-834F-8398-78B7D3D59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AC203-4856-D44F-887E-FACFAFB248B0}" type="datetimeFigureOut">
              <a:rPr lang="es-ES" smtClean="0"/>
              <a:t>08/04/2020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1F2A9F8-9B48-FB47-AEF4-F849578CC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46C909-697A-0341-A7C6-86D450DE8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FEDE0-75DA-3947-A466-2E582EC3858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9380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3732A3-2770-9946-B7BF-B8B5F6E018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D09CB51-2F36-5D42-B25F-6D82DCC65A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A808065-13AF-F44A-8BBD-889047B16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AC203-4856-D44F-887E-FACFAFB248B0}" type="datetimeFigureOut">
              <a:rPr lang="es-ES" smtClean="0"/>
              <a:t>08/04/2020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D7CCFF6-3592-114D-92DF-1399B3BDB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FDDDA04-A2F2-644A-B83B-0F26BE819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FEDE0-75DA-3947-A466-2E582EC3858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6265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24A9F3-B898-CB4A-B64D-5FD44F1023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65F776E-E51F-F943-99AB-34C5BA3B60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C381DAE-A4E2-EA4A-B8C1-B223905EE2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01D19A4-E2C4-F248-8009-905F222AF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AC203-4856-D44F-887E-FACFAFB248B0}" type="datetimeFigureOut">
              <a:rPr lang="es-ES" smtClean="0"/>
              <a:t>08/04/2020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5F7461F-9B92-E64B-B857-72FC211C8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92DC7A0-52CA-E04F-B676-2021A25CB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FEDE0-75DA-3947-A466-2E582EC3858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2555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D2395C-15C3-CF4D-9AEC-665F22B56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2BF04BF-C5CF-3E4B-B297-E380257A7E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6C5F537-BCD5-1F4D-BA09-1CB06335AD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C64F0C0-07F2-514D-B920-6ED1818630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B755295-B96A-1D43-AC00-AB89D0DF9D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6ED62B3-A874-C14A-BBFB-8CD8BD20F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AC203-4856-D44F-887E-FACFAFB248B0}" type="datetimeFigureOut">
              <a:rPr lang="es-ES" smtClean="0"/>
              <a:t>08/04/2020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C0F8D9B-13EE-CB49-A081-0869DFFAB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9CD3B66-EF34-564D-AD3C-7F0F074B3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FEDE0-75DA-3947-A466-2E582EC3858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12521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647C44-E895-2244-8C5A-F3787DC37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D5A69D4-3088-F146-8F59-FB84645A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AC203-4856-D44F-887E-FACFAFB248B0}" type="datetimeFigureOut">
              <a:rPr lang="es-ES" smtClean="0"/>
              <a:t>08/04/2020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72D5D3C-D71E-4544-8B75-867FC4F78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98026C5-3D37-1C47-BFB4-AE593CB69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FEDE0-75DA-3947-A466-2E582EC3858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15103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02BF3F1-49C7-E345-A410-046436D43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AC203-4856-D44F-887E-FACFAFB248B0}" type="datetimeFigureOut">
              <a:rPr lang="es-ES" smtClean="0"/>
              <a:t>08/04/2020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64B3C36-2389-D04B-9687-81438319F2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25F7D95-E7C7-F047-97F7-A3762D8E9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FEDE0-75DA-3947-A466-2E582EC3858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8074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49DCB4-2C52-954B-90BB-94B59EA839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44DF451-DE33-E544-A031-F9FD54ED63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E2C0E9B-3B4D-B842-B049-44655A5E49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99F5CC9-FD05-EE4B-92BE-EB750A360D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AC203-4856-D44F-887E-FACFAFB248B0}" type="datetimeFigureOut">
              <a:rPr lang="es-ES" smtClean="0"/>
              <a:t>08/04/2020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59D32D2-3BAE-7444-8453-097FBB817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E10E434-9D8C-8B40-9966-E120A2946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FEDE0-75DA-3947-A466-2E582EC3858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3118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057A6E-BB77-0E49-AF3E-43B8214708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A9EC3FD-4FFA-A143-9760-A57FF8340C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9A84019-3D4F-7C42-9656-F30477DC91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69AD636-14BA-C14F-A7AD-AEA7ADFDA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AC203-4856-D44F-887E-FACFAFB248B0}" type="datetimeFigureOut">
              <a:rPr lang="es-ES" smtClean="0"/>
              <a:t>08/04/2020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9D54369-CEFB-0D4E-BCA9-AB287CC94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F68C053-0AD6-8147-A2D8-C1A7CD29C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FEDE0-75DA-3947-A466-2E582EC3858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00706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D94F114-0203-5F44-9E79-4E593405D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E5B48E5-6DDB-6E4B-868F-6A6E0C09BD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DAD9990-7974-6D4F-B487-A39B918402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AC203-4856-D44F-887E-FACFAFB248B0}" type="datetimeFigureOut">
              <a:rPr lang="es-ES" smtClean="0"/>
              <a:t>08/04/2020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52F4CF-6FFE-3E42-BF44-A3C206E00D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A5C212-97FE-C743-8543-3CA8FEC390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4FEDE0-75DA-3947-A466-2E582EC3858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82922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EB0880-A0A4-5D47-8B68-7E2799EE0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>
                <a:solidFill>
                  <a:schemeClr val="accent1"/>
                </a:solidFill>
              </a:rPr>
              <a:t>LOS DETERMINANTES DEMOSTRATIVOS</a:t>
            </a:r>
            <a:r>
              <a:rPr lang="es-ES"/>
              <a:t>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ECF4414-D6DE-B148-A3D4-C9DDDC44F8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Los determinantes demostrativos nos indican si la persona, el objeto, la idea,… a los que acompañan están cerca, a una distancia media o lejos.  </a:t>
            </a:r>
          </a:p>
          <a:p>
            <a:r>
              <a:rPr lang="es-ES"/>
              <a:t>Por ejemplo:</a:t>
            </a:r>
          </a:p>
          <a:p>
            <a:r>
              <a:rPr lang="es-ES"/>
              <a:t>Esta casa, aquel alumno, ese mensaje, esos vídeos, aquellas flores,…</a:t>
            </a:r>
          </a:p>
        </p:txBody>
      </p:sp>
    </p:spTree>
    <p:extLst>
      <p:ext uri="{BB962C8B-B14F-4D97-AF65-F5344CB8AC3E}">
        <p14:creationId xmlns:p14="http://schemas.microsoft.com/office/powerpoint/2010/main" val="3808201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33FB81-5936-2243-A816-8F2081E73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2623"/>
            <a:ext cx="10515600" cy="1325563"/>
          </a:xfrm>
        </p:spPr>
        <p:txBody>
          <a:bodyPr/>
          <a:lstStyle/>
          <a:p>
            <a:r>
              <a:rPr lang="es-ES" b="1">
                <a:solidFill>
                  <a:schemeClr val="accent1"/>
                </a:solidFill>
              </a:rPr>
              <a:t>LOS DETERMINANTES DEMOSTRATIVOS</a:t>
            </a:r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4EF25E6-3186-3846-B505-FA6969BC9C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En francés,  son los siguientes:</a:t>
            </a:r>
          </a:p>
          <a:p>
            <a:endParaRPr lang="es-ES"/>
          </a:p>
        </p:txBody>
      </p:sp>
      <p:pic>
        <p:nvPicPr>
          <p:cNvPr id="4" name="Imagen 4">
            <a:extLst>
              <a:ext uri="{FF2B5EF4-FFF2-40B4-BE49-F238E27FC236}">
                <a16:creationId xmlns:a16="http://schemas.microsoft.com/office/drawing/2014/main" id="{880A25E3-500D-D344-8494-B4D16FD38F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4408" y="2310012"/>
            <a:ext cx="6174917" cy="3689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0630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D055B8-4EF3-E441-B4C3-EA3DADA8D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>
                <a:solidFill>
                  <a:schemeClr val="accent1"/>
                </a:solidFill>
              </a:rPr>
              <a:t>LOS DETERMINANTES DEMOSTRATIVOS</a:t>
            </a:r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5746382-410B-6547-9095-7919328596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Estos son los determinantes demostrativos en español:</a:t>
            </a:r>
          </a:p>
          <a:p>
            <a:endParaRPr lang="es-ES"/>
          </a:p>
          <a:p>
            <a:endParaRPr lang="es-ES"/>
          </a:p>
        </p:txBody>
      </p:sp>
      <p:pic>
        <p:nvPicPr>
          <p:cNvPr id="6" name="Imagen 6">
            <a:extLst>
              <a:ext uri="{FF2B5EF4-FFF2-40B4-BE49-F238E27FC236}">
                <a16:creationId xmlns:a16="http://schemas.microsoft.com/office/drawing/2014/main" id="{0E1DC739-FA44-3442-AD46-7A4CBA16A3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822" y="2786062"/>
            <a:ext cx="10747940" cy="2884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6915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B29729-8F08-5F41-845B-E4B8A66DB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>
                <a:solidFill>
                  <a:schemeClr val="accent1"/>
                </a:solidFill>
              </a:rPr>
              <a:t>LOS DETERMINANTES DEMOSTRATIVOS</a:t>
            </a:r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1EB3820-5E14-FB4F-BAAD-D64581F612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Para las palabras ( sustantivos ) que son masculinas, singulares y que empiezan por vocal o “h” muda, ponemos:</a:t>
            </a:r>
          </a:p>
          <a:p>
            <a:r>
              <a:rPr lang="es-ES"/>
              <a:t>CET en lugar de CE</a:t>
            </a:r>
          </a:p>
          <a:p>
            <a:r>
              <a:rPr lang="es-ES"/>
              <a:t>Por ejemplo:</a:t>
            </a:r>
          </a:p>
          <a:p>
            <a:r>
              <a:rPr lang="es-ES"/>
              <a:t>“Este hombre” debería escribirse “Ce homme” pero como la palabra empieza por “h” muda, se pone : “Cet homme” y así se hace la “liaison” [setom]</a:t>
            </a:r>
          </a:p>
        </p:txBody>
      </p:sp>
    </p:spTree>
    <p:extLst>
      <p:ext uri="{BB962C8B-B14F-4D97-AF65-F5344CB8AC3E}">
        <p14:creationId xmlns:p14="http://schemas.microsoft.com/office/powerpoint/2010/main" val="358669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Panorámica</PresentationFormat>
  <Slides>4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LOS DETERMINANTES DEMOSTRATIVOS </vt:lpstr>
      <vt:lpstr>LOS DETERMINANTES DEMOSTRATIVOS</vt:lpstr>
      <vt:lpstr>LOS DETERMINANTES DEMOSTRATIVOS</vt:lpstr>
      <vt:lpstr>LOS DETERMINANTES DEMOSTRATIVOS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DETERMINANTES DEMOSTRATIVOS </dc:title>
  <dc:creator>Francisco lopez Roelas</dc:creator>
  <cp:lastModifiedBy>Francisco lopez Roelas</cp:lastModifiedBy>
  <cp:revision>3</cp:revision>
  <dcterms:created xsi:type="dcterms:W3CDTF">2020-04-08T09:42:51Z</dcterms:created>
  <dcterms:modified xsi:type="dcterms:W3CDTF">2020-04-08T10:21:46Z</dcterms:modified>
</cp:coreProperties>
</file>