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FC8B78B6-D0B5-434E-9BF9-9C500443B4CD}"/>
    <pc:docChg chg="modSld modMainMaster">
      <pc:chgData name="Francisco lopez Roelas" userId="894930f4c9fa5e70" providerId="LiveId" clId="{FC8B78B6-D0B5-434E-9BF9-9C500443B4CD}" dt="2020-04-08T09:38:52.039" v="1" actId="12563"/>
      <pc:docMkLst>
        <pc:docMk/>
      </pc:docMkLst>
      <pc:sldChg chg="modTransition">
        <pc:chgData name="Francisco lopez Roelas" userId="894930f4c9fa5e70" providerId="LiveId" clId="{FC8B78B6-D0B5-434E-9BF9-9C500443B4CD}" dt="2020-04-08T09:38:52.039" v="1" actId="12563"/>
        <pc:sldMkLst>
          <pc:docMk/>
          <pc:sldMk cId="3672718916" sldId="256"/>
        </pc:sldMkLst>
      </pc:sldChg>
      <pc:sldChg chg="modTransition">
        <pc:chgData name="Francisco lopez Roelas" userId="894930f4c9fa5e70" providerId="LiveId" clId="{FC8B78B6-D0B5-434E-9BF9-9C500443B4CD}" dt="2020-04-08T09:38:52.039" v="1" actId="12563"/>
        <pc:sldMkLst>
          <pc:docMk/>
          <pc:sldMk cId="3823435393" sldId="257"/>
        </pc:sldMkLst>
      </pc:sldChg>
      <pc:sldChg chg="modTransition">
        <pc:chgData name="Francisco lopez Roelas" userId="894930f4c9fa5e70" providerId="LiveId" clId="{FC8B78B6-D0B5-434E-9BF9-9C500443B4CD}" dt="2020-04-08T09:38:52.039" v="1" actId="12563"/>
        <pc:sldMkLst>
          <pc:docMk/>
          <pc:sldMk cId="2349180123" sldId="258"/>
        </pc:sldMkLst>
      </pc:sldChg>
      <pc:sldChg chg="modTransition">
        <pc:chgData name="Francisco lopez Roelas" userId="894930f4c9fa5e70" providerId="LiveId" clId="{FC8B78B6-D0B5-434E-9BF9-9C500443B4CD}" dt="2020-04-08T09:38:52.039" v="1" actId="12563"/>
        <pc:sldMkLst>
          <pc:docMk/>
          <pc:sldMk cId="2784329942" sldId="259"/>
        </pc:sldMkLst>
      </pc:sldChg>
      <pc:sldMasterChg chg="modTransition modSldLayout">
        <pc:chgData name="Francisco lopez Roelas" userId="894930f4c9fa5e70" providerId="LiveId" clId="{FC8B78B6-D0B5-434E-9BF9-9C500443B4CD}" dt="2020-04-08T09:38:52.039" v="1" actId="12563"/>
        <pc:sldMasterMkLst>
          <pc:docMk/>
          <pc:sldMasterMk cId="351046687" sldId="2147483648"/>
        </pc:sldMasterMkLst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2114119859" sldId="2147483649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1246149209" sldId="2147483650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2852271507" sldId="2147483651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3129130867" sldId="2147483652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60672795" sldId="2147483653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3201342269" sldId="2147483654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1754092055" sldId="2147483655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3662103582" sldId="2147483656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795913704" sldId="2147483657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525113535" sldId="2147483658"/>
          </pc:sldLayoutMkLst>
        </pc:sldLayoutChg>
        <pc:sldLayoutChg chg="modTransition">
          <pc:chgData name="Francisco lopez Roelas" userId="894930f4c9fa5e70" providerId="LiveId" clId="{FC8B78B6-D0B5-434E-9BF9-9C500443B4CD}" dt="2020-04-08T09:38:52.039" v="1" actId="12563"/>
          <pc:sldLayoutMkLst>
            <pc:docMk/>
            <pc:sldMasterMk cId="351046687" sldId="2147483648"/>
            <pc:sldLayoutMk cId="41669815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2A17-6E97-F349-8AB3-A4262D103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FBFC42-FE5A-2D41-9FEC-3D223505F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CB84F-8DAE-0D41-B90D-D20AEC8C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7E985A-CEF7-AD40-A44B-24CEB85D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BFB5C-CE8C-D842-BAD5-807A3EA4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11985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9BE2F-547F-6F4F-BDFD-FDE33A20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DD7E47-B430-C440-97B5-8974620C3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F9C37B-3506-7042-8F9B-A739426C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2D959B-91F9-A640-85AB-67E2C197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131045-D3C9-BB40-B456-CB005EFC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11353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43AE78-906D-CF4E-9543-38DA23DC8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D8EC2-4B75-CA40-9311-08587AC0A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088FB-B4A2-604E-A1A8-E3AA5F7E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62AE02-07D9-2746-B499-5038BAF8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C6680-08CC-1643-857A-ECE7C6BA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98158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6C893-ADBF-6E40-83A0-F8B995D3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C83C94-08F8-DB4F-AD9E-47BE3B05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32624-9EEC-B240-BE94-B511A01E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1A6BD3-E58F-C14F-A50F-A37B060B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DD4646-CBFB-E04A-A94E-697F63BC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14920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6288B-D301-A845-926A-1730CDF8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533CB5-8324-C343-9788-4F8AC38B2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D60323-0231-AB43-8B13-C0BE7635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D95AB8-9A5E-5049-BAD4-55305657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DB7284-7460-A847-93D8-1F92F7F9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27150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D9FD6-023C-A149-B5BD-C53B28DF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8BF662-1AC3-FB48-AF23-B04291650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9F3F07-E51C-7D4F-98A3-BF0800967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63BDA3-79A3-2045-802D-5B231EE1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A8560D-4345-CC47-BEE0-A9F62AC1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7C533C-86D2-A845-AF12-0EA2017D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1308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11A66-9BE7-234B-BC1B-52FD2F4B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BCC4BE-45FC-1A4C-A59F-E816CA374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0AA237-8D21-244B-A1EC-55111E263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A590BC-DF6F-BF4D-810F-748207B46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5EB25A-0580-DC49-BD54-9D8ED0420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08FCD1-8411-FA4E-8AAD-3F750454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4DEF58-8CDD-6742-B618-4E935805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90B7E7-7842-B34E-9362-B27B8E82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7279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84A81-9AC0-8945-A4AC-E1BE6029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9D09AE-B4E5-2E42-9267-C1DC6640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D8F224-3224-5D4B-A34C-B64D6700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50FEC9-9100-DB4B-BC04-46403BBF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34226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AD6040-B124-A642-B097-BF14037B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F03B88-3F53-E04B-9407-AD58F2861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042026-7503-CD4D-880A-2B2B48F1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09205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8A7DB-D522-7449-9B29-68A0F5BE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A94118-5B35-4540-9602-118568B1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DB9BC3-6896-8841-B48A-10D85CDA6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B30778-A897-8E45-BD93-075FCC45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4D5F99-2776-F741-BE41-659C913F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6CEB27-0E8D-1142-9671-3F59791E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10358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CA24C-5580-DA49-982C-2A9DF829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7E5F56-99B6-D946-ABF4-102FFB88D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AD20A2-8B3D-2B48-8D04-6E45B9DFD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1AB148-E635-5D4A-A9C7-3427A8BB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CA3DDC-52F5-0B46-A1BB-2AFFF24F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F1E851-5E10-8745-A1C7-A284291F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1370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5D9F20-333D-3045-ACD1-26BF5DEB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C9720A-C2F5-A74F-9D34-C425A23F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721C1A-7AEA-E14F-98B1-94EA2E173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24EA-CE4E-AA48-A431-8E1E355B61DE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7741D-0375-4544-B203-3090F21C4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E7A7D-1370-0045-92C6-12E542B44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A8D5-D13D-564F-BF17-0E63A68A84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78E14-4F86-144B-B9FE-8C427CF5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DETERMINANTES POSESIVOS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0EC027-80BD-924A-9E20-028D4CA18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Los determinantes posesivos siempre van con un sustantivo ( o adjetivo sustantivado ) e indican a quién pertenece la cosa, el objeto, …o con quién está relacionada la persona, la idea…</a:t>
            </a:r>
          </a:p>
          <a:p>
            <a:r>
              <a:rPr lang="es-ES"/>
              <a:t>Por ejemplo  :</a:t>
            </a:r>
          </a:p>
          <a:p>
            <a:r>
              <a:rPr lang="es-ES"/>
              <a:t>Mi familia, nuestros amigos, sus herramientas, su perro ( de Paco y de Luisa )</a:t>
            </a:r>
          </a:p>
          <a:p>
            <a:r>
              <a:rPr lang="es-ES"/>
              <a:t>En definitiva, pondremos el determinante posesivo en función del “poseedor” y del género de lo “poseído”.</a:t>
            </a:r>
          </a:p>
        </p:txBody>
      </p:sp>
    </p:spTree>
    <p:extLst>
      <p:ext uri="{BB962C8B-B14F-4D97-AF65-F5344CB8AC3E}">
        <p14:creationId xmlns:p14="http://schemas.microsoft.com/office/powerpoint/2010/main" val="367271891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78E14-4F86-144B-B9FE-8C427CF5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DETERMINANTES POSESIVOS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A6AE65-52E5-B249-ACB9-AFCCCD53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español, son los siguientes:</a:t>
            </a:r>
          </a:p>
          <a:p>
            <a:endParaRPr lang="es-ES"/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236262A5-B336-7F4B-B8CE-0D31E61B3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3703" y="684371"/>
            <a:ext cx="4145386" cy="74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299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78E14-4F86-144B-B9FE-8C427CF5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DETERMINANTES POSESIVOS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0EC027-80BD-924A-9E20-028D4CA1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08"/>
            <a:ext cx="10515600" cy="4351338"/>
          </a:xfrm>
        </p:spPr>
        <p:txBody>
          <a:bodyPr/>
          <a:lstStyle/>
          <a:p>
            <a:r>
              <a:rPr lang="es-ES"/>
              <a:t>En francés, además de singular o plural, se ve perfectamente si la palabra ( sustantivo ) que sigue es masculina o femenina:</a:t>
            </a:r>
          </a:p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6D6CC6F6-CDAB-B041-9E41-3486DC4C1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88" y="2860748"/>
            <a:ext cx="62230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8012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9A815-3612-B144-837B-1AC0F6A8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DETERMINANTES POSESIVOS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DB4840-A336-4546-87F5-E6249E4D8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/>
              <a:t>Una última cosa que no podéis olvidar: con sustantivos femeninos, singulares y que empiezan por vocal o “h” muda, se pone MON, TON, SON en lugar de MA, TA, SA</a:t>
            </a:r>
          </a:p>
          <a:p>
            <a:r>
              <a:rPr lang="es-ES"/>
              <a:t>Por ejemplo:</a:t>
            </a:r>
          </a:p>
          <a:p>
            <a:r>
              <a:rPr lang="es-ES"/>
              <a:t>Su espada se llama “Durandal”</a:t>
            </a:r>
          </a:p>
          <a:p>
            <a:pPr marL="0" indent="0">
              <a:buNone/>
            </a:pPr>
            <a:r>
              <a:rPr lang="es-ES"/>
              <a:t>=》Deberíamos traducir por:</a:t>
            </a:r>
          </a:p>
          <a:p>
            <a:r>
              <a:rPr lang="es-ES"/>
              <a:t>Sa épée s’ appelle “Durandal”</a:t>
            </a:r>
          </a:p>
          <a:p>
            <a:pPr marL="0" indent="0">
              <a:buNone/>
            </a:pPr>
            <a:r>
              <a:rPr lang="es-ES"/>
              <a:t>=》Pero, para evitar que suene mal, pondremos:</a:t>
            </a:r>
          </a:p>
          <a:p>
            <a:r>
              <a:rPr lang="es-ES"/>
              <a:t>Son épée [sonépé] s’ appelle “Durandal“ ( haciendo la “liaison” )</a:t>
            </a:r>
          </a:p>
        </p:txBody>
      </p:sp>
    </p:spTree>
    <p:extLst>
      <p:ext uri="{BB962C8B-B14F-4D97-AF65-F5344CB8AC3E}">
        <p14:creationId xmlns:p14="http://schemas.microsoft.com/office/powerpoint/2010/main" val="382343539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LOS DETERMINANTES POSESIVOS</vt:lpstr>
      <vt:lpstr>LOS DETERMINANTES POSESIVOS</vt:lpstr>
      <vt:lpstr>LOS DETERMINANTES POSESIVOS</vt:lpstr>
      <vt:lpstr>LOS DETERMINANTES POSESIVOS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DETERMINANTES POSESIVOS</dc:title>
  <dc:creator>Francisco lopez Roelas</dc:creator>
  <cp:lastModifiedBy>Francisco lopez Roelas</cp:lastModifiedBy>
  <cp:revision>2</cp:revision>
  <dcterms:created xsi:type="dcterms:W3CDTF">2020-04-08T08:49:37Z</dcterms:created>
  <dcterms:modified xsi:type="dcterms:W3CDTF">2020-04-08T09:38:56Z</dcterms:modified>
</cp:coreProperties>
</file>