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EA57F5-A802-D947-94AC-88930A26EC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006D5B-272D-7043-9F7B-2214F36EFB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4B6108-72FE-A34A-95EA-1ED12046D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8383-0AAC-CC47-B4A5-85D8E88460B5}" type="datetimeFigureOut">
              <a:rPr lang="es-ES" smtClean="0"/>
              <a:t>22/04/2020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F9C9CA-BF0A-7A44-8306-9B9D43720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D656CF-89C5-F345-B153-6E7F23952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20CA-1BF6-2D45-8239-2F58394B1F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391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15E52D-DB6E-4644-B492-FE6FC8675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40E12B4-FE9E-EA43-A511-B4494C1E93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90C2B2-5AB2-3948-AF8E-E2CDA77DF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8383-0AAC-CC47-B4A5-85D8E88460B5}" type="datetimeFigureOut">
              <a:rPr lang="es-ES" smtClean="0"/>
              <a:t>22/04/2020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0A2CE9-F01B-F244-B56E-94D148CAB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134297-D50A-9A41-A129-ACB569034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20CA-1BF6-2D45-8239-2F58394B1F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8935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07F3F81-521D-7E4E-8DBF-E0007A1925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AF6BB97-629C-0340-A16B-8C594A9ED0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3CE303-BD3A-D84A-BA37-14D99EBC7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8383-0AAC-CC47-B4A5-85D8E88460B5}" type="datetimeFigureOut">
              <a:rPr lang="es-ES" smtClean="0"/>
              <a:t>22/04/2020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960596-E2F6-964D-BC86-76572763E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41B659-AB26-6146-ADC1-B5F8BEC59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20CA-1BF6-2D45-8239-2F58394B1F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6706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170459-3A22-BF46-8597-5B148A3E5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1B684B-3588-9A48-B5B3-97DE9679A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3EF447-BB1D-8E4F-AD74-EC90CC52F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8383-0AAC-CC47-B4A5-85D8E88460B5}" type="datetimeFigureOut">
              <a:rPr lang="es-ES" smtClean="0"/>
              <a:t>22/04/2020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998CD6-07E1-ED46-A6A5-1BD1933E2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69F4E4-CD1B-9149-8790-4DE38B5A0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20CA-1BF6-2D45-8239-2F58394B1F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9965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C9DE9F-407F-EF47-A8FB-A311D43FF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26C566-0663-4548-A911-C3D030319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5DF857-99CC-3345-9845-C312862E5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8383-0AAC-CC47-B4A5-85D8E88460B5}" type="datetimeFigureOut">
              <a:rPr lang="es-ES" smtClean="0"/>
              <a:t>22/04/2020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6393A9-79D2-DF41-A9D9-A10B149F0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9E01EB-8A90-2140-9062-3C39D2E25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20CA-1BF6-2D45-8239-2F58394B1F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1748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6ED46C-0CC8-8540-A4AB-FF70CC7E6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2F9BBB-D875-F441-A96D-EF859EF5DB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FFFAFEF-4C5A-AB42-9F15-B841430D7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885BF1C-3AC6-8044-98E3-D96342420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8383-0AAC-CC47-B4A5-85D8E88460B5}" type="datetimeFigureOut">
              <a:rPr lang="es-ES" smtClean="0"/>
              <a:t>22/04/2020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FAF1F2E-0402-A041-8CD9-6B82C4E5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905FA2C-CDD1-5D4D-8B06-E417E3BC9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20CA-1BF6-2D45-8239-2F58394B1F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9904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F9471B-9D41-3744-A78D-107C85B55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05D4069-626D-5F47-B75D-6C93CCE1D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36CEF2-6190-1F43-B81A-EF90BBDFA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2AC42C4-9DE4-F649-B06F-70CF955B40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AF92E92-1349-BF46-A2AE-EACC97D4A5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EE68725-E552-0449-AB9C-95413D5BB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8383-0AAC-CC47-B4A5-85D8E88460B5}" type="datetimeFigureOut">
              <a:rPr lang="es-ES" smtClean="0"/>
              <a:t>22/04/2020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DAC39F6-1F77-E54F-811E-23462DCB3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D8B2FE2-5758-EF4D-A4F5-B9066BA49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20CA-1BF6-2D45-8239-2F58394B1F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5298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F6B84B-3E9E-EE44-A4F7-2459FBE3D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3E0AC5-D5AB-B549-8A6F-BDAFA6F6B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8383-0AAC-CC47-B4A5-85D8E88460B5}" type="datetimeFigureOut">
              <a:rPr lang="es-ES" smtClean="0"/>
              <a:t>22/04/2020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67C38C7-670B-CA43-BD4F-BA77816E9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D03508A-5E91-3F4C-95BE-9496BD432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20CA-1BF6-2D45-8239-2F58394B1F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5866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B110637-AB7F-4740-9653-9E2033227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8383-0AAC-CC47-B4A5-85D8E88460B5}" type="datetimeFigureOut">
              <a:rPr lang="es-ES" smtClean="0"/>
              <a:t>22/04/2020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AEB2844-8E66-804A-B7F8-D9033F167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F1A0435-DDA0-D84F-ABBF-B44976201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20CA-1BF6-2D45-8239-2F58394B1F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5699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283582-5DCE-4B40-9768-325723CD1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06E19C-7846-FE4E-93FC-BEC43A713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96ADF11-9C5A-CD46-88C1-996339AD1A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72A5D7-9A7F-D54D-835C-4548A5C59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8383-0AAC-CC47-B4A5-85D8E88460B5}" type="datetimeFigureOut">
              <a:rPr lang="es-ES" smtClean="0"/>
              <a:t>22/04/2020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C50AD5-63F3-3542-9967-21AEF72A4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CBEAF0C-E415-414D-8AAA-994A0334A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20CA-1BF6-2D45-8239-2F58394B1F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3620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AD89B9-5799-7547-85BC-25ED73FC6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EA2B8C0-8162-0148-AD2C-59BDF701F7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32A708C-EC32-B24A-B38F-20F0AB764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D44E22-591A-B448-9DCE-AA09773BB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8383-0AAC-CC47-B4A5-85D8E88460B5}" type="datetimeFigureOut">
              <a:rPr lang="es-ES" smtClean="0"/>
              <a:t>22/04/2020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0F7C9B-E099-7E4A-A89A-08D7751C7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561D47-0B90-F147-AE2E-D0C2406DD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20CA-1BF6-2D45-8239-2F58394B1F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6765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6261B05-E036-AC45-BF2B-1EB531C80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3F6D9D0-B059-DC45-ADED-62AC05F50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6F230E-6276-754B-989C-6E868D349D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A8383-0AAC-CC47-B4A5-85D8E88460B5}" type="datetimeFigureOut">
              <a:rPr lang="es-ES" smtClean="0"/>
              <a:t>22/04/2020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7AC016-9D80-9D44-ACEF-D765661D7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9968BA-7CE0-EF42-BBA4-B88C4F8D01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F20CA-1BF6-2D45-8239-2F58394B1F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987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314FF0-8146-7A43-926B-9030DD08B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OTROS “PRONOMBRES” RELATIVOS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7DDD76C-5946-8941-9D2B-EDCF88462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i="0">
                <a:solidFill>
                  <a:srgbClr val="000000"/>
                </a:solidFill>
                <a:effectLst/>
              </a:rPr>
              <a:t>Los ”</a:t>
            </a:r>
            <a:r>
              <a:rPr lang="es-ES" i="0" u="sng">
                <a:solidFill>
                  <a:srgbClr val="000000"/>
                </a:solidFill>
                <a:effectLst/>
              </a:rPr>
              <a:t>pronoms relatifs composés</a:t>
            </a:r>
            <a:r>
              <a:rPr lang="es-ES" u="sng">
                <a:solidFill>
                  <a:srgbClr val="000000"/>
                </a:solidFill>
              </a:rPr>
              <a:t>” </a:t>
            </a:r>
            <a:r>
              <a:rPr lang="es-ES" i="0">
                <a:solidFill>
                  <a:srgbClr val="000000"/>
                </a:solidFill>
                <a:effectLst/>
              </a:rPr>
              <a:t>son:</a:t>
            </a:r>
          </a:p>
          <a:p>
            <a:r>
              <a:rPr lang="es-ES" i="0">
                <a:solidFill>
                  <a:srgbClr val="000000"/>
                </a:solidFill>
                <a:effectLst/>
              </a:rPr>
              <a:t>auquel, à laquelle, auxquels, auxquelles  ( al cual/que,… )</a:t>
            </a:r>
          </a:p>
          <a:p>
            <a:r>
              <a:rPr lang="es-ES" i="0">
                <a:solidFill>
                  <a:srgbClr val="000000"/>
                </a:solidFill>
                <a:effectLst/>
              </a:rPr>
              <a:t>lequel, laquelle, lesquels, lesquelles ( el cual/ que,…)</a:t>
            </a:r>
          </a:p>
          <a:p>
            <a:r>
              <a:rPr lang="es-ES">
                <a:solidFill>
                  <a:srgbClr val="000000"/>
                </a:solidFill>
              </a:rPr>
              <a:t>d</a:t>
            </a:r>
            <a:r>
              <a:rPr lang="es-ES" i="0">
                <a:solidFill>
                  <a:srgbClr val="000000"/>
                </a:solidFill>
                <a:effectLst/>
              </a:rPr>
              <a:t>uquel, de laquelle,  desquels, desquelles ( del cual/ que )</a:t>
            </a:r>
          </a:p>
          <a:p>
            <a:pPr marL="0" indent="0">
              <a:buNone/>
            </a:pPr>
            <a:endParaRPr lang="es-ES" i="0">
              <a:solidFill>
                <a:srgbClr val="000000"/>
              </a:solidFill>
              <a:effectLst/>
            </a:endParaRPr>
          </a:p>
          <a:p>
            <a:r>
              <a:rPr lang="es-ES">
                <a:solidFill>
                  <a:srgbClr val="000000"/>
                </a:solidFill>
              </a:rPr>
              <a:t>Pueden llevar otra preposición delante ( </a:t>
            </a:r>
            <a:r>
              <a:rPr lang="es-ES" i="0">
                <a:solidFill>
                  <a:srgbClr val="000000"/>
                </a:solidFill>
                <a:effectLst/>
              </a:rPr>
              <a:t>auprès, chez, contre, de, en, par, sans, sous,...)</a:t>
            </a:r>
          </a:p>
          <a:p>
            <a:pPr marL="0" indent="0">
              <a:buNone/>
            </a:pPr>
            <a:r>
              <a:rPr lang="es-ES">
                <a:solidFill>
                  <a:srgbClr val="000000"/>
                </a:solidFill>
              </a:rPr>
              <a:t>Sous laquelle = bajo la cual</a:t>
            </a:r>
          </a:p>
          <a:p>
            <a:pPr marL="0" indent="0">
              <a:buNone/>
            </a:pPr>
            <a:r>
              <a:rPr lang="es-ES" i="0">
                <a:solidFill>
                  <a:srgbClr val="000000"/>
                </a:solidFill>
                <a:effectLst/>
              </a:rPr>
              <a:t>Auprès desquels = acerca de los cuales </a:t>
            </a:r>
          </a:p>
          <a:p>
            <a:pPr marL="0" indent="0">
              <a:buNone/>
            </a:pPr>
            <a:endParaRPr lang="es-ES" sz="2400" i="0">
              <a:solidFill>
                <a:srgbClr val="000000"/>
              </a:solidFill>
              <a:effectLst/>
            </a:endParaRPr>
          </a:p>
          <a:p>
            <a:endParaRPr lang="es-ES" sz="2400" i="0">
              <a:solidFill>
                <a:srgbClr val="000000"/>
              </a:solidFill>
              <a:effectLst/>
            </a:endParaRPr>
          </a:p>
          <a:p>
            <a:endParaRPr lang="es-ES" sz="2400" i="0">
              <a:solidFill>
                <a:srgbClr val="000000"/>
              </a:solidFill>
              <a:effectLst/>
            </a:endParaRPr>
          </a:p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25821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1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OTROS “PRONOMBRES” RELATIVOS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OTROS “PRONOMBRES” RELATIVOS</dc:title>
  <dc:creator>Francisco lopez Roelas</dc:creator>
  <cp:lastModifiedBy>Francisco lopez Roelas</cp:lastModifiedBy>
  <cp:revision>1</cp:revision>
  <dcterms:created xsi:type="dcterms:W3CDTF">2020-04-22T13:17:31Z</dcterms:created>
  <dcterms:modified xsi:type="dcterms:W3CDTF">2020-04-22T13:39:41Z</dcterms:modified>
</cp:coreProperties>
</file>