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3" r:id="rId5"/>
    <p:sldId id="259" r:id="rId6"/>
    <p:sldId id="260" r:id="rId7"/>
    <p:sldId id="261" r:id="rId8"/>
    <p:sldId id="267" r:id="rId9"/>
    <p:sldId id="268" r:id="rId10"/>
    <p:sldId id="269" r:id="rId11"/>
    <p:sldId id="270" r:id="rId12"/>
    <p:sldId id="272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microsoft.com/office/2016/11/relationships/changesInfo" Target="changesInfos/changesInfo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4BAFF22B-C47E-2441-8C15-FAA27EE16ECC}"/>
    <pc:docChg chg="undo custSel addSld delSld modSld modMainMaster">
      <pc:chgData name="Francisco lopez Roelas" userId="894930f4c9fa5e70" providerId="LiveId" clId="{4BAFF22B-C47E-2441-8C15-FAA27EE16ECC}" dt="2020-04-23T10:13:54.955" v="2219" actId="12563"/>
      <pc:docMkLst>
        <pc:docMk/>
      </pc:docMkLst>
      <pc:sldChg chg="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3347240928" sldId="256"/>
        </pc:sldMkLst>
      </pc:sldChg>
      <pc:sldChg chg="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1303532208" sldId="258"/>
        </pc:sldMkLst>
      </pc:sldChg>
      <pc:sldChg chg="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647230141" sldId="259"/>
        </pc:sldMkLst>
      </pc:sldChg>
      <pc:sldChg chg="modSp 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303120571" sldId="260"/>
        </pc:sldMkLst>
        <pc:spChg chg="mod">
          <ac:chgData name="Francisco lopez Roelas" userId="894930f4c9fa5e70" providerId="LiveId" clId="{4BAFF22B-C47E-2441-8C15-FAA27EE16ECC}" dt="2020-04-22T08:16:08.281" v="556" actId="20577"/>
          <ac:spMkLst>
            <pc:docMk/>
            <pc:sldMk cId="303120571" sldId="260"/>
            <ac:spMk id="3" creationId="{2174DD1C-9D96-1347-9C4D-DEDA8D1BCC44}"/>
          </ac:spMkLst>
        </pc:spChg>
      </pc:sldChg>
      <pc:sldChg chg="modSp 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2972875787" sldId="261"/>
        </pc:sldMkLst>
        <pc:spChg chg="mod">
          <ac:chgData name="Francisco lopez Roelas" userId="894930f4c9fa5e70" providerId="LiveId" clId="{4BAFF22B-C47E-2441-8C15-FAA27EE16ECC}" dt="2020-04-22T12:44:46.739" v="962" actId="20577"/>
          <ac:spMkLst>
            <pc:docMk/>
            <pc:sldMk cId="2972875787" sldId="261"/>
            <ac:spMk id="3" creationId="{2174DD1C-9D96-1347-9C4D-DEDA8D1BCC44}"/>
          </ac:spMkLst>
        </pc:spChg>
      </pc:sldChg>
      <pc:sldChg chg="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3215789220" sldId="263"/>
        </pc:sldMkLst>
      </pc:sldChg>
      <pc:sldChg chg="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436819274" sldId="265"/>
        </pc:sldMkLst>
      </pc:sldChg>
      <pc:sldChg chg="new del">
        <pc:chgData name="Francisco lopez Roelas" userId="894930f4c9fa5e70" providerId="LiveId" clId="{4BAFF22B-C47E-2441-8C15-FAA27EE16ECC}" dt="2020-04-22T07:50:51.596" v="5" actId="2696"/>
        <pc:sldMkLst>
          <pc:docMk/>
          <pc:sldMk cId="3785033773" sldId="266"/>
        </pc:sldMkLst>
      </pc:sldChg>
      <pc:sldChg chg="addSp delSp modSp add 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1281752597" sldId="267"/>
        </pc:sldMkLst>
        <pc:spChg chg="mod">
          <ac:chgData name="Francisco lopez Roelas" userId="894930f4c9fa5e70" providerId="LiveId" clId="{4BAFF22B-C47E-2441-8C15-FAA27EE16ECC}" dt="2020-04-22T12:45:23.309" v="980" actId="20577"/>
          <ac:spMkLst>
            <pc:docMk/>
            <pc:sldMk cId="1281752597" sldId="267"/>
            <ac:spMk id="3" creationId="{2174DD1C-9D96-1347-9C4D-DEDA8D1BCC44}"/>
          </ac:spMkLst>
        </pc:spChg>
        <pc:graphicFrameChg chg="add mod modGraphic">
          <ac:chgData name="Francisco lopez Roelas" userId="894930f4c9fa5e70" providerId="LiveId" clId="{4BAFF22B-C47E-2441-8C15-FAA27EE16ECC}" dt="2020-04-22T12:57:17.873" v="1182" actId="20577"/>
          <ac:graphicFrameMkLst>
            <pc:docMk/>
            <pc:sldMk cId="1281752597" sldId="267"/>
            <ac:graphicFrameMk id="4" creationId="{81E9FAB7-BA36-AE40-AC97-2289BF6A6705}"/>
          </ac:graphicFrameMkLst>
        </pc:graphicFrameChg>
        <pc:graphicFrameChg chg="add del">
          <ac:chgData name="Francisco lopez Roelas" userId="894930f4c9fa5e70" providerId="LiveId" clId="{4BAFF22B-C47E-2441-8C15-FAA27EE16ECC}" dt="2020-04-22T12:50:06.655" v="999" actId="3680"/>
          <ac:graphicFrameMkLst>
            <pc:docMk/>
            <pc:sldMk cId="1281752597" sldId="267"/>
            <ac:graphicFrameMk id="6" creationId="{41BD81DF-6F3F-3646-9F50-AB76D8328536}"/>
          </ac:graphicFrameMkLst>
        </pc:graphicFrameChg>
      </pc:sldChg>
      <pc:sldChg chg="modSp add 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1330427924" sldId="268"/>
        </pc:sldMkLst>
        <pc:spChg chg="mod">
          <ac:chgData name="Francisco lopez Roelas" userId="894930f4c9fa5e70" providerId="LiveId" clId="{4BAFF22B-C47E-2441-8C15-FAA27EE16ECC}" dt="2020-04-22T13:03:03.301" v="1467" actId="20577"/>
          <ac:spMkLst>
            <pc:docMk/>
            <pc:sldMk cId="1330427924" sldId="268"/>
            <ac:spMk id="3" creationId="{2174DD1C-9D96-1347-9C4D-DEDA8D1BCC44}"/>
          </ac:spMkLst>
        </pc:spChg>
      </pc:sldChg>
      <pc:sldChg chg="modSp add 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3935372260" sldId="269"/>
        </pc:sldMkLst>
        <pc:spChg chg="mod">
          <ac:chgData name="Francisco lopez Roelas" userId="894930f4c9fa5e70" providerId="LiveId" clId="{4BAFF22B-C47E-2441-8C15-FAA27EE16ECC}" dt="2020-04-22T13:07:27.693" v="1765" actId="20577"/>
          <ac:spMkLst>
            <pc:docMk/>
            <pc:sldMk cId="3935372260" sldId="269"/>
            <ac:spMk id="3" creationId="{2174DD1C-9D96-1347-9C4D-DEDA8D1BCC44}"/>
          </ac:spMkLst>
        </pc:spChg>
      </pc:sldChg>
      <pc:sldChg chg="modSp add 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1656945413" sldId="270"/>
        </pc:sldMkLst>
        <pc:spChg chg="mod">
          <ac:chgData name="Francisco lopez Roelas" userId="894930f4c9fa5e70" providerId="LiveId" clId="{4BAFF22B-C47E-2441-8C15-FAA27EE16ECC}" dt="2020-04-22T13:12:06.686" v="1990" actId="20577"/>
          <ac:spMkLst>
            <pc:docMk/>
            <pc:sldMk cId="1656945413" sldId="270"/>
            <ac:spMk id="3" creationId="{2174DD1C-9D96-1347-9C4D-DEDA8D1BCC44}"/>
          </ac:spMkLst>
        </pc:spChg>
      </pc:sldChg>
      <pc:sldChg chg="new del">
        <pc:chgData name="Francisco lopez Roelas" userId="894930f4c9fa5e70" providerId="LiveId" clId="{4BAFF22B-C47E-2441-8C15-FAA27EE16ECC}" dt="2020-04-22T13:08:26.412" v="1768" actId="2696"/>
        <pc:sldMkLst>
          <pc:docMk/>
          <pc:sldMk cId="234096157" sldId="271"/>
        </pc:sldMkLst>
      </pc:sldChg>
      <pc:sldChg chg="modSp add modTransition">
        <pc:chgData name="Francisco lopez Roelas" userId="894930f4c9fa5e70" providerId="LiveId" clId="{4BAFF22B-C47E-2441-8C15-FAA27EE16ECC}" dt="2020-04-23T10:13:54.955" v="2219" actId="12563"/>
        <pc:sldMkLst>
          <pc:docMk/>
          <pc:sldMk cId="2676490386" sldId="272"/>
        </pc:sldMkLst>
        <pc:spChg chg="mod">
          <ac:chgData name="Francisco lopez Roelas" userId="894930f4c9fa5e70" providerId="LiveId" clId="{4BAFF22B-C47E-2441-8C15-FAA27EE16ECC}" dt="2020-04-22T13:16:50.815" v="2217" actId="20577"/>
          <ac:spMkLst>
            <pc:docMk/>
            <pc:sldMk cId="2676490386" sldId="272"/>
            <ac:spMk id="3" creationId="{2174DD1C-9D96-1347-9C4D-DEDA8D1BCC44}"/>
          </ac:spMkLst>
        </pc:spChg>
      </pc:sldChg>
      <pc:sldMasterChg chg="modTransition modSldLayout">
        <pc:chgData name="Francisco lopez Roelas" userId="894930f4c9fa5e70" providerId="LiveId" clId="{4BAFF22B-C47E-2441-8C15-FAA27EE16ECC}" dt="2020-04-23T10:13:54.955" v="2219" actId="12563"/>
        <pc:sldMasterMkLst>
          <pc:docMk/>
          <pc:sldMasterMk cId="1462409262" sldId="2147483648"/>
        </pc:sldMasterMkLst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2810149366" sldId="2147483649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1537612862" sldId="2147483650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2740690655" sldId="2147483651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244225602" sldId="2147483652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1077429190" sldId="2147483653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3725857918" sldId="2147483654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1939799437" sldId="2147483655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1638742971" sldId="2147483656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4267154013" sldId="2147483657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666201403" sldId="2147483658"/>
          </pc:sldLayoutMkLst>
        </pc:sldLayoutChg>
        <pc:sldLayoutChg chg="modTransition">
          <pc:chgData name="Francisco lopez Roelas" userId="894930f4c9fa5e70" providerId="LiveId" clId="{4BAFF22B-C47E-2441-8C15-FAA27EE16ECC}" dt="2020-04-23T10:13:54.955" v="2219" actId="12563"/>
          <pc:sldLayoutMkLst>
            <pc:docMk/>
            <pc:sldMasterMk cId="1462409262" sldId="2147483648"/>
            <pc:sldLayoutMk cId="41897864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40D4E2-D835-1F45-8429-FEACB71C5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8238D1-CA56-224B-B1ED-9E3561940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DA971E-B4E3-724B-A031-DE9BDDF61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0A1638-5351-794B-9E0A-0CBE5094B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40C459-DF17-0240-BC31-982B654AB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014936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FDDF8-5B11-214B-919F-12BBD59A8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0B7030-D80F-AB4B-B45C-0528E1963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7DB30D-B872-D84E-8E1A-449A5D74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6D51A4-95B1-9D4C-8EAA-60491D1C3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54B73F-9623-2B46-B2B0-A54E7F01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6201403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42BC5E-0652-0449-850C-3C2A5261D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F81622-93E4-9644-A28C-970C13DA3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B97087-A4A4-154F-9284-1BA425F7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651E-ED10-3E40-8732-B46B89BEF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DD2807-5DC9-0742-B7D8-C8D5128D1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78647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4B787-54F7-334D-AE9A-3179DCA98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313DAD-5493-0E4F-9425-1059AA331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D5C1C1-F736-284D-9D3B-06ADD27C6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FEECEC-C2B5-C546-8E9F-02914DCE8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55445E-5FCF-E444-B922-F3A47857D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761286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7F329-0A14-904B-A668-9652880C0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BD41E8-46F7-E947-9CD5-36C1AA600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923AFB-78AF-0846-B669-EFBB658DA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75192E-D6D0-6749-B3EE-507CDFBE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32240F-B4CA-5648-8077-5E5857EA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690655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83857-F0D4-D84E-804A-283DF0C4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7310FF-6042-1A42-BECA-4A65B7DE83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584752-7C0D-7E4C-A8A8-B5B16940F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882C6D-7436-DA4A-A8A7-22B67E943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83C2F6-2FFE-F644-8E5E-38FF60B0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A8D552-6A53-8748-96AA-412DC982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2560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C6177-9198-8344-8E3F-6724DA3A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E72ECD-2FC3-6543-A82D-48679D751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6CF99B-0B5B-4143-80DF-F41995DA2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CC76819-7FE5-674B-9FF4-B4BDDA92B0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40FF43-6BA7-224B-9611-95FA481CB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577CAE0-3175-434C-8CE1-FC2FD9115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B47A382-EE50-5343-9BED-0ACCB2FC7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3F07688-3953-D046-8119-EBCC66F25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742919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9F367-9EFB-534A-AE6E-B776B00A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A25BB9-F12B-2048-B66D-E48B5E46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B4C13D-636D-334B-829A-846DB6593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FEC94-EA22-0149-89AF-DE661594D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585791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5FE9F4-517B-9344-9E03-966E98595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380655-D93F-5045-A505-DEA9678FF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85172D-6CF6-784B-8F98-865FF748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979943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286AB-5746-F345-8B4D-58A2AA62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F982D-D020-A347-8C2C-EE7657733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4D43AC-EE9D-9B4D-AA10-8B4C79E8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85B7F7-ACD1-2643-BD0D-1646433A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B9B588-CAA0-4046-A34F-FEF57B9B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D4C985-B087-9641-8223-29EFB851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874297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0D162-4E41-BC40-993A-64FE9BD36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32969D-9916-1246-BEB4-51E74915E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584A0E-9356-E743-8613-75083D058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B732AB-63DA-4144-932F-A5030128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A0208D-5B2C-AF4F-A861-1F8F28CC6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F1E535-7853-BF49-AF58-1454610E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715401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9D15A1-DA63-054B-B310-81CA48F4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7A3468-D35D-104A-8BFE-064583B6A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E0B28-C8A5-4149-BCB7-324482C28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24136-45AB-284A-85D5-042EA07E0F4C}" type="datetimeFigureOut">
              <a:rPr lang="es-ES" smtClean="0"/>
              <a:t>23/04/2020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BAA53F-66E5-A445-A994-DE0FC83591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A457B0-CAEF-8142-8A6D-506FF71AF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C6A5-1D43-9F44-8425-46085FA34B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240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Si un profesor de Lengua os escribiera dos oraciones en la pizarra y os pidiera de convertir esas dos oraciones en una sola, posiblemente una manera de hacerlo sería utilizando una pronombre relativo.</a:t>
            </a:r>
          </a:p>
          <a:p>
            <a:r>
              <a:rPr lang="es-ES"/>
              <a:t>Por ejemplo:</a:t>
            </a:r>
          </a:p>
          <a:p>
            <a:pPr marL="0" indent="0">
              <a:buNone/>
            </a:pPr>
            <a:r>
              <a:rPr lang="es-ES"/>
              <a:t>=》 Nuestro planeta es azul. Nuestro planeta se llama la Tierra.</a:t>
            </a:r>
          </a:p>
          <a:p>
            <a:r>
              <a:rPr lang="es-ES"/>
              <a:t>En este ejemplo, podemos constatar que “nuestro planeta” se repite dos veces.</a:t>
            </a:r>
          </a:p>
          <a:p>
            <a:r>
              <a:rPr lang="es-ES"/>
              <a:t>Al primer “nuestro planeta”, lo llamamos antecedente.</a:t>
            </a:r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724092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/>
              <a:t>=》 </a:t>
            </a:r>
            <a:r>
              <a:rPr lang="es-ES" u="sng"/>
              <a:t>Notre planète</a:t>
            </a:r>
            <a:r>
              <a:rPr lang="es-ES"/>
              <a:t> est bleue.  Nous devons protéger </a:t>
            </a:r>
            <a:r>
              <a:rPr lang="es-ES" u="sng"/>
              <a:t>notre planète</a:t>
            </a:r>
            <a:r>
              <a:rPr lang="es-ES"/>
              <a:t> </a:t>
            </a:r>
          </a:p>
          <a:p>
            <a:pPr marL="0" indent="0">
              <a:buNone/>
            </a:pPr>
            <a:r>
              <a:rPr lang="es-ES"/>
              <a:t>       Sujeto ( antecedente)                                               C D ( repetido ) 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=》 Notre planète,  que nous devons protéger,  est bleue</a:t>
            </a:r>
          </a:p>
        </p:txBody>
      </p:sp>
    </p:spTree>
    <p:extLst>
      <p:ext uri="{BB962C8B-B14F-4D97-AF65-F5344CB8AC3E}">
        <p14:creationId xmlns:p14="http://schemas.microsoft.com/office/powerpoint/2010/main" val="393537226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/>
              <a:t>=》 </a:t>
            </a:r>
            <a:r>
              <a:rPr lang="es-ES" u="sng"/>
              <a:t>Notre planète</a:t>
            </a:r>
            <a:r>
              <a:rPr lang="es-ES"/>
              <a:t> est bleue.  Les animaux vivent </a:t>
            </a:r>
            <a:r>
              <a:rPr lang="es-ES" u="sng"/>
              <a:t>dans notre planète </a:t>
            </a:r>
          </a:p>
          <a:p>
            <a:pPr marL="0" indent="0">
              <a:buNone/>
            </a:pPr>
            <a:r>
              <a:rPr lang="es-ES"/>
              <a:t>  Sujeto ( antecedente)                                              C C L ( repetido ) 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=》 Notre planète,  où les animaux vivent,  est bleue</a:t>
            </a:r>
          </a:p>
        </p:txBody>
      </p:sp>
    </p:spTree>
    <p:extLst>
      <p:ext uri="{BB962C8B-B14F-4D97-AF65-F5344CB8AC3E}">
        <p14:creationId xmlns:p14="http://schemas.microsoft.com/office/powerpoint/2010/main" val="165694541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/>
              <a:t>=》</a:t>
            </a:r>
            <a:r>
              <a:rPr lang="es-ES" u="sng"/>
              <a:t>Notre planète </a:t>
            </a:r>
            <a:r>
              <a:rPr lang="es-ES"/>
              <a:t>est bleue.  Les pôles </a:t>
            </a:r>
            <a:r>
              <a:rPr lang="es-ES" u="sng"/>
              <a:t>de notre planète</a:t>
            </a:r>
            <a:r>
              <a:rPr lang="es-ES"/>
              <a:t>/ </a:t>
            </a:r>
            <a:r>
              <a:rPr lang="es-ES" u="sng"/>
              <a:t>Ses</a:t>
            </a:r>
            <a:r>
              <a:rPr lang="es-ES"/>
              <a:t> pôles fondent.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   Sujeto ( antecedente)                            C N ( repetido ) 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=》 Notre planète,  dont les pôles fondent, est bleue 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649038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Pasos a seguir:</a:t>
            </a:r>
          </a:p>
          <a:p>
            <a:pPr marL="0" indent="0">
              <a:buNone/>
            </a:pPr>
            <a:r>
              <a:rPr lang="es-ES"/>
              <a:t>=》 busco el antecedente y lo otro que se repite lo elimino </a:t>
            </a:r>
          </a:p>
          <a:p>
            <a:r>
              <a:rPr lang="es-ES"/>
              <a:t>En el ejemplo anterior:</a:t>
            </a:r>
          </a:p>
          <a:p>
            <a:r>
              <a:rPr lang="es-ES"/>
              <a:t>Nuestro planeta es azul. “…” se llama la Tierra </a:t>
            </a:r>
          </a:p>
          <a:p>
            <a:pPr marL="0" indent="0">
              <a:buNone/>
            </a:pPr>
            <a:r>
              <a:rPr lang="es-ES"/>
              <a:t>=》escribo hasta el antecedente y con la ayuda de un pronombre inserto ( normalmente) la segunda oración dentro de la primera</a:t>
            </a:r>
          </a:p>
          <a:p>
            <a:r>
              <a:rPr lang="es-ES"/>
              <a:t>Nuestro planeta “…” se llama la Tierra es azul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353220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/>
              <a:t>=》¿ Qué palabra sería la apropiada y tuviera sentido ?</a:t>
            </a:r>
          </a:p>
          <a:p>
            <a:pPr marL="0" indent="0">
              <a:buNone/>
            </a:pPr>
            <a:r>
              <a:rPr lang="es-ES"/>
              <a:t>=》”que” o “el cual”</a:t>
            </a:r>
          </a:p>
          <a:p>
            <a:r>
              <a:rPr lang="es-ES"/>
              <a:t>Nuestro planeta, que se llama la Tierra, es azul</a:t>
            </a:r>
          </a:p>
          <a:p>
            <a:endParaRPr lang="es-ES"/>
          </a:p>
          <a:p>
            <a:r>
              <a:rPr lang="es-ES"/>
              <a:t>En francés,  los pronombres relativos esenciales son: “qui, que, où, dont”. </a:t>
            </a:r>
          </a:p>
          <a:p>
            <a:pPr marL="0" indent="0">
              <a:buNone/>
            </a:pPr>
            <a:endParaRPr lang="es-ES"/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81927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En francés,  la elección del pronombre relativo está relacionada con la función sintáctica  que tiene(n ) la(s ) palabra(s ) repetida(s ).</a:t>
            </a:r>
          </a:p>
          <a:p>
            <a:r>
              <a:rPr lang="es-ES"/>
              <a:t>Por ejemplo:</a:t>
            </a:r>
          </a:p>
          <a:p>
            <a:pPr marL="0" indent="0">
              <a:buNone/>
            </a:pPr>
            <a:r>
              <a:rPr lang="es-ES"/>
              <a:t>=》Nuestro planeta es azul. </a:t>
            </a:r>
            <a:r>
              <a:rPr lang="es-ES" u="sng"/>
              <a:t>Nuestro planeta</a:t>
            </a:r>
            <a:r>
              <a:rPr lang="es-ES"/>
              <a:t> se llama la Tierra </a:t>
            </a:r>
          </a:p>
          <a:p>
            <a:pPr marL="0" indent="0">
              <a:buNone/>
            </a:pPr>
            <a:r>
              <a:rPr lang="es-ES"/>
              <a:t>=》                                                    sujeto</a:t>
            </a:r>
          </a:p>
          <a:p>
            <a:pPr marL="0" indent="0">
              <a:buNone/>
            </a:pPr>
            <a:r>
              <a:rPr lang="es-ES"/>
              <a:t>=》Nuestro planeta, que se llama la Tierra, es azul</a:t>
            </a:r>
          </a:p>
          <a:p>
            <a:r>
              <a:rPr lang="es-ES"/>
              <a:t>Aquí “que” es sujeto, igual que la palabra que sustituye </a:t>
            </a:r>
          </a:p>
        </p:txBody>
      </p:sp>
    </p:spTree>
    <p:extLst>
      <p:ext uri="{BB962C8B-B14F-4D97-AF65-F5344CB8AC3E}">
        <p14:creationId xmlns:p14="http://schemas.microsoft.com/office/powerpoint/2010/main" val="321578922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Otro ejemplo:</a:t>
            </a:r>
          </a:p>
          <a:p>
            <a:pPr marL="0" indent="0">
              <a:buNone/>
            </a:pPr>
            <a:r>
              <a:rPr lang="es-ES"/>
              <a:t>=》 Nuestro planeta es azul. Debemos proteger </a:t>
            </a:r>
            <a:r>
              <a:rPr lang="es-ES" u="sng"/>
              <a:t>nuestro planeta</a:t>
            </a:r>
            <a:r>
              <a:rPr lang="es-ES"/>
              <a:t>.</a:t>
            </a:r>
          </a:p>
          <a:p>
            <a:pPr marL="0" indent="0">
              <a:buNone/>
            </a:pPr>
            <a:r>
              <a:rPr lang="es-ES"/>
              <a:t>=》                                                                                Complemento Directo </a:t>
            </a:r>
          </a:p>
          <a:p>
            <a:pPr marL="0" indent="0">
              <a:buNone/>
            </a:pPr>
            <a:r>
              <a:rPr lang="es-ES"/>
              <a:t>=》Nuestro planeta, que debemos proteger, es azul</a:t>
            </a:r>
          </a:p>
          <a:p>
            <a:r>
              <a:rPr lang="es-ES"/>
              <a:t> Aquí “que” es Complemento Directo,  igual que en la segunda oración de nuestro ejemplo. </a:t>
            </a:r>
          </a:p>
        </p:txBody>
      </p:sp>
    </p:spTree>
    <p:extLst>
      <p:ext uri="{BB962C8B-B14F-4D97-AF65-F5344CB8AC3E}">
        <p14:creationId xmlns:p14="http://schemas.microsoft.com/office/powerpoint/2010/main" val="64723014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Otro ejemplo:</a:t>
            </a:r>
          </a:p>
          <a:p>
            <a:pPr marL="0" indent="0">
              <a:buNone/>
            </a:pPr>
            <a:r>
              <a:rPr lang="es-ES"/>
              <a:t>=》 Nuestro planeta es azul. Los animales viven </a:t>
            </a:r>
            <a:r>
              <a:rPr lang="es-ES" u="sng"/>
              <a:t>en nuestro planeta</a:t>
            </a:r>
            <a:r>
              <a:rPr lang="es-ES"/>
              <a:t>. </a:t>
            </a:r>
          </a:p>
          <a:p>
            <a:pPr marL="0" indent="0">
              <a:buNone/>
            </a:pPr>
            <a:r>
              <a:rPr lang="es-ES"/>
              <a:t>=》                                                  Complemento  Circunstancial de Lugar </a:t>
            </a:r>
          </a:p>
          <a:p>
            <a:pPr marL="0" indent="0">
              <a:buNone/>
            </a:pPr>
            <a:r>
              <a:rPr lang="es-ES"/>
              <a:t>=》Nuestro planeta,  </a:t>
            </a:r>
            <a:r>
              <a:rPr lang="es-ES" u="sng"/>
              <a:t>donde</a:t>
            </a:r>
            <a:r>
              <a:rPr lang="es-ES"/>
              <a:t> los animales viven,  es azul</a:t>
            </a:r>
          </a:p>
          <a:p>
            <a:r>
              <a:rPr lang="es-ES"/>
              <a:t>Aquí “donde “ es Complemento Circunstancial de Lugar,  igual que “ en nuestro planeta “ que sustituye </a:t>
            </a:r>
          </a:p>
        </p:txBody>
      </p:sp>
    </p:spTree>
    <p:extLst>
      <p:ext uri="{BB962C8B-B14F-4D97-AF65-F5344CB8AC3E}">
        <p14:creationId xmlns:p14="http://schemas.microsoft.com/office/powerpoint/2010/main" val="30312057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Otro ejemplo:</a:t>
            </a:r>
          </a:p>
          <a:p>
            <a:pPr marL="0" indent="0">
              <a:buNone/>
            </a:pPr>
            <a:r>
              <a:rPr lang="es-ES"/>
              <a:t>=》Nuestro planeta es azul. Los polos </a:t>
            </a:r>
            <a:r>
              <a:rPr lang="es-ES" u="sng"/>
              <a:t>de nuestro planeta</a:t>
            </a:r>
            <a:r>
              <a:rPr lang="es-ES"/>
              <a:t>/ </a:t>
            </a:r>
            <a:r>
              <a:rPr lang="es-ES" u="sng"/>
              <a:t>Sus</a:t>
            </a:r>
            <a:r>
              <a:rPr lang="es-ES"/>
              <a:t> polos se derriten.</a:t>
            </a:r>
          </a:p>
          <a:p>
            <a:pPr marL="0" indent="0">
              <a:buNone/>
            </a:pPr>
            <a:r>
              <a:rPr lang="es-ES"/>
              <a:t>=》                            Complemento del Nombre/  Determinante posesivo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=》Nuestro planeta, </a:t>
            </a:r>
            <a:r>
              <a:rPr lang="es-ES" u="sng"/>
              <a:t>cuyos</a:t>
            </a:r>
            <a:r>
              <a:rPr lang="es-ES"/>
              <a:t> polos se derriten, es azul</a:t>
            </a:r>
          </a:p>
          <a:p>
            <a:r>
              <a:rPr lang="es-ES"/>
              <a:t>Aquí “cuyos” es determinante relativo ( es como “ Complemento del Nombre )</a:t>
            </a:r>
          </a:p>
        </p:txBody>
      </p:sp>
    </p:spTree>
    <p:extLst>
      <p:ext uri="{BB962C8B-B14F-4D97-AF65-F5344CB8AC3E}">
        <p14:creationId xmlns:p14="http://schemas.microsoft.com/office/powerpoint/2010/main" val="297287578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En francés:</a:t>
            </a:r>
          </a:p>
          <a:p>
            <a:endParaRPr lang="es-ES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1E9FAB7-BA36-AE40-AC97-2289BF6A6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126631"/>
              </p:ext>
            </p:extLst>
          </p:nvPr>
        </p:nvGraphicFramePr>
        <p:xfrm>
          <a:off x="1810488" y="2872740"/>
          <a:ext cx="8127999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22763694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1808609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880544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RELATIVOS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SUSITUYE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SE TRADUCE POR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96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QUI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SUJETO ( 2ª ORACIÓN)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330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 D ( 2ª ORACIÓN)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64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OÙ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 C L – C C T ( 2ª ORACIÓN)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DONDE/ CUANDO/ QUE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997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DONT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 N ( 2ª ORACIÓN 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CUYO/ A /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359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75259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4E308-8CA6-514C-824B-C327FD9ED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RELATIVOS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4DD1C-9D96-1347-9C4D-DEDA8D1BC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Volvemos a nuestros ejemplos,  pero esta vez traducidos</a:t>
            </a:r>
          </a:p>
          <a:p>
            <a:endParaRPr lang="es-ES"/>
          </a:p>
          <a:p>
            <a:pPr marL="0" indent="0">
              <a:buNone/>
            </a:pPr>
            <a:r>
              <a:rPr lang="es-ES"/>
              <a:t>=》</a:t>
            </a:r>
            <a:r>
              <a:rPr lang="es-ES" u="sng"/>
              <a:t>Notre planète </a:t>
            </a:r>
            <a:r>
              <a:rPr lang="es-ES"/>
              <a:t> est bleue.  </a:t>
            </a:r>
            <a:r>
              <a:rPr lang="es-ES" u="sng"/>
              <a:t>Notre planète</a:t>
            </a:r>
            <a:r>
              <a:rPr lang="es-ES"/>
              <a:t> s’ appelle la Terre</a:t>
            </a:r>
          </a:p>
          <a:p>
            <a:pPr marL="0" indent="0">
              <a:buNone/>
            </a:pPr>
            <a:r>
              <a:rPr lang="es-ES"/>
              <a:t>     Sujeto ( antecedente )         Sujeto  ( repetido ) 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=》 Notre planète,  qui s’ appelle la Terre,  est bleue</a:t>
            </a:r>
          </a:p>
        </p:txBody>
      </p:sp>
    </p:spTree>
    <p:extLst>
      <p:ext uri="{BB962C8B-B14F-4D97-AF65-F5344CB8AC3E}">
        <p14:creationId xmlns:p14="http://schemas.microsoft.com/office/powerpoint/2010/main" val="133042792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12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LOS PRONOMBRES RELATIVOS</vt:lpstr>
      <vt:lpstr>LOS PRONOMBRES RELATIVOS</vt:lpstr>
      <vt:lpstr>LOS PRONOMBRES RELATIVOS</vt:lpstr>
      <vt:lpstr>LOS PRONOMBRES RELATIVOS</vt:lpstr>
      <vt:lpstr>LOS PRONOMBRES RELATIVOS</vt:lpstr>
      <vt:lpstr>LOS PRONOMBRES RELATIVOS</vt:lpstr>
      <vt:lpstr>LOS PRONOMBRES RELATIVOS</vt:lpstr>
      <vt:lpstr>LOS PRONOMBRES RELATIVOS</vt:lpstr>
      <vt:lpstr>LOS PRONOMBRES RELATIVOS</vt:lpstr>
      <vt:lpstr>LOS PRONOMBRES RELATIVOS</vt:lpstr>
      <vt:lpstr>LOS PRONOMBRES RELATIVOS</vt:lpstr>
      <vt:lpstr>LOS PRONOMBRES RELATIVOS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PRONOMBRES RELATIVOS</dc:title>
  <dc:creator>Francisco lopez Roelas</dc:creator>
  <cp:lastModifiedBy>Francisco lopez Roelas</cp:lastModifiedBy>
  <cp:revision>4</cp:revision>
  <dcterms:created xsi:type="dcterms:W3CDTF">2020-04-22T06:03:02Z</dcterms:created>
  <dcterms:modified xsi:type="dcterms:W3CDTF">2020-04-23T10:14:02Z</dcterms:modified>
</cp:coreProperties>
</file>