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5" r:id="rId4"/>
    <p:sldId id="264" r:id="rId5"/>
    <p:sldId id="266" r:id="rId6"/>
    <p:sldId id="267" r:id="rId7"/>
    <p:sldId id="269" r:id="rId8"/>
    <p:sldId id="268" r:id="rId9"/>
    <p:sldId id="262" r:id="rId10"/>
    <p:sldId id="258" r:id="rId11"/>
    <p:sldId id="259" r:id="rId12"/>
    <p:sldId id="270" r:id="rId13"/>
    <p:sldId id="257" r:id="rId14"/>
    <p:sldId id="260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20" Type="http://schemas.microsoft.com/office/2016/11/relationships/changesInfo" Target="changesInfos/changesInfo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lopez Roelas" userId="894930f4c9fa5e70" providerId="LiveId" clId="{61D8EC1C-C0C8-8B4F-8258-6BEE32752B24}"/>
    <pc:docChg chg="custSel addSld modSld">
      <pc:chgData name="Francisco lopez Roelas" userId="894930f4c9fa5e70" providerId="LiveId" clId="{61D8EC1C-C0C8-8B4F-8258-6BEE32752B24}" dt="2020-04-09T07:51:53.922" v="1330" actId="478"/>
      <pc:docMkLst>
        <pc:docMk/>
      </pc:docMkLst>
      <pc:sldChg chg="delSp">
        <pc:chgData name="Francisco lopez Roelas" userId="894930f4c9fa5e70" providerId="LiveId" clId="{61D8EC1C-C0C8-8B4F-8258-6BEE32752B24}" dt="2020-04-09T07:51:53.922" v="1330" actId="478"/>
        <pc:sldMkLst>
          <pc:docMk/>
          <pc:sldMk cId="2391812868" sldId="257"/>
        </pc:sldMkLst>
        <pc:spChg chg="del">
          <ac:chgData name="Francisco lopez Roelas" userId="894930f4c9fa5e70" providerId="LiveId" clId="{61D8EC1C-C0C8-8B4F-8258-6BEE32752B24}" dt="2020-04-09T07:51:53.922" v="1330" actId="478"/>
          <ac:spMkLst>
            <pc:docMk/>
            <pc:sldMk cId="2391812868" sldId="257"/>
            <ac:spMk id="2" creationId="{8B2ED054-36B3-F64B-9B6F-0139A45977B4}"/>
          </ac:spMkLst>
        </pc:spChg>
        <pc:spChg chg="del">
          <ac:chgData name="Francisco lopez Roelas" userId="894930f4c9fa5e70" providerId="LiveId" clId="{61D8EC1C-C0C8-8B4F-8258-6BEE32752B24}" dt="2020-04-09T07:51:47.054" v="1329" actId="478"/>
          <ac:spMkLst>
            <pc:docMk/>
            <pc:sldMk cId="2391812868" sldId="257"/>
            <ac:spMk id="3" creationId="{6DC02EDD-CB29-AD47-8FB4-661BA4D16B2B}"/>
          </ac:spMkLst>
        </pc:spChg>
      </pc:sldChg>
      <pc:sldChg chg="addSp modSp mod modClrScheme chgLayout">
        <pc:chgData name="Francisco lopez Roelas" userId="894930f4c9fa5e70" providerId="LiveId" clId="{61D8EC1C-C0C8-8B4F-8258-6BEE32752B24}" dt="2020-04-09T07:40:06.308" v="783" actId="20577"/>
        <pc:sldMkLst>
          <pc:docMk/>
          <pc:sldMk cId="3821931708" sldId="258"/>
        </pc:sldMkLst>
        <pc:spChg chg="mod ord">
          <ac:chgData name="Francisco lopez Roelas" userId="894930f4c9fa5e70" providerId="LiveId" clId="{61D8EC1C-C0C8-8B4F-8258-6BEE32752B24}" dt="2020-04-09T07:40:06.308" v="783" actId="20577"/>
          <ac:spMkLst>
            <pc:docMk/>
            <pc:sldMk cId="3821931708" sldId="258"/>
            <ac:spMk id="2" creationId="{2E99FC0F-C323-C840-8462-E19A1C56F983}"/>
          </ac:spMkLst>
        </pc:spChg>
        <pc:spChg chg="mod ord">
          <ac:chgData name="Francisco lopez Roelas" userId="894930f4c9fa5e70" providerId="LiveId" clId="{61D8EC1C-C0C8-8B4F-8258-6BEE32752B24}" dt="2020-04-09T07:38:10.948" v="701" actId="20577"/>
          <ac:spMkLst>
            <pc:docMk/>
            <pc:sldMk cId="3821931708" sldId="258"/>
            <ac:spMk id="3" creationId="{444867D7-28F4-484C-9EA8-149B7C85CFEA}"/>
          </ac:spMkLst>
        </pc:spChg>
        <pc:spChg chg="add mod ord">
          <ac:chgData name="Francisco lopez Roelas" userId="894930f4c9fa5e70" providerId="LiveId" clId="{61D8EC1C-C0C8-8B4F-8258-6BEE32752B24}" dt="2020-04-09T07:36:56.828" v="630" actId="20577"/>
          <ac:spMkLst>
            <pc:docMk/>
            <pc:sldMk cId="3821931708" sldId="258"/>
            <ac:spMk id="4" creationId="{E95C0490-97FB-0844-8E92-AC3A2D88B379}"/>
          </ac:spMkLst>
        </pc:spChg>
        <pc:spChg chg="add mod ord">
          <ac:chgData name="Francisco lopez Roelas" userId="894930f4c9fa5e70" providerId="LiveId" clId="{61D8EC1C-C0C8-8B4F-8258-6BEE32752B24}" dt="2020-04-09T07:37:09.769" v="641" actId="20577"/>
          <ac:spMkLst>
            <pc:docMk/>
            <pc:sldMk cId="3821931708" sldId="258"/>
            <ac:spMk id="5" creationId="{BA7F9AC3-6891-1A44-84E8-FDBF256FD997}"/>
          </ac:spMkLst>
        </pc:spChg>
        <pc:spChg chg="add mod ord">
          <ac:chgData name="Francisco lopez Roelas" userId="894930f4c9fa5e70" providerId="LiveId" clId="{61D8EC1C-C0C8-8B4F-8258-6BEE32752B24}" dt="2020-04-09T07:39:09.572" v="757" actId="20577"/>
          <ac:spMkLst>
            <pc:docMk/>
            <pc:sldMk cId="3821931708" sldId="258"/>
            <ac:spMk id="6" creationId="{CBECE738-6023-F248-A605-3A7E3D74F777}"/>
          </ac:spMkLst>
        </pc:spChg>
      </pc:sldChg>
      <pc:sldChg chg="addSp modSp mod modClrScheme chgLayout">
        <pc:chgData name="Francisco lopez Roelas" userId="894930f4c9fa5e70" providerId="LiveId" clId="{61D8EC1C-C0C8-8B4F-8258-6BEE32752B24}" dt="2020-04-09T07:43:50.941" v="954" actId="20577"/>
        <pc:sldMkLst>
          <pc:docMk/>
          <pc:sldMk cId="587494505" sldId="259"/>
        </pc:sldMkLst>
        <pc:spChg chg="mod ord">
          <ac:chgData name="Francisco lopez Roelas" userId="894930f4c9fa5e70" providerId="LiveId" clId="{61D8EC1C-C0C8-8B4F-8258-6BEE32752B24}" dt="2020-04-09T07:40:44.132" v="786" actId="122"/>
          <ac:spMkLst>
            <pc:docMk/>
            <pc:sldMk cId="587494505" sldId="259"/>
            <ac:spMk id="2" creationId="{F9883AA0-908B-AC4A-B7C3-63E1DB89F173}"/>
          </ac:spMkLst>
        </pc:spChg>
        <pc:spChg chg="mod ord">
          <ac:chgData name="Francisco lopez Roelas" userId="894930f4c9fa5e70" providerId="LiveId" clId="{61D8EC1C-C0C8-8B4F-8258-6BEE32752B24}" dt="2020-04-09T07:42:51.058" v="881" actId="20577"/>
          <ac:spMkLst>
            <pc:docMk/>
            <pc:sldMk cId="587494505" sldId="259"/>
            <ac:spMk id="3" creationId="{546F0B47-F6E8-7D48-91AC-E8443F1F67AA}"/>
          </ac:spMkLst>
        </pc:spChg>
        <pc:spChg chg="add mod ord">
          <ac:chgData name="Francisco lopez Roelas" userId="894930f4c9fa5e70" providerId="LiveId" clId="{61D8EC1C-C0C8-8B4F-8258-6BEE32752B24}" dt="2020-04-09T07:40:56.317" v="793" actId="20577"/>
          <ac:spMkLst>
            <pc:docMk/>
            <pc:sldMk cId="587494505" sldId="259"/>
            <ac:spMk id="4" creationId="{287F03D5-79B2-CE4A-B961-A8446B754478}"/>
          </ac:spMkLst>
        </pc:spChg>
        <pc:spChg chg="add mod ord">
          <ac:chgData name="Francisco lopez Roelas" userId="894930f4c9fa5e70" providerId="LiveId" clId="{61D8EC1C-C0C8-8B4F-8258-6BEE32752B24}" dt="2020-04-09T07:41:05.765" v="802" actId="20577"/>
          <ac:spMkLst>
            <pc:docMk/>
            <pc:sldMk cId="587494505" sldId="259"/>
            <ac:spMk id="5" creationId="{2A74B23C-37FC-CE42-991C-D8E064FB666F}"/>
          </ac:spMkLst>
        </pc:spChg>
        <pc:spChg chg="add mod ord">
          <ac:chgData name="Francisco lopez Roelas" userId="894930f4c9fa5e70" providerId="LiveId" clId="{61D8EC1C-C0C8-8B4F-8258-6BEE32752B24}" dt="2020-04-09T07:43:50.941" v="954" actId="20577"/>
          <ac:spMkLst>
            <pc:docMk/>
            <pc:sldMk cId="587494505" sldId="259"/>
            <ac:spMk id="6" creationId="{027822C2-CCDF-3D42-A039-66E410FBDF68}"/>
          </ac:spMkLst>
        </pc:spChg>
      </pc:sldChg>
      <pc:sldChg chg="modSp">
        <pc:chgData name="Francisco lopez Roelas" userId="894930f4c9fa5e70" providerId="LiveId" clId="{61D8EC1C-C0C8-8B4F-8258-6BEE32752B24}" dt="2020-04-09T07:35:26.812" v="609" actId="20577"/>
        <pc:sldMkLst>
          <pc:docMk/>
          <pc:sldMk cId="2030162482" sldId="262"/>
        </pc:sldMkLst>
        <pc:spChg chg="mod">
          <ac:chgData name="Francisco lopez Roelas" userId="894930f4c9fa5e70" providerId="LiveId" clId="{61D8EC1C-C0C8-8B4F-8258-6BEE32752B24}" dt="2020-04-09T07:35:26.812" v="609" actId="20577"/>
          <ac:spMkLst>
            <pc:docMk/>
            <pc:sldMk cId="2030162482" sldId="262"/>
            <ac:spMk id="3" creationId="{D5FF102D-7275-D242-A14C-1B79D46AFE82}"/>
          </ac:spMkLst>
        </pc:spChg>
      </pc:sldChg>
      <pc:sldChg chg="delSp modSp new mod modClrScheme chgLayout">
        <pc:chgData name="Francisco lopez Roelas" userId="894930f4c9fa5e70" providerId="LiveId" clId="{61D8EC1C-C0C8-8B4F-8258-6BEE32752B24}" dt="2020-04-09T07:51:22.308" v="1328" actId="20577"/>
        <pc:sldMkLst>
          <pc:docMk/>
          <pc:sldMk cId="1189935316" sldId="270"/>
        </pc:sldMkLst>
        <pc:spChg chg="mod ord">
          <ac:chgData name="Francisco lopez Roelas" userId="894930f4c9fa5e70" providerId="LiveId" clId="{61D8EC1C-C0C8-8B4F-8258-6BEE32752B24}" dt="2020-04-09T07:45:12.808" v="961" actId="700"/>
          <ac:spMkLst>
            <pc:docMk/>
            <pc:sldMk cId="1189935316" sldId="270"/>
            <ac:spMk id="2" creationId="{6CDF40C1-E732-0E4D-AABB-6CCC1766AEFB}"/>
          </ac:spMkLst>
        </pc:spChg>
        <pc:spChg chg="del">
          <ac:chgData name="Francisco lopez Roelas" userId="894930f4c9fa5e70" providerId="LiveId" clId="{61D8EC1C-C0C8-8B4F-8258-6BEE32752B24}" dt="2020-04-09T07:45:12.808" v="961" actId="700"/>
          <ac:spMkLst>
            <pc:docMk/>
            <pc:sldMk cId="1189935316" sldId="270"/>
            <ac:spMk id="3" creationId="{FC7030E4-BB04-0540-80EC-11C034CFE913}"/>
          </ac:spMkLst>
        </pc:spChg>
        <pc:spChg chg="mod ord">
          <ac:chgData name="Francisco lopez Roelas" userId="894930f4c9fa5e70" providerId="LiveId" clId="{61D8EC1C-C0C8-8B4F-8258-6BEE32752B24}" dt="2020-04-09T07:51:22.308" v="1328" actId="20577"/>
          <ac:spMkLst>
            <pc:docMk/>
            <pc:sldMk cId="1189935316" sldId="270"/>
            <ac:spMk id="4" creationId="{E7E36E2B-F29D-BA47-A87C-B8AD5CF85ED6}"/>
          </ac:spMkLst>
        </pc:spChg>
        <pc:spChg chg="del">
          <ac:chgData name="Francisco lopez Roelas" userId="894930f4c9fa5e70" providerId="LiveId" clId="{61D8EC1C-C0C8-8B4F-8258-6BEE32752B24}" dt="2020-04-09T07:45:12.808" v="961" actId="700"/>
          <ac:spMkLst>
            <pc:docMk/>
            <pc:sldMk cId="1189935316" sldId="270"/>
            <ac:spMk id="5" creationId="{026A3090-938B-504C-8F1C-4D24D90FCBAE}"/>
          </ac:spMkLst>
        </pc:spChg>
        <pc:spChg chg="del">
          <ac:chgData name="Francisco lopez Roelas" userId="894930f4c9fa5e70" providerId="LiveId" clId="{61D8EC1C-C0C8-8B4F-8258-6BEE32752B24}" dt="2020-04-09T07:45:12.808" v="961" actId="700"/>
          <ac:spMkLst>
            <pc:docMk/>
            <pc:sldMk cId="1189935316" sldId="270"/>
            <ac:spMk id="6" creationId="{BFA583CB-9DA8-C548-A569-D1C792AE1E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F8DD6C-97DE-CE48-B9BC-EBEB53E751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194906-2EA3-4049-8B70-F47E72EB42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22544-8E66-2547-A3D5-80AC6643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E74191-3808-A74E-8986-599D5007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6FC46C-484F-7647-9AF7-5B1CC8AD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0929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6BBB42-D787-4844-B717-90F4EDFAB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FE4F3CB-533D-A34F-AC09-39B861DC6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4A3AE8-55D0-294F-B540-B3AF7263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0569E3-51AB-CD4E-9924-D89E44812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0FB53E-A705-CC4C-8AA9-A0FDA1054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40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29CBDAA-48C6-1646-A288-904D2D5D7A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79C26D4-30E3-5244-8567-CD8308420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65A83C-A423-8842-9F76-39B300CF2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DDC497-51E9-6B48-9C2D-42C0B3BBB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042140-5C34-BA49-9B77-B352F195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880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F34C5-5CA6-8C40-A920-1DEBFFB51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07A5CB-4405-6546-80BA-7FDB748B3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6D361E-4D43-774C-9FC6-10B2212B6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AFE4EC-1748-9C4D-BCD8-07A3DAF6E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1492BB-1950-A844-96DE-642A843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303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C08F9F-3F9A-F847-A734-EEA46DBD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13ADB5-4750-FC4E-896F-CADEC66B0E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4708AE-158A-BA46-9408-FCA17C550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BB3A19-B918-CF44-A3CE-AEFB87502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BD7170-AFFE-5C47-BFA7-43948758F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3525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11CD6-E64B-2742-8FAB-50DD58414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97AB6D-5A00-0C43-B2D8-B4380C30A3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BBDF88-9833-7144-8CE1-41E062D8D5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F6F1F85-1605-5146-96FA-1E4976B2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2EE7C3-AAB8-F74C-AAB4-AB6797359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497402-44D2-6F44-9C8A-E989943CD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93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9B3D77-0364-C345-B6D0-FBFA1BFDC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E472B4F-95DF-0E44-9C3E-D61C53FA23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18D573-17B6-5448-8520-C1E101F21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3F62D76-27D8-EB47-8135-EEF2FB2BA2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C330E0-1936-C243-A63C-7601C8BFA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0D86858-F3A5-C647-8B3C-7CED61D4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C19A6C-5B7E-1340-8FEB-0809C53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ACA3A9-243D-D449-8601-4180A7A90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919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5EF016-1999-B740-8148-43786F72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E01E87-09A1-5549-861E-4035B9BFE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E3C5FA-87BE-9D4E-A819-3FCF13E9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01151B-CF79-774D-ADCB-D74BC0527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231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180EBDF-9971-4644-ACD3-B78BCD86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FF9226-F9F7-4645-9FFE-6CB61FAF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75312B2-127B-CD4F-B2D3-18C5F61C3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451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EF802-B734-164E-8CFE-77143B9C1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6C9B41D-9C99-834D-8EF2-F5BC48F12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703646-8883-3E43-9F1E-06EC67B98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624C18F-B943-9C49-9A4E-9BD9FF0A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310A94F-068A-B24E-8A63-4C64A12BD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3B2FD0-6E1D-2D42-91D6-D1EE0B47D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160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9DD64-EAC5-8840-8341-3FBDC9F6F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CAE6BC8-1E60-5642-BA8D-AA048D0E1E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3E087B-2844-5D4D-9FBE-C704072241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9792398-11AF-0348-BD53-1E2E99798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7D03423-1C89-A740-9A26-4F5B6436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D50999-0F24-1B4E-BE29-68B15B7B6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227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28ABD9-D9B8-934C-8E69-697CEC884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1129D8-EAED-7049-816D-C81322F716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40BD3-93F2-0E43-A6F2-951E09206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2CFF5-4706-2C43-B5D0-3F61BA7F7868}" type="datetimeFigureOut">
              <a:rPr lang="es-ES" smtClean="0"/>
              <a:t>09/04/2020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C7DDED-A591-1D42-819F-7118544BE0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95DAF3-723C-1549-A352-7F12C2AD15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A4CDA-F149-944E-AA1E-C1580B906E6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522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5.jpeg" /><Relationship Id="rId4" Type="http://schemas.openxmlformats.org/officeDocument/2006/relationships/image" Target="../media/image4.jpeg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Para escribir o decir la hora, vamos a utilizar los relojes analógicos. </a:t>
            </a:r>
          </a:p>
          <a:p>
            <a:r>
              <a:rPr lang="es-ES"/>
              <a:t>Es frecuente que, cuando le preguntamos a un alumno la hora, éste mira su móvil y conteste: las diecinueve quince para 19:15. Es muy raro que hoy en día responda: las siete y cuarto</a:t>
            </a:r>
          </a:p>
          <a:p>
            <a:r>
              <a:rPr lang="es-ES"/>
              <a:t>Vamos a repasar la hora con relojes analógicos. En un reloj, al menos hay dos agujas: la de la hora ( la más pequeña), la de los minutos (más grande que la primera ) y puede que la de los segundos ( que es grande y siempre está moviéndose). </a:t>
            </a:r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161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99FC0F-C323-C840-8462-E19A1C56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 – múltiplos de 5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5C0490-97FB-0844-8E92-AC3A2D88B3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Español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4867D7-28F4-484C-9EA8-149B7C85CF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…y cinco</a:t>
            </a:r>
          </a:p>
          <a:p>
            <a:r>
              <a:rPr lang="es-ES"/>
              <a:t>…y diez</a:t>
            </a:r>
          </a:p>
          <a:p>
            <a:r>
              <a:rPr lang="es-ES"/>
              <a:t>…y veinte</a:t>
            </a:r>
          </a:p>
          <a:p>
            <a:r>
              <a:rPr lang="es-ES"/>
              <a:t>…y veinticinco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7F9AC3-6891-1A44-84E8-FDBF256FD9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Français 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BECE738-6023-F248-A605-3A7E3D74F77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/>
              <a:t>…cinq </a:t>
            </a:r>
          </a:p>
          <a:p>
            <a:r>
              <a:rPr lang="es-ES"/>
              <a:t>…dix </a:t>
            </a:r>
          </a:p>
          <a:p>
            <a:r>
              <a:rPr lang="es-ES"/>
              <a:t>…vingt </a:t>
            </a:r>
          </a:p>
          <a:p>
            <a:r>
              <a:rPr lang="es-ES"/>
              <a:t>…vingt-cinq </a:t>
            </a:r>
          </a:p>
        </p:txBody>
      </p:sp>
    </p:spTree>
    <p:extLst>
      <p:ext uri="{BB962C8B-B14F-4D97-AF65-F5344CB8AC3E}">
        <p14:creationId xmlns:p14="http://schemas.microsoft.com/office/powerpoint/2010/main" val="382193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83AA0-908B-AC4A-B7C3-63E1DB89F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 – múltiplos de 5</a:t>
            </a:r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87F03D5-79B2-CE4A-B961-A8446B7544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/>
              <a:t>Español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6F0B47-F6E8-7D48-91AC-E8443F1F67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/>
              <a:t>…menos cinco</a:t>
            </a:r>
          </a:p>
          <a:p>
            <a:r>
              <a:rPr lang="es-ES"/>
              <a:t>…menos diez</a:t>
            </a:r>
          </a:p>
          <a:p>
            <a:r>
              <a:rPr lang="es-ES"/>
              <a:t>…menos veinte</a:t>
            </a:r>
          </a:p>
          <a:p>
            <a:r>
              <a:rPr lang="es-ES"/>
              <a:t>…menos veinticinco 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A74B23C-37FC-CE42-991C-D8E064FB66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/>
              <a:t>Français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27822C2-CCDF-3D42-A039-66E410FBDF6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/>
              <a:t>…moins cinq</a:t>
            </a:r>
          </a:p>
          <a:p>
            <a:r>
              <a:rPr lang="es-ES"/>
              <a:t>…moins dix</a:t>
            </a:r>
          </a:p>
          <a:p>
            <a:r>
              <a:rPr lang="es-ES"/>
              <a:t>…moins vingt</a:t>
            </a:r>
          </a:p>
          <a:p>
            <a:r>
              <a:rPr lang="es-ES"/>
              <a:t>…moins vingt-cinq</a:t>
            </a:r>
          </a:p>
        </p:txBody>
      </p:sp>
    </p:spTree>
    <p:extLst>
      <p:ext uri="{BB962C8B-B14F-4D97-AF65-F5344CB8AC3E}">
        <p14:creationId xmlns:p14="http://schemas.microsoft.com/office/powerpoint/2010/main" val="587494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DF40C1-E732-0E4D-AABB-6CCC1766A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 – no múltiplos de 5</a:t>
            </a:r>
            <a:endParaRPr lang="es-ES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7E36E2B-F29D-BA47-A87C-B8AD5CF85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los minutos de las horas no son múltiplos de 5, entonces:</a:t>
            </a:r>
          </a:p>
          <a:p>
            <a:r>
              <a:rPr lang="es-ES"/>
              <a:t>para “…y…”, se pone “…et…”</a:t>
            </a:r>
          </a:p>
          <a:p>
            <a:r>
              <a:rPr lang="es-ES"/>
              <a:t>para “…menos…”, se pone “…moins…” </a:t>
            </a:r>
          </a:p>
          <a:p>
            <a:endParaRPr lang="es-ES"/>
          </a:p>
          <a:p>
            <a:r>
              <a:rPr lang="es-ES"/>
              <a:t>Por ejemplo:</a:t>
            </a:r>
          </a:p>
          <a:p>
            <a:r>
              <a:rPr lang="es-ES"/>
              <a:t>Las siete y trece minutos = sept heures et treize minutes </a:t>
            </a:r>
          </a:p>
          <a:p>
            <a:r>
              <a:rPr lang="es-ES"/>
              <a:t>Las tres menos dos minutos = trois heures moins deux minutes </a:t>
            </a:r>
          </a:p>
        </p:txBody>
      </p:sp>
    </p:spTree>
    <p:extLst>
      <p:ext uri="{BB962C8B-B14F-4D97-AF65-F5344CB8AC3E}">
        <p14:creationId xmlns:p14="http://schemas.microsoft.com/office/powerpoint/2010/main" val="11899353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812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043D8-951B-7A4A-9F5F-133A153F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2479AA-62E5-7146-A429-3F867215F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799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81EE9DB2-CEE5-2A4B-A150-7B9165FA17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2425884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la aguja de los minutos ( la aguja negra más larga y más gruesa ) está en las 12, es decir arriba, decimos: “en punto” y en francés,  decimos: “pile”,  “juste” o nada.</a:t>
            </a:r>
          </a:p>
          <a:p>
            <a:r>
              <a:rPr lang="es-ES"/>
              <a:t>Cuando la aguja de los minutos ( la aguja negra más larga y más gruesa ) está en las 6, es decir abajo, decimos: “y media” y en francés,  decimos: “et demie”.</a:t>
            </a:r>
          </a:p>
          <a:p>
            <a:r>
              <a:rPr lang="es-ES"/>
              <a:t>Cuando la aguja de los minutos ( la aguja negra más larga y más gruesa ) está en las 3, es decir hacia la derecha, decimos: “y cuarto” y en francés,  decimos: “et quart”.</a:t>
            </a:r>
          </a:p>
          <a:p>
            <a:pPr marL="0" indent="0">
              <a:buNone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8189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Cuando la aguja de los minutos ( la aguja negra más larga y más gruesa ) está en las 9, es decir hacia la izquierda, decimos: “menos cuarto ” y en francés,  decimos: “moins le quart”.</a:t>
            </a:r>
          </a:p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2693EAE7-CB86-F349-ABF8-6E753A8AE6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335632"/>
            <a:ext cx="2466975" cy="2305050"/>
          </a:xfrm>
          <a:prstGeom prst="rect">
            <a:avLst/>
          </a:prstGeom>
        </p:spPr>
      </p:pic>
      <p:pic>
        <p:nvPicPr>
          <p:cNvPr id="6" name="Imagen 6">
            <a:extLst>
              <a:ext uri="{FF2B5EF4-FFF2-40B4-BE49-F238E27FC236}">
                <a16:creationId xmlns:a16="http://schemas.microsoft.com/office/drawing/2014/main" id="{5BFE4319-7E34-FA43-8CAF-E08253035D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6432" y="3499883"/>
            <a:ext cx="2012674" cy="1976549"/>
          </a:xfrm>
          <a:prstGeom prst="rect">
            <a:avLst/>
          </a:prstGeom>
        </p:spPr>
      </p:pic>
      <p:pic>
        <p:nvPicPr>
          <p:cNvPr id="8" name="Imagen 8">
            <a:extLst>
              <a:ext uri="{FF2B5EF4-FFF2-40B4-BE49-F238E27FC236}">
                <a16:creationId xmlns:a16="http://schemas.microsoft.com/office/drawing/2014/main" id="{175775B6-26E1-6445-BFCD-0F3664A0EC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5175" y="3096525"/>
            <a:ext cx="2937157" cy="2544157"/>
          </a:xfrm>
          <a:prstGeom prst="rect">
            <a:avLst/>
          </a:prstGeom>
        </p:spPr>
      </p:pic>
      <p:pic>
        <p:nvPicPr>
          <p:cNvPr id="10" name="Imagen 10">
            <a:extLst>
              <a:ext uri="{FF2B5EF4-FFF2-40B4-BE49-F238E27FC236}">
                <a16:creationId xmlns:a16="http://schemas.microsoft.com/office/drawing/2014/main" id="{670F0112-F155-CB49-81D9-8812E61707C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9307" y="3335632"/>
            <a:ext cx="2457450" cy="2466975"/>
          </a:xfrm>
          <a:prstGeom prst="rect">
            <a:avLst/>
          </a:prstGeom>
        </p:spPr>
      </p:pic>
      <p:pic>
        <p:nvPicPr>
          <p:cNvPr id="13" name="Imagen 4">
            <a:extLst>
              <a:ext uri="{FF2B5EF4-FFF2-40B4-BE49-F238E27FC236}">
                <a16:creationId xmlns:a16="http://schemas.microsoft.com/office/drawing/2014/main" id="{6C4F149F-33BA-F74C-AA59-6334D4FB0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488032"/>
            <a:ext cx="24669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687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ejemplo: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Las nueve en punto = neuf heures </a:t>
            </a:r>
          </a:p>
        </p:txBody>
      </p:sp>
      <p:pic>
        <p:nvPicPr>
          <p:cNvPr id="13" name="Imagen 4">
            <a:extLst>
              <a:ext uri="{FF2B5EF4-FFF2-40B4-BE49-F238E27FC236}">
                <a16:creationId xmlns:a16="http://schemas.microsoft.com/office/drawing/2014/main" id="{6C4F149F-33BA-F74C-AA59-6334D4FB0C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3107"/>
            <a:ext cx="2466975" cy="230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5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Por ejemplo: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Las siete y media = sept heures et demie</a:t>
            </a:r>
          </a:p>
        </p:txBody>
      </p:sp>
      <p:pic>
        <p:nvPicPr>
          <p:cNvPr id="8" name="Imagen 8">
            <a:extLst>
              <a:ext uri="{FF2B5EF4-FFF2-40B4-BE49-F238E27FC236}">
                <a16:creationId xmlns:a16="http://schemas.microsoft.com/office/drawing/2014/main" id="{175775B6-26E1-6445-BFCD-0F3664A0E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20" y="2268280"/>
            <a:ext cx="2937157" cy="250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07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Por ejemplo: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Las doce y cuarto ( del día ) = midi et quart </a:t>
            </a:r>
          </a:p>
          <a:p>
            <a:r>
              <a:rPr lang="es-ES"/>
              <a:t>Las doce y cuarto ( de la noche ) = minuit et quart</a:t>
            </a:r>
          </a:p>
        </p:txBody>
      </p:sp>
      <p:pic>
        <p:nvPicPr>
          <p:cNvPr id="6" name="Imagen 6">
            <a:extLst>
              <a:ext uri="{FF2B5EF4-FFF2-40B4-BE49-F238E27FC236}">
                <a16:creationId xmlns:a16="http://schemas.microsoft.com/office/drawing/2014/main" id="{5BFE4319-7E34-FA43-8CAF-E08253035D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130" y="2374604"/>
            <a:ext cx="2012674" cy="1976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98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  <a:p>
            <a:r>
              <a:rPr lang="es-ES"/>
              <a:t>Por ejemplo:</a:t>
            </a:r>
          </a:p>
          <a:p>
            <a:endParaRPr lang="es-ES"/>
          </a:p>
          <a:p>
            <a:endParaRPr lang="es-ES"/>
          </a:p>
          <a:p>
            <a:endParaRPr lang="es-ES"/>
          </a:p>
          <a:p>
            <a:endParaRPr lang="es-ES"/>
          </a:p>
          <a:p>
            <a:r>
              <a:rPr lang="es-ES"/>
              <a:t>Las seis menos cuarto = six heures moins le quart</a:t>
            </a:r>
          </a:p>
        </p:txBody>
      </p:sp>
      <p:pic>
        <p:nvPicPr>
          <p:cNvPr id="10" name="Imagen 10">
            <a:extLst>
              <a:ext uri="{FF2B5EF4-FFF2-40B4-BE49-F238E27FC236}">
                <a16:creationId xmlns:a16="http://schemas.microsoft.com/office/drawing/2014/main" id="{670F0112-F155-CB49-81D9-8812E6170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144" y="2195512"/>
            <a:ext cx="2457450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1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ABEEBC-1284-EF4E-99F9-1C3848FE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>
                <a:solidFill>
                  <a:schemeClr val="accent1"/>
                </a:solidFill>
              </a:rPr>
              <a:t>L’ HEURE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FF102D-7275-D242-A14C-1B79D46AF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Para decir las horas que van entre las anteriormente mencionados, se pone primero el número de la hora, a continuación la palabra “heure” ( si se refiere a la una ) o  “heures” ( si hace referencia a las horas más  de la una ); luego, se pone directamente el número de los minutos si es un múltiplo de cinco y si es “y…” ; o se pone “moins” y el número de los minutos si es un múltiplo de cinco si es “menos…”.</a:t>
            </a:r>
          </a:p>
          <a:p>
            <a:r>
              <a:rPr lang="es-ES"/>
              <a:t>Por ejemplo:</a:t>
            </a:r>
          </a:p>
          <a:p>
            <a:r>
              <a:rPr lang="es-ES"/>
              <a:t>Las ocho y cinco = huit heures cinq </a:t>
            </a:r>
          </a:p>
          <a:p>
            <a:r>
              <a:rPr lang="es-ES"/>
              <a:t>Las once menos diez = onze heures moins dix </a:t>
            </a:r>
          </a:p>
        </p:txBody>
      </p:sp>
    </p:spTree>
    <p:extLst>
      <p:ext uri="{BB962C8B-B14F-4D97-AF65-F5344CB8AC3E}">
        <p14:creationId xmlns:p14="http://schemas.microsoft.com/office/powerpoint/2010/main" val="20301624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Panorámica</PresentationFormat>
  <Slides>14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L’ HEURE</vt:lpstr>
      <vt:lpstr>L’ HEURE</vt:lpstr>
      <vt:lpstr>L’ HEURE</vt:lpstr>
      <vt:lpstr>L’ HEURE</vt:lpstr>
      <vt:lpstr>L’ HEURE</vt:lpstr>
      <vt:lpstr>L’ HEURE</vt:lpstr>
      <vt:lpstr>L’ HEURE</vt:lpstr>
      <vt:lpstr>L’ HEURE</vt:lpstr>
      <vt:lpstr>L’ HEURE</vt:lpstr>
      <vt:lpstr>L’ HEURE – múltiplos de 5</vt:lpstr>
      <vt:lpstr>L’ HEURE – múltiplos de 5</vt:lpstr>
      <vt:lpstr>L’ HEURE – no múltiplos de 5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 HEURE</dc:title>
  <dc:creator>Francisco lopez Roelas</dc:creator>
  <cp:lastModifiedBy>Francisco lopez Roelas</cp:lastModifiedBy>
  <cp:revision>2</cp:revision>
  <dcterms:created xsi:type="dcterms:W3CDTF">2020-04-09T04:54:31Z</dcterms:created>
  <dcterms:modified xsi:type="dcterms:W3CDTF">2020-04-09T07:51:57Z</dcterms:modified>
</cp:coreProperties>
</file>