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microsoft.com/office/2016/11/relationships/changesInfo" Target="changesInfos/changesInfo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lopez Roelas" userId="894930f4c9fa5e70" providerId="LiveId" clId="{1938872D-9971-974C-92A6-BE9A3ACD9F87}"/>
    <pc:docChg chg="custSel addSld modSld sldOrd modMainMaster">
      <pc:chgData name="Francisco lopez Roelas" userId="894930f4c9fa5e70" providerId="LiveId" clId="{1938872D-9971-974C-92A6-BE9A3ACD9F87}" dt="2020-04-07T08:01:23.929" v="2012" actId="12563"/>
      <pc:docMkLst>
        <pc:docMk/>
      </pc:docMkLst>
      <pc:sldChg chg="modSp modTransition">
        <pc:chgData name="Francisco lopez Roelas" userId="894930f4c9fa5e70" providerId="LiveId" clId="{1938872D-9971-974C-92A6-BE9A3ACD9F87}" dt="2020-04-07T08:01:23.929" v="2012" actId="12563"/>
        <pc:sldMkLst>
          <pc:docMk/>
          <pc:sldMk cId="691036701" sldId="256"/>
        </pc:sldMkLst>
        <pc:spChg chg="mod">
          <ac:chgData name="Francisco lopez Roelas" userId="894930f4c9fa5e70" providerId="LiveId" clId="{1938872D-9971-974C-92A6-BE9A3ACD9F87}" dt="2020-03-24T15:12:34.914" v="110" actId="20577"/>
          <ac:spMkLst>
            <pc:docMk/>
            <pc:sldMk cId="691036701" sldId="256"/>
            <ac:spMk id="3" creationId="{B5032D08-35C8-584B-A3B7-F2962EF4AA8B}"/>
          </ac:spMkLst>
        </pc:spChg>
      </pc:sldChg>
      <pc:sldChg chg="modTransition">
        <pc:chgData name="Francisco lopez Roelas" userId="894930f4c9fa5e70" providerId="LiveId" clId="{1938872D-9971-974C-92A6-BE9A3ACD9F87}" dt="2020-04-07T08:01:23.929" v="2012" actId="12563"/>
        <pc:sldMkLst>
          <pc:docMk/>
          <pc:sldMk cId="1701310513" sldId="257"/>
        </pc:sldMkLst>
      </pc:sldChg>
      <pc:sldChg chg="modSp new ord modTransition">
        <pc:chgData name="Francisco lopez Roelas" userId="894930f4c9fa5e70" providerId="LiveId" clId="{1938872D-9971-974C-92A6-BE9A3ACD9F87}" dt="2020-04-07T08:01:23.929" v="2012" actId="12563"/>
        <pc:sldMkLst>
          <pc:docMk/>
          <pc:sldMk cId="1540470651" sldId="258"/>
        </pc:sldMkLst>
        <pc:spChg chg="mod">
          <ac:chgData name="Francisco lopez Roelas" userId="894930f4c9fa5e70" providerId="LiveId" clId="{1938872D-9971-974C-92A6-BE9A3ACD9F87}" dt="2020-04-01T06:54:40.547" v="685" actId="122"/>
          <ac:spMkLst>
            <pc:docMk/>
            <pc:sldMk cId="1540470651" sldId="258"/>
            <ac:spMk id="2" creationId="{46BA4E6B-5BD2-D04C-AD44-45CD46A78288}"/>
          </ac:spMkLst>
        </pc:spChg>
        <pc:spChg chg="mod">
          <ac:chgData name="Francisco lopez Roelas" userId="894930f4c9fa5e70" providerId="LiveId" clId="{1938872D-9971-974C-92A6-BE9A3ACD9F87}" dt="2020-04-01T06:53:15.942" v="682" actId="20577"/>
          <ac:spMkLst>
            <pc:docMk/>
            <pc:sldMk cId="1540470651" sldId="258"/>
            <ac:spMk id="3" creationId="{59AB5C19-1E7D-3B4E-8C90-169070CC76AA}"/>
          </ac:spMkLst>
        </pc:spChg>
      </pc:sldChg>
      <pc:sldChg chg="modSp new modTransition">
        <pc:chgData name="Francisco lopez Roelas" userId="894930f4c9fa5e70" providerId="LiveId" clId="{1938872D-9971-974C-92A6-BE9A3ACD9F87}" dt="2020-04-07T08:01:23.929" v="2012" actId="12563"/>
        <pc:sldMkLst>
          <pc:docMk/>
          <pc:sldMk cId="2307717482" sldId="259"/>
        </pc:sldMkLst>
        <pc:spChg chg="mod">
          <ac:chgData name="Francisco lopez Roelas" userId="894930f4c9fa5e70" providerId="LiveId" clId="{1938872D-9971-974C-92A6-BE9A3ACD9F87}" dt="2020-04-01T06:54:57.443" v="687" actId="122"/>
          <ac:spMkLst>
            <pc:docMk/>
            <pc:sldMk cId="2307717482" sldId="259"/>
            <ac:spMk id="2" creationId="{0D1CEFEE-52D2-BA41-925C-0C1A1E6D1AF1}"/>
          </ac:spMkLst>
        </pc:spChg>
        <pc:spChg chg="mod">
          <ac:chgData name="Francisco lopez Roelas" userId="894930f4c9fa5e70" providerId="LiveId" clId="{1938872D-9971-974C-92A6-BE9A3ACD9F87}" dt="2020-04-01T07:08:40.748" v="1169" actId="20577"/>
          <ac:spMkLst>
            <pc:docMk/>
            <pc:sldMk cId="2307717482" sldId="259"/>
            <ac:spMk id="3" creationId="{DE668846-A00B-4041-924A-B47337323BEC}"/>
          </ac:spMkLst>
        </pc:spChg>
      </pc:sldChg>
      <pc:sldChg chg="modSp new modTransition">
        <pc:chgData name="Francisco lopez Roelas" userId="894930f4c9fa5e70" providerId="LiveId" clId="{1938872D-9971-974C-92A6-BE9A3ACD9F87}" dt="2020-04-07T08:01:23.929" v="2012" actId="12563"/>
        <pc:sldMkLst>
          <pc:docMk/>
          <pc:sldMk cId="1610299072" sldId="260"/>
        </pc:sldMkLst>
        <pc:spChg chg="mod">
          <ac:chgData name="Francisco lopez Roelas" userId="894930f4c9fa5e70" providerId="LiveId" clId="{1938872D-9971-974C-92A6-BE9A3ACD9F87}" dt="2020-04-01T07:10:43.580" v="1187" actId="20577"/>
          <ac:spMkLst>
            <pc:docMk/>
            <pc:sldMk cId="1610299072" sldId="260"/>
            <ac:spMk id="2" creationId="{D1449A7E-5B62-D948-BB41-3FFD0F31EB79}"/>
          </ac:spMkLst>
        </pc:spChg>
        <pc:spChg chg="mod">
          <ac:chgData name="Francisco lopez Roelas" userId="894930f4c9fa5e70" providerId="LiveId" clId="{1938872D-9971-974C-92A6-BE9A3ACD9F87}" dt="2020-04-01T07:34:04.297" v="1586" actId="20577"/>
          <ac:spMkLst>
            <pc:docMk/>
            <pc:sldMk cId="1610299072" sldId="260"/>
            <ac:spMk id="3" creationId="{D2B12488-39D6-E84F-90EC-9043644FE4F5}"/>
          </ac:spMkLst>
        </pc:spChg>
      </pc:sldChg>
      <pc:sldChg chg="modSp new modTransition">
        <pc:chgData name="Francisco lopez Roelas" userId="894930f4c9fa5e70" providerId="LiveId" clId="{1938872D-9971-974C-92A6-BE9A3ACD9F87}" dt="2020-04-07T08:01:23.929" v="2012" actId="12563"/>
        <pc:sldMkLst>
          <pc:docMk/>
          <pc:sldMk cId="415770879" sldId="261"/>
        </pc:sldMkLst>
        <pc:spChg chg="mod">
          <ac:chgData name="Francisco lopez Roelas" userId="894930f4c9fa5e70" providerId="LiveId" clId="{1938872D-9971-974C-92A6-BE9A3ACD9F87}" dt="2020-04-01T07:34:27.772" v="1589" actId="122"/>
          <ac:spMkLst>
            <pc:docMk/>
            <pc:sldMk cId="415770879" sldId="261"/>
            <ac:spMk id="2" creationId="{1B5F06B7-BFF2-3140-A193-ED1E5E5BEED6}"/>
          </ac:spMkLst>
        </pc:spChg>
        <pc:spChg chg="mod">
          <ac:chgData name="Francisco lopez Roelas" userId="894930f4c9fa5e70" providerId="LiveId" clId="{1938872D-9971-974C-92A6-BE9A3ACD9F87}" dt="2020-04-01T07:42:55.239" v="2010" actId="20577"/>
          <ac:spMkLst>
            <pc:docMk/>
            <pc:sldMk cId="415770879" sldId="261"/>
            <ac:spMk id="3" creationId="{CA3F6634-C525-A445-8574-70C0AE2D186C}"/>
          </ac:spMkLst>
        </pc:spChg>
      </pc:sldChg>
      <pc:sldMasterChg chg="modTransition modSldLayout">
        <pc:chgData name="Francisco lopez Roelas" userId="894930f4c9fa5e70" providerId="LiveId" clId="{1938872D-9971-974C-92A6-BE9A3ACD9F87}" dt="2020-04-07T08:01:23.929" v="2012" actId="12563"/>
        <pc:sldMasterMkLst>
          <pc:docMk/>
          <pc:sldMasterMk cId="338685370" sldId="2147483648"/>
        </pc:sldMasterMkLst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188256229" sldId="2147483649"/>
          </pc:sldLayoutMkLst>
        </pc:sldLayoutChg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347329450" sldId="2147483650"/>
          </pc:sldLayoutMkLst>
        </pc:sldLayoutChg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3710048094" sldId="2147483651"/>
          </pc:sldLayoutMkLst>
        </pc:sldLayoutChg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3307643782" sldId="2147483652"/>
          </pc:sldLayoutMkLst>
        </pc:sldLayoutChg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2951300071" sldId="2147483653"/>
          </pc:sldLayoutMkLst>
        </pc:sldLayoutChg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4124273927" sldId="2147483654"/>
          </pc:sldLayoutMkLst>
        </pc:sldLayoutChg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1051733368" sldId="2147483655"/>
          </pc:sldLayoutMkLst>
        </pc:sldLayoutChg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387333152" sldId="2147483656"/>
          </pc:sldLayoutMkLst>
        </pc:sldLayoutChg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754408717" sldId="2147483657"/>
          </pc:sldLayoutMkLst>
        </pc:sldLayoutChg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2584283327" sldId="2147483658"/>
          </pc:sldLayoutMkLst>
        </pc:sldLayoutChg>
        <pc:sldLayoutChg chg="modTransition">
          <pc:chgData name="Francisco lopez Roelas" userId="894930f4c9fa5e70" providerId="LiveId" clId="{1938872D-9971-974C-92A6-BE9A3ACD9F87}" dt="2020-04-07T08:01:23.929" v="2012" actId="12563"/>
          <pc:sldLayoutMkLst>
            <pc:docMk/>
            <pc:sldMasterMk cId="338685370" sldId="2147483648"/>
            <pc:sldLayoutMk cId="1373127706" sldId="2147483659"/>
          </pc:sldLayoutMkLst>
        </pc:sldLayoutChg>
      </pc:sldMasterChg>
    </pc:docChg>
  </pc:docChgLst>
  <pc:docChgLst>
    <pc:chgData name="Francisco lopez Roelas" userId="894930f4c9fa5e70" providerId="LiveId" clId="{F5081CBA-86B9-4D44-8BF8-E0021812F0D1}"/>
    <pc:docChg chg="modSld">
      <pc:chgData name="Francisco lopez Roelas" userId="894930f4c9fa5e70" providerId="LiveId" clId="{F5081CBA-86B9-4D44-8BF8-E0021812F0D1}" dt="2020-03-24T15:09:55.687" v="15" actId="207"/>
      <pc:docMkLst>
        <pc:docMk/>
      </pc:docMkLst>
      <pc:sldChg chg="modSp">
        <pc:chgData name="Francisco lopez Roelas" userId="894930f4c9fa5e70" providerId="LiveId" clId="{F5081CBA-86B9-4D44-8BF8-E0021812F0D1}" dt="2020-03-24T15:09:55.687" v="15" actId="207"/>
        <pc:sldMkLst>
          <pc:docMk/>
          <pc:sldMk cId="1701310513" sldId="257"/>
        </pc:sldMkLst>
        <pc:spChg chg="mod">
          <ac:chgData name="Francisco lopez Roelas" userId="894930f4c9fa5e70" providerId="LiveId" clId="{F5081CBA-86B9-4D44-8BF8-E0021812F0D1}" dt="2020-03-24T15:09:55.687" v="15" actId="207"/>
          <ac:spMkLst>
            <pc:docMk/>
            <pc:sldMk cId="1701310513" sldId="257"/>
            <ac:spMk id="2" creationId="{419AC496-91B6-1242-9249-9969B4CAF0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D5C4EB-E490-B44A-8FC4-9C1BAE3CD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B4F85C-A4FD-3348-9473-FC825D179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DC6D04-6C21-AB4B-BFA2-9D7F124BA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74532D-95A5-9842-8E9D-236E28166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11B067-848D-5E41-AFD3-D2C7E7A0C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5622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EFD9B-74C6-3442-AC5D-60F39E78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9028C3-69B4-604F-8F40-1B128DDD7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C6DACE-57F4-E64E-8DCE-6CACFFF7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9FA97F-B463-D44F-968A-2A592EDEF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720BA2-F3AB-CE4C-BB5E-D474A7AD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428332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86478A-AAA9-0E4F-80E9-914BB32644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FB5909-2290-464E-ABB9-B9F84B366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A3F4FC-612A-4B4E-BA80-C56EFA56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7FD874-604D-694F-8BB8-22BD1704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3535C9-4918-564B-A55F-98A3D7EFD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12770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EEF83-1909-094A-A5E4-0C2C7AAD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F587BF-EE0C-2841-84B0-9293DD78E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1A45F6-6068-FA43-A7FB-1C6545D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2EA691-1994-8C4D-AB56-BEECCA137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8CC01A-076D-EF41-ACB2-3DEFB603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2945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9D3527-15FD-434D-8CEF-9C788227B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1335D1-7BB7-4E43-90DD-117CE977B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639660-C7CA-3C41-A65F-3D795F87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625ABA-E369-9B4E-95C6-1C872E038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B003EA-5EAE-334C-8A27-270C530CB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004809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3BE0E-B802-D543-AD49-D71BCB1A1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0463-CA18-244F-AB56-23CD94140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CDA4C7-244A-B946-9A44-A56F99C3B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C7F25C-4B99-B949-BFD5-8A213C85C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D2E722-64C8-4544-A468-60133BD0A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026D7E-0164-E643-B9B8-2D9F78FCB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64378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82FB37-DDCB-E347-A7DA-9ADAFA5E7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996C66-A52C-7846-B118-5061D1E3F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E8627C-3F83-3949-AA02-D136C6AF5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AB13CF5-9AD8-5B4A-B4DA-90DB7FBE5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7BA7283-79A9-A841-AE0E-03F9DAFC82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0E2298-4A23-414C-92B0-A7DB6F88E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3E62855-F1CC-B44F-B943-2600CDFE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29A73F-B58E-E948-980F-51ED624D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130007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ACEA7F-CCAE-3044-80E4-71084199F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391EED-30D7-494F-B930-4A98A14D3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93DDF4-EC5E-044D-9E03-DB25DBF4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F68D83C-2E24-D04B-B7CF-DA8C02B7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27392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891D65D-796C-4C4F-9BFB-33337247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2450816-10EF-E44C-88EC-BDABA00A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F80D33-4B4F-B046-9854-0A9C17400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173336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CD2D2B-E3EB-0343-A451-8EC772FA0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FF33BB-5A75-D14F-8AFD-2CC748CAC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10A6DE-96B1-2141-BB52-E4AACD566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4850C1-267A-514E-AD4B-74FE5E866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773BA3-84B1-5545-8E04-E305380B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22BD24-559D-5240-994B-CE8E9DD51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33315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E7AAD-2DDB-E84C-B495-F9B4BD645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474DE71-5F1B-BC4C-BEF8-399D1CB2D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98DC87-757C-B543-8AFC-F68DF2200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639450-8AC8-D94A-B265-2CD31BA4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090B58-7C41-294E-AB36-250A2C3B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BC4785-70D7-AD45-B9F3-41EA6B577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440871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217DEDF-7AB3-CE4E-8776-5725D606C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6601A5-83D9-1C49-A5DF-68F4B6D2C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F372E8-DF29-B44C-8929-CFD3E2554C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C3CE5-C141-4948-A287-8F1D23EE6A6D}" type="datetimeFigureOut">
              <a:rPr lang="es-ES" smtClean="0"/>
              <a:t>07/04/2020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231B33-3A31-2848-82D1-E3AB0C77F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1DB9DB-DCEA-6C4F-8215-EC2DD1723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A3E32-9140-AE4B-9D6F-1A365FD330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2CB72-2F9C-2549-8C1D-F79B56559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PASSÉ COMPOSÉ</a:t>
            </a:r>
            <a:r>
              <a:rPr lang="es-ES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032D08-35C8-584B-A3B7-F2962EF4A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4741"/>
            <a:ext cx="10515600" cy="4351338"/>
          </a:xfrm>
        </p:spPr>
        <p:txBody>
          <a:bodyPr>
            <a:normAutofit/>
          </a:bodyPr>
          <a:lstStyle/>
          <a:p>
            <a:r>
              <a:rPr lang="es-ES"/>
              <a:t>Con los verbos de “movimiento”, se pone “être” + el participio. El participio concuerda con el sujeto.</a:t>
            </a:r>
          </a:p>
          <a:p>
            <a:r>
              <a:rPr lang="es-ES"/>
              <a:t>Ejemplo:</a:t>
            </a:r>
          </a:p>
          <a:p>
            <a:pPr marL="0" indent="0">
              <a:buNone/>
            </a:pPr>
            <a:r>
              <a:rPr lang="es-ES"/>
              <a:t>Ella nació en los Estados Unidos </a:t>
            </a:r>
          </a:p>
          <a:p>
            <a:pPr marL="0" indent="0">
              <a:buNone/>
            </a:pPr>
            <a:r>
              <a:rPr lang="es-ES"/>
              <a:t>Elle (naître) aux États-Unis 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103670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9AC496-91B6-1242-9249-9969B4CAF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PASSÉ COMPOSÉ</a:t>
            </a:r>
            <a:r>
              <a:rPr lang="es-ES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47754B-DB0B-4D45-9E85-4BFF4AB3A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/>
              <a:t>1.- El verbo “naître” está en la lista de los verbos de “movimiento”</a:t>
            </a:r>
          </a:p>
          <a:p>
            <a:pPr marL="0" indent="0">
              <a:buNone/>
            </a:pPr>
            <a:r>
              <a:rPr lang="es-ES"/>
              <a:t>2.- El verbo no tiene asterisco</a:t>
            </a:r>
          </a:p>
          <a:p>
            <a:pPr marL="0" indent="0">
              <a:buNone/>
            </a:pPr>
            <a:r>
              <a:rPr lang="es-ES"/>
              <a:t>3.- Se pone “être” conjugado según el sujeto ( en este caso, es “elle”) y el participio del verbo ( en este caso, es “naître” y su participio “né”)</a:t>
            </a:r>
          </a:p>
          <a:p>
            <a:pPr marL="0" indent="0">
              <a:buNone/>
            </a:pPr>
            <a:r>
              <a:rPr lang="es-ES"/>
              <a:t>4.- Por último, el participio concuerda con el sujeto (en este caso, el sujeto es femenino singular)</a:t>
            </a:r>
          </a:p>
          <a:p>
            <a:pPr marL="0" indent="0">
              <a:buNone/>
            </a:pPr>
            <a:r>
              <a:rPr lang="es-ES" u="sng"/>
              <a:t>Solución: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Elle est née aux États-Unis </a:t>
            </a:r>
          </a:p>
        </p:txBody>
      </p:sp>
    </p:spTree>
    <p:extLst>
      <p:ext uri="{BB962C8B-B14F-4D97-AF65-F5344CB8AC3E}">
        <p14:creationId xmlns:p14="http://schemas.microsoft.com/office/powerpoint/2010/main" val="170131051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A4E6B-5BD2-D04C-AD44-45CD46A78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PASSÉ COMPOSÉ</a:t>
            </a:r>
            <a:r>
              <a:rPr lang="es-ES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B5C19-1E7D-3B4E-8C90-169070CC7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Con los verbos pronominales ( verbos que llevan “se” ), se pone siempre “être” + participio; pero</a:t>
            </a:r>
          </a:p>
          <a:p>
            <a:r>
              <a:rPr lang="es-ES"/>
              <a:t>si, en la oración, no hay Complemento Directo, el participio concuerda con el sujeto;</a:t>
            </a:r>
          </a:p>
          <a:p>
            <a:r>
              <a:rPr lang="es-ES"/>
              <a:t>si, en la oración, hay Complemento Directo, el participio concuerda con el Complemento Directo, si el Complemento Directo está colocado delante del verbo</a:t>
            </a:r>
          </a:p>
          <a:p>
            <a:r>
              <a:rPr lang="es-ES"/>
              <a:t>si, en la oración,  hay Complemento Directo, pero el Complemento Directo está después del verbo, no hay concordancia del participio; se queda igual.</a:t>
            </a:r>
          </a:p>
        </p:txBody>
      </p:sp>
    </p:spTree>
    <p:extLst>
      <p:ext uri="{BB962C8B-B14F-4D97-AF65-F5344CB8AC3E}">
        <p14:creationId xmlns:p14="http://schemas.microsoft.com/office/powerpoint/2010/main" val="154047065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CEFEE-52D2-BA41-925C-0C1A1E6D1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PASSÉ COMPOSÉ</a:t>
            </a:r>
            <a:r>
              <a:rPr lang="es-ES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668846-A00B-4041-924A-B47337323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/>
              <a:t>Ejemplo de verbo pronominal sin Complemento Directo:</a:t>
            </a:r>
          </a:p>
          <a:p>
            <a:r>
              <a:rPr lang="es-ES"/>
              <a:t>Carmen se ha duchado / se duchó </a:t>
            </a:r>
          </a:p>
          <a:p>
            <a:r>
              <a:rPr lang="es-ES"/>
              <a:t>Carmen (se doucher) hier</a:t>
            </a:r>
          </a:p>
          <a:p>
            <a:pPr marL="0" indent="0">
              <a:buNone/>
            </a:pPr>
            <a:r>
              <a:rPr lang="es-ES"/>
              <a:t>=》”se doucher” es un verbo pronominal; debo poner “être” + participio</a:t>
            </a:r>
          </a:p>
          <a:p>
            <a:pPr marL="0" indent="0">
              <a:buNone/>
            </a:pPr>
            <a:r>
              <a:rPr lang="es-ES"/>
              <a:t>Carmen se est douché hier </a:t>
            </a:r>
          </a:p>
          <a:p>
            <a:pPr marL="0" indent="0">
              <a:buNone/>
            </a:pPr>
            <a:r>
              <a:rPr lang="es-ES"/>
              <a:t>=》hay un verbo pronominal, pero no hay Complemento Directo; entonces,  el participio concuerda con el sujeto.</a:t>
            </a:r>
          </a:p>
          <a:p>
            <a:pPr marL="0" indent="0">
              <a:buNone/>
            </a:pPr>
            <a:r>
              <a:rPr lang="es-ES"/>
              <a:t>Carmen s’est douchée hier.</a:t>
            </a:r>
          </a:p>
        </p:txBody>
      </p:sp>
    </p:spTree>
    <p:extLst>
      <p:ext uri="{BB962C8B-B14F-4D97-AF65-F5344CB8AC3E}">
        <p14:creationId xmlns:p14="http://schemas.microsoft.com/office/powerpoint/2010/main" val="23077174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49A7E-5B62-D948-BB41-3FFD0F31E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PASSÉ COMPOSÉ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B12488-39D6-E84F-90EC-9043644FE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Ejemplo de verbo pronominal con Complemento Directo después del verbo:</a:t>
            </a:r>
          </a:p>
          <a:p>
            <a:r>
              <a:rPr lang="es-ES"/>
              <a:t>Carmen se lavó / se ha lavado la cara</a:t>
            </a:r>
          </a:p>
          <a:p>
            <a:r>
              <a:rPr lang="es-ES"/>
              <a:t>Carmen (se laver) la figura</a:t>
            </a:r>
          </a:p>
          <a:p>
            <a:pPr marL="0" indent="0">
              <a:buNone/>
            </a:pPr>
            <a:r>
              <a:rPr lang="es-ES"/>
              <a:t>=》hay un verbo pronominal; por lo tanto, debo poner “être” + participio; hay un Complemento Directo después del verbo;  entonces, no hay concordancia ni con el Complemento Directo ni con el sujeto.</a:t>
            </a:r>
          </a:p>
          <a:p>
            <a:pPr marL="0" indent="0">
              <a:buNone/>
            </a:pPr>
            <a:r>
              <a:rPr lang="es-ES"/>
              <a:t>Carmen se est lavé  la figure</a:t>
            </a:r>
          </a:p>
          <a:p>
            <a:pPr marL="0" indent="0">
              <a:buNone/>
            </a:pPr>
            <a:r>
              <a:rPr lang="es-ES"/>
              <a:t>Carmen s’est lavé la figure. </a:t>
            </a:r>
          </a:p>
        </p:txBody>
      </p:sp>
    </p:spTree>
    <p:extLst>
      <p:ext uri="{BB962C8B-B14F-4D97-AF65-F5344CB8AC3E}">
        <p14:creationId xmlns:p14="http://schemas.microsoft.com/office/powerpoint/2010/main" val="161029907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5F06B7-BFF2-3140-A193-ED1E5E5BE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>
                <a:solidFill>
                  <a:srgbClr val="0070C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PASSÉ COMPOSÉ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3F6634-C525-A445-8574-70C0AE2D1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Ejemplo con un verbo pronominal y el Complemento Directo delante del verbo:</a:t>
            </a:r>
          </a:p>
          <a:p>
            <a:r>
              <a:rPr lang="es-ES"/>
              <a:t>Carmen se los secó / se ha secado    (los pelos)</a:t>
            </a:r>
          </a:p>
          <a:p>
            <a:r>
              <a:rPr lang="es-ES"/>
              <a:t>Carmen les ( se sécher)                       (les cheveux)</a:t>
            </a:r>
          </a:p>
          <a:p>
            <a:pPr marL="0" indent="0">
              <a:buNone/>
            </a:pPr>
            <a:r>
              <a:rPr lang="es-ES"/>
              <a:t>=》hay un verbo pronominal y un Complemento Directo delante del verbo (les) que sustituye “los pelos”; se pondrá “être” + participio; esta vez, al estar el Complemento Directo delante, habrá concordancia con el Complemento Directo. </a:t>
            </a:r>
          </a:p>
          <a:p>
            <a:pPr marL="0" indent="0">
              <a:buNone/>
            </a:pPr>
            <a:r>
              <a:rPr lang="es-ES"/>
              <a:t>Carmen se les est séchés</a:t>
            </a:r>
          </a:p>
        </p:txBody>
      </p:sp>
    </p:spTree>
    <p:extLst>
      <p:ext uri="{BB962C8B-B14F-4D97-AF65-F5344CB8AC3E}">
        <p14:creationId xmlns:p14="http://schemas.microsoft.com/office/powerpoint/2010/main" val="41577087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6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LE PASSÉ COMPOSÉ </vt:lpstr>
      <vt:lpstr>LE PASSÉ COMPOSÉ </vt:lpstr>
      <vt:lpstr>LE PASSÉ COMPOSÉ </vt:lpstr>
      <vt:lpstr>LE PASSÉ COMPOSÉ </vt:lpstr>
      <vt:lpstr>LE PASSÉ COMPOSÉ</vt:lpstr>
      <vt:lpstr>LE PASSÉ COMPOSÉ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PASSÉ COMPOSÉ </dc:title>
  <dc:creator>Francisco lopez Roelas</dc:creator>
  <cp:lastModifiedBy>Francisco lopez Roelas</cp:lastModifiedBy>
  <cp:revision>5</cp:revision>
  <dcterms:created xsi:type="dcterms:W3CDTF">2020-03-24T14:43:43Z</dcterms:created>
  <dcterms:modified xsi:type="dcterms:W3CDTF">2020-04-07T08:01:31Z</dcterms:modified>
</cp:coreProperties>
</file>