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 /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E8151425-8961-FB48-BB6D-A648C9C9EDC4}"/>
    <pc:docChg chg="modSld modMainMaster">
      <pc:chgData name="Francisco lopez Roelas" userId="894930f4c9fa5e70" providerId="LiveId" clId="{E8151425-8961-FB48-BB6D-A648C9C9EDC4}" dt="2020-04-07T07:59:11.934" v="1" actId="12563"/>
      <pc:docMkLst>
        <pc:docMk/>
      </pc:docMkLst>
      <pc:sldChg chg="modTransition">
        <pc:chgData name="Francisco lopez Roelas" userId="894930f4c9fa5e70" providerId="LiveId" clId="{E8151425-8961-FB48-BB6D-A648C9C9EDC4}" dt="2020-04-07T07:59:11.934" v="1" actId="12563"/>
        <pc:sldMkLst>
          <pc:docMk/>
          <pc:sldMk cId="3782412349" sldId="256"/>
        </pc:sldMkLst>
      </pc:sldChg>
      <pc:sldChg chg="modTransition">
        <pc:chgData name="Francisco lopez Roelas" userId="894930f4c9fa5e70" providerId="LiveId" clId="{E8151425-8961-FB48-BB6D-A648C9C9EDC4}" dt="2020-04-07T07:59:11.934" v="1" actId="12563"/>
        <pc:sldMkLst>
          <pc:docMk/>
          <pc:sldMk cId="430277855" sldId="257"/>
        </pc:sldMkLst>
      </pc:sldChg>
      <pc:sldMasterChg chg="modTransition modSldLayout">
        <pc:chgData name="Francisco lopez Roelas" userId="894930f4c9fa5e70" providerId="LiveId" clId="{E8151425-8961-FB48-BB6D-A648C9C9EDC4}" dt="2020-04-07T07:59:11.934" v="1" actId="12563"/>
        <pc:sldMasterMkLst>
          <pc:docMk/>
          <pc:sldMasterMk cId="4264877153" sldId="2147483648"/>
        </pc:sldMasterMkLst>
        <pc:sldLayoutChg chg="modTransition">
          <pc:chgData name="Francisco lopez Roelas" userId="894930f4c9fa5e70" providerId="LiveId" clId="{E8151425-8961-FB48-BB6D-A648C9C9EDC4}" dt="2020-04-07T07:59:11.934" v="1" actId="12563"/>
          <pc:sldLayoutMkLst>
            <pc:docMk/>
            <pc:sldMasterMk cId="4264877153" sldId="2147483648"/>
            <pc:sldLayoutMk cId="2655867233" sldId="2147483649"/>
          </pc:sldLayoutMkLst>
        </pc:sldLayoutChg>
        <pc:sldLayoutChg chg="modTransition">
          <pc:chgData name="Francisco lopez Roelas" userId="894930f4c9fa5e70" providerId="LiveId" clId="{E8151425-8961-FB48-BB6D-A648C9C9EDC4}" dt="2020-04-07T07:59:11.934" v="1" actId="12563"/>
          <pc:sldLayoutMkLst>
            <pc:docMk/>
            <pc:sldMasterMk cId="4264877153" sldId="2147483648"/>
            <pc:sldLayoutMk cId="1419516627" sldId="2147483650"/>
          </pc:sldLayoutMkLst>
        </pc:sldLayoutChg>
        <pc:sldLayoutChg chg="modTransition">
          <pc:chgData name="Francisco lopez Roelas" userId="894930f4c9fa5e70" providerId="LiveId" clId="{E8151425-8961-FB48-BB6D-A648C9C9EDC4}" dt="2020-04-07T07:59:11.934" v="1" actId="12563"/>
          <pc:sldLayoutMkLst>
            <pc:docMk/>
            <pc:sldMasterMk cId="4264877153" sldId="2147483648"/>
            <pc:sldLayoutMk cId="3394048617" sldId="2147483651"/>
          </pc:sldLayoutMkLst>
        </pc:sldLayoutChg>
        <pc:sldLayoutChg chg="modTransition">
          <pc:chgData name="Francisco lopez Roelas" userId="894930f4c9fa5e70" providerId="LiveId" clId="{E8151425-8961-FB48-BB6D-A648C9C9EDC4}" dt="2020-04-07T07:59:11.934" v="1" actId="12563"/>
          <pc:sldLayoutMkLst>
            <pc:docMk/>
            <pc:sldMasterMk cId="4264877153" sldId="2147483648"/>
            <pc:sldLayoutMk cId="3012981370" sldId="2147483652"/>
          </pc:sldLayoutMkLst>
        </pc:sldLayoutChg>
        <pc:sldLayoutChg chg="modTransition">
          <pc:chgData name="Francisco lopez Roelas" userId="894930f4c9fa5e70" providerId="LiveId" clId="{E8151425-8961-FB48-BB6D-A648C9C9EDC4}" dt="2020-04-07T07:59:11.934" v="1" actId="12563"/>
          <pc:sldLayoutMkLst>
            <pc:docMk/>
            <pc:sldMasterMk cId="4264877153" sldId="2147483648"/>
            <pc:sldLayoutMk cId="629112420" sldId="2147483653"/>
          </pc:sldLayoutMkLst>
        </pc:sldLayoutChg>
        <pc:sldLayoutChg chg="modTransition">
          <pc:chgData name="Francisco lopez Roelas" userId="894930f4c9fa5e70" providerId="LiveId" clId="{E8151425-8961-FB48-BB6D-A648C9C9EDC4}" dt="2020-04-07T07:59:11.934" v="1" actId="12563"/>
          <pc:sldLayoutMkLst>
            <pc:docMk/>
            <pc:sldMasterMk cId="4264877153" sldId="2147483648"/>
            <pc:sldLayoutMk cId="16660557" sldId="2147483654"/>
          </pc:sldLayoutMkLst>
        </pc:sldLayoutChg>
        <pc:sldLayoutChg chg="modTransition">
          <pc:chgData name="Francisco lopez Roelas" userId="894930f4c9fa5e70" providerId="LiveId" clId="{E8151425-8961-FB48-BB6D-A648C9C9EDC4}" dt="2020-04-07T07:59:11.934" v="1" actId="12563"/>
          <pc:sldLayoutMkLst>
            <pc:docMk/>
            <pc:sldMasterMk cId="4264877153" sldId="2147483648"/>
            <pc:sldLayoutMk cId="2598650249" sldId="2147483655"/>
          </pc:sldLayoutMkLst>
        </pc:sldLayoutChg>
        <pc:sldLayoutChg chg="modTransition">
          <pc:chgData name="Francisco lopez Roelas" userId="894930f4c9fa5e70" providerId="LiveId" clId="{E8151425-8961-FB48-BB6D-A648C9C9EDC4}" dt="2020-04-07T07:59:11.934" v="1" actId="12563"/>
          <pc:sldLayoutMkLst>
            <pc:docMk/>
            <pc:sldMasterMk cId="4264877153" sldId="2147483648"/>
            <pc:sldLayoutMk cId="3017763040" sldId="2147483656"/>
          </pc:sldLayoutMkLst>
        </pc:sldLayoutChg>
        <pc:sldLayoutChg chg="modTransition">
          <pc:chgData name="Francisco lopez Roelas" userId="894930f4c9fa5e70" providerId="LiveId" clId="{E8151425-8961-FB48-BB6D-A648C9C9EDC4}" dt="2020-04-07T07:59:11.934" v="1" actId="12563"/>
          <pc:sldLayoutMkLst>
            <pc:docMk/>
            <pc:sldMasterMk cId="4264877153" sldId="2147483648"/>
            <pc:sldLayoutMk cId="4160846964" sldId="2147483657"/>
          </pc:sldLayoutMkLst>
        </pc:sldLayoutChg>
        <pc:sldLayoutChg chg="modTransition">
          <pc:chgData name="Francisco lopez Roelas" userId="894930f4c9fa5e70" providerId="LiveId" clId="{E8151425-8961-FB48-BB6D-A648C9C9EDC4}" dt="2020-04-07T07:59:11.934" v="1" actId="12563"/>
          <pc:sldLayoutMkLst>
            <pc:docMk/>
            <pc:sldMasterMk cId="4264877153" sldId="2147483648"/>
            <pc:sldLayoutMk cId="1360663968" sldId="2147483658"/>
          </pc:sldLayoutMkLst>
        </pc:sldLayoutChg>
        <pc:sldLayoutChg chg="modTransition">
          <pc:chgData name="Francisco lopez Roelas" userId="894930f4c9fa5e70" providerId="LiveId" clId="{E8151425-8961-FB48-BB6D-A648C9C9EDC4}" dt="2020-04-07T07:59:11.934" v="1" actId="12563"/>
          <pc:sldLayoutMkLst>
            <pc:docMk/>
            <pc:sldMasterMk cId="4264877153" sldId="2147483648"/>
            <pc:sldLayoutMk cId="255046499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4ECA2-DEEC-C049-9531-F67444750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08BD10-0EF4-994C-8B83-C18D5A40D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986F4B-BBD8-0A48-A1CB-F6D2071CA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2898-CF4B-EB4B-A2E7-37555CEC51E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E2805-EF25-C34E-A9AD-4E8F94AC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AADF6F-C4D1-7F41-A4F5-2FE64BE8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340-19AB-974F-881C-955495356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86723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54B386-FE69-8649-A385-996CC5B06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38DB82-F3FE-0F48-8955-F20EA977F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60AC3F-94A9-894F-B80B-EFB212F3E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2898-CF4B-EB4B-A2E7-37555CEC51E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D7CF53-E2EE-3E4D-977F-AF46CA88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27F99B-05CA-544A-AABB-F2484EE29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340-19AB-974F-881C-955495356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66396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FD4BDE-1E50-5A47-BAE6-F1B17F834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2A7F4E-02A0-2E47-BC2A-1C0D0CBA4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29BEFA-894B-2A46-94F3-4CAB0701A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2898-CF4B-EB4B-A2E7-37555CEC51E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4CE71F-910C-B546-82DF-980305495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A44221-D58F-A941-AB68-918D056D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340-19AB-974F-881C-955495356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46499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4C28F-F6A1-0644-8145-2016D3BC1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6B76D1-47D4-3649-832F-FBA6C15AA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240EF9-B672-4140-8A56-B8D9C3EF4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2898-CF4B-EB4B-A2E7-37555CEC51E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BE6789-F8E2-6E46-B961-72EDA19E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6770A-EE0F-6B4B-844F-305CEB101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340-19AB-974F-881C-955495356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51662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42FFA-EDB3-9841-A53B-72934D1A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DF63CC-D1C0-694E-862D-369753B14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4F046B-B48D-CD41-BBE7-07AAD8FA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2898-CF4B-EB4B-A2E7-37555CEC51E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0AF280-A87F-0A45-86F9-DC47C8E9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03B27B-9399-EB4E-94C5-4F12D99B1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340-19AB-974F-881C-955495356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04861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3DC78-2471-A542-8B0F-3989E5753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5956E2-73FB-C148-97C1-B0F6D9312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A4AA5C-7B50-0446-A60E-AAC5E42A2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DE61E8-7D7B-0C4B-88EC-90F163EC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2898-CF4B-EB4B-A2E7-37555CEC51E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FE9D35-9661-6F4C-A43B-B27C8A56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4780DB-EB2F-F745-A182-7C233E9F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340-19AB-974F-881C-955495356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98137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54D3B-F9EA-0D47-AC6F-589BEB185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006413-C3CC-EA46-8CAE-7E8C901CE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CF740F-CA92-6948-AA16-CB2FB817C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9AAB384-695D-3D41-A66E-3D41A979F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0D3AC4-9C49-4741-9ABC-924C6A773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A82265C-8738-E448-96F1-11C7705C3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2898-CF4B-EB4B-A2E7-37555CEC51E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8DD8FA-22B0-CA4D-BDF1-6BCE42472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5D8D7D0-4838-F04D-AD3D-F74AAA24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340-19AB-974F-881C-955495356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11242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1311F0-473A-504E-9741-CC4E107BA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0FE4A6-D5F6-AE4A-B9E8-3D5257B3A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2898-CF4B-EB4B-A2E7-37555CEC51E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840033-B35B-6A45-A29F-33DF6F8D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347548-999C-9D4B-9014-007DE823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340-19AB-974F-881C-955495356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055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DEEA328-4C88-AC49-98C9-1520D230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2898-CF4B-EB4B-A2E7-37555CEC51E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9084086-D65E-4941-B59C-B1D73E50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E3DF60-DD6D-1D4A-8054-E3E7D11F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340-19AB-974F-881C-955495356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65024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7D56E-0870-A746-A95E-5E7D58CFE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9204A6-8438-3847-810C-4E32CF881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0D0D86-67D9-0742-8573-C84562E68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3D5D5C-6A45-4644-B471-D07527A18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2898-CF4B-EB4B-A2E7-37555CEC51E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1460E4-AEAF-D647-8E20-DA6C9F808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57E198-163B-924D-91AC-D7E619C2E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340-19AB-974F-881C-955495356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76304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6A562E-F174-694F-860F-D8B6D5075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6BEBC-B2D0-E84A-A0E7-F5F6271D1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F72CE6-6649-E946-AE03-0750A824F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A4122A-058D-1849-B6E2-E6169C60C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2898-CF4B-EB4B-A2E7-37555CEC51E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847074-F2CB-D340-BCD3-8AAA27C6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4BDAC3-6CB6-9F45-AB57-4C37C944B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340-19AB-974F-881C-955495356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84696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6A84CE5-5550-3346-A730-5A2965788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8C2265-A57A-0A44-9D83-528349BD0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323A7-5DB6-224E-94B9-EB21AC888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2898-CF4B-EB4B-A2E7-37555CEC51E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ABECDE-4A7A-3741-9E32-BAFF6EF9F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DED184-D118-8D48-BA61-6ADD3521D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C340-19AB-974F-881C-955495356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87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54FF9-B48F-E644-A701-89DF29898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PASSÉ COMPOSÉ 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5ED81B-6DB7-784D-84F4-CBCC6ACC5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Con los verbos que no son de la lista de los verbos de “movimiento”  ni son pronominales, que son la mayoría,  </a:t>
            </a:r>
          </a:p>
          <a:p>
            <a:pPr marL="0" indent="0">
              <a:buNone/>
            </a:pPr>
            <a:r>
              <a:rPr lang="es-ES"/>
              <a:t>ponemos el “avoir” + participio; por lo tanto, la concordancia se hará entre el Complemento Directo y el participio, sólo si va delante. </a:t>
            </a:r>
          </a:p>
          <a:p>
            <a:r>
              <a:rPr lang="es-ES"/>
              <a:t>En caso de que no haya Complemento Directo,  no habrá concordancia. </a:t>
            </a:r>
          </a:p>
        </p:txBody>
      </p:sp>
    </p:spTree>
    <p:extLst>
      <p:ext uri="{BB962C8B-B14F-4D97-AF65-F5344CB8AC3E}">
        <p14:creationId xmlns:p14="http://schemas.microsoft.com/office/powerpoint/2010/main" val="378241234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46DFB2-6CCD-7A4B-B628-341955977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PASSÉ COMPOSÉ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CBE302-9FDC-8B4A-BCB0-4010828B8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Ejemplos:</a:t>
            </a:r>
          </a:p>
          <a:p>
            <a:endParaRPr lang="es-ES"/>
          </a:p>
          <a:p>
            <a:r>
              <a:rPr lang="es-ES"/>
              <a:t>El profesor estudió en Francia</a:t>
            </a:r>
          </a:p>
          <a:p>
            <a:pPr marL="0" indent="0">
              <a:buNone/>
            </a:pPr>
            <a:r>
              <a:rPr lang="es-ES"/>
              <a:t>=》Le professeur a estudié en France</a:t>
            </a:r>
          </a:p>
          <a:p>
            <a:r>
              <a:rPr lang="es-ES"/>
              <a:t>El profesor estudió la lección </a:t>
            </a:r>
          </a:p>
          <a:p>
            <a:pPr marL="0" indent="0">
              <a:buNone/>
            </a:pPr>
            <a:r>
              <a:rPr lang="es-ES"/>
              <a:t>=》Le professeur a estudié la leçon</a:t>
            </a:r>
          </a:p>
          <a:p>
            <a:r>
              <a:rPr lang="es-ES"/>
              <a:t>El profesor la estudió </a:t>
            </a:r>
          </a:p>
          <a:p>
            <a:pPr marL="0" indent="0">
              <a:buNone/>
            </a:pPr>
            <a:r>
              <a:rPr lang="es-ES"/>
              <a:t>=》Le professeur l’ a étudiée             ( l’ = la )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27785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LE PASSÉ COMPOSÉ </vt:lpstr>
      <vt:lpstr>LE PASSÉ COMPOSÉ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PASSÉ COMPOSÉ </dc:title>
  <dc:creator>Francisco lopez Roelas</dc:creator>
  <cp:lastModifiedBy>Francisco lopez Roelas</cp:lastModifiedBy>
  <cp:revision>2</cp:revision>
  <dcterms:created xsi:type="dcterms:W3CDTF">2020-04-01T14:12:43Z</dcterms:created>
  <dcterms:modified xsi:type="dcterms:W3CDTF">2020-04-07T07:59:22Z</dcterms:modified>
</cp:coreProperties>
</file>