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microsoft.com/office/2016/11/relationships/changesInfo" Target="changesInfos/changesInfo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lopez Roelas" userId="894930f4c9fa5e70" providerId="LiveId" clId="{8498BFE1-77D5-EC42-907C-D26E20A26E11}"/>
    <pc:docChg chg="modSld modMainMaster">
      <pc:chgData name="Francisco lopez Roelas" userId="894930f4c9fa5e70" providerId="LiveId" clId="{8498BFE1-77D5-EC42-907C-D26E20A26E11}" dt="2020-04-07T08:01:59.580" v="1" actId="12563"/>
      <pc:docMkLst>
        <pc:docMk/>
      </pc:docMkLst>
      <pc:sldChg chg="modTransition">
        <pc:chgData name="Francisco lopez Roelas" userId="894930f4c9fa5e70" providerId="LiveId" clId="{8498BFE1-77D5-EC42-907C-D26E20A26E11}" dt="2020-04-07T08:01:59.580" v="1" actId="12563"/>
        <pc:sldMkLst>
          <pc:docMk/>
          <pc:sldMk cId="3459158320" sldId="256"/>
        </pc:sldMkLst>
      </pc:sldChg>
      <pc:sldChg chg="modTransition">
        <pc:chgData name="Francisco lopez Roelas" userId="894930f4c9fa5e70" providerId="LiveId" clId="{8498BFE1-77D5-EC42-907C-D26E20A26E11}" dt="2020-04-07T08:01:59.580" v="1" actId="12563"/>
        <pc:sldMkLst>
          <pc:docMk/>
          <pc:sldMk cId="4294072610" sldId="257"/>
        </pc:sldMkLst>
      </pc:sldChg>
      <pc:sldChg chg="modTransition">
        <pc:chgData name="Francisco lopez Roelas" userId="894930f4c9fa5e70" providerId="LiveId" clId="{8498BFE1-77D5-EC42-907C-D26E20A26E11}" dt="2020-04-07T08:01:59.580" v="1" actId="12563"/>
        <pc:sldMkLst>
          <pc:docMk/>
          <pc:sldMk cId="3011932983" sldId="258"/>
        </pc:sldMkLst>
      </pc:sldChg>
      <pc:sldChg chg="modTransition">
        <pc:chgData name="Francisco lopez Roelas" userId="894930f4c9fa5e70" providerId="LiveId" clId="{8498BFE1-77D5-EC42-907C-D26E20A26E11}" dt="2020-04-07T08:01:59.580" v="1" actId="12563"/>
        <pc:sldMkLst>
          <pc:docMk/>
          <pc:sldMk cId="2421297240" sldId="259"/>
        </pc:sldMkLst>
      </pc:sldChg>
      <pc:sldChg chg="modTransition">
        <pc:chgData name="Francisco lopez Roelas" userId="894930f4c9fa5e70" providerId="LiveId" clId="{8498BFE1-77D5-EC42-907C-D26E20A26E11}" dt="2020-04-07T08:01:59.580" v="1" actId="12563"/>
        <pc:sldMkLst>
          <pc:docMk/>
          <pc:sldMk cId="480606411" sldId="260"/>
        </pc:sldMkLst>
      </pc:sldChg>
      <pc:sldChg chg="modTransition">
        <pc:chgData name="Francisco lopez Roelas" userId="894930f4c9fa5e70" providerId="LiveId" clId="{8498BFE1-77D5-EC42-907C-D26E20A26E11}" dt="2020-04-07T08:01:59.580" v="1" actId="12563"/>
        <pc:sldMkLst>
          <pc:docMk/>
          <pc:sldMk cId="2232263280" sldId="261"/>
        </pc:sldMkLst>
      </pc:sldChg>
      <pc:sldMasterChg chg="modTransition modSldLayout">
        <pc:chgData name="Francisco lopez Roelas" userId="894930f4c9fa5e70" providerId="LiveId" clId="{8498BFE1-77D5-EC42-907C-D26E20A26E11}" dt="2020-04-07T08:01:59.580" v="1" actId="12563"/>
        <pc:sldMasterMkLst>
          <pc:docMk/>
          <pc:sldMasterMk cId="2863558779" sldId="2147483648"/>
        </pc:sldMasterMkLst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1836086259" sldId="2147483649"/>
          </pc:sldLayoutMkLst>
        </pc:sldLayoutChg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2579386022" sldId="2147483650"/>
          </pc:sldLayoutMkLst>
        </pc:sldLayoutChg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756171379" sldId="2147483651"/>
          </pc:sldLayoutMkLst>
        </pc:sldLayoutChg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1845414653" sldId="2147483652"/>
          </pc:sldLayoutMkLst>
        </pc:sldLayoutChg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1628138164" sldId="2147483653"/>
          </pc:sldLayoutMkLst>
        </pc:sldLayoutChg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137761205" sldId="2147483654"/>
          </pc:sldLayoutMkLst>
        </pc:sldLayoutChg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529613836" sldId="2147483655"/>
          </pc:sldLayoutMkLst>
        </pc:sldLayoutChg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2780207069" sldId="2147483656"/>
          </pc:sldLayoutMkLst>
        </pc:sldLayoutChg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389544561" sldId="2147483657"/>
          </pc:sldLayoutMkLst>
        </pc:sldLayoutChg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3369996084" sldId="2147483658"/>
          </pc:sldLayoutMkLst>
        </pc:sldLayoutChg>
        <pc:sldLayoutChg chg="modTransition">
          <pc:chgData name="Francisco lopez Roelas" userId="894930f4c9fa5e70" providerId="LiveId" clId="{8498BFE1-77D5-EC42-907C-D26E20A26E11}" dt="2020-04-07T08:01:59.580" v="1" actId="12563"/>
          <pc:sldLayoutMkLst>
            <pc:docMk/>
            <pc:sldMasterMk cId="2863558779" sldId="2147483648"/>
            <pc:sldLayoutMk cId="143688622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B8011-3C41-8746-A367-CF8B9CAE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A96588-2AD6-294E-A273-7BFC58D0A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6758E0-5E10-2D47-99FC-07C0CC2ED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7623A6-39CA-CA49-8DD6-C28EFE47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96B8EB-15CA-A04E-9E77-CD7B7469E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08625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322FA3-04DF-7C4E-8EF5-AD8FFE75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FB7591-6C34-B149-AEC3-58FFAA0D3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46948B-BB5A-4440-973D-AF79F202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DA3D52-7EDF-6F41-9E18-EEBF18CDB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130DD3-EF00-7741-AA45-E3D335762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999608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450512-E160-464E-A401-C28920C32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328F78-ED0F-444B-930D-00B21168D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14E6BC-BD9B-1944-8053-35A484A8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31F86C-EB27-1F4D-8191-D8F559F2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237C86-2991-4748-9AB0-C0A79586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88622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34D96-4F1B-7F4C-A239-58C2D79E7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A53448-F228-2345-9A86-5C6C852B3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0E83B8-7829-5141-94C8-26FDC963A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EB5D73-0A62-EB44-8206-30A2BC63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90260A-668A-4240-AEFB-6487EB8E8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38602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1748F6-5F67-4A44-8EF4-1D6E69CB2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3270F1-1FDE-EF44-96F6-9B0447C53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4B430E-DE5F-E742-89DD-125D45465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6D2D4C-A466-CC41-9DEB-9701423CC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570845-FD4A-D64F-9DB3-3D6A17A7B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617137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7D116B-3214-3949-A34B-8DE445F20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69E4E-6BFD-FA44-9275-3CC70BA18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683CBC-088B-944C-AFA1-EF4E74878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DDCD92-836C-F446-BFD2-8FAF504A7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48C18F-83AC-7A4A-B2D5-1B232C2C4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AD2183-4CBA-6B46-B9A8-19EE56B1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541465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2B35C-DC89-C942-B7F3-062961C83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62234B-C8CD-8C43-9BB9-1C8D97BE2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4BD449-B66C-5445-BB5B-7E37A0319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0E733B5-09E5-8E4C-80D4-CBAC89EE68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6828B3A-6BD9-9E40-8E37-913DC2530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9C7AF90-10EA-CF42-908C-896946E91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84B68BB-E1D0-8C4A-8F29-BDC72A72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4DC2314-929C-FE49-BAD8-2654E2033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813816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74FAA1-87E6-C943-9A83-05963EC8B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FBF197-1A9B-2142-96E6-C58FF595F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B24AC7-B345-714F-88B6-6B25B176A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A4851F-2B9E-3A45-8DD9-F610A7C78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76120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4283FB4-C53F-1841-95D6-7662D548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52E6FCA-CCB8-6641-8EDA-3EDC4BDE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0AA4B4-75FE-B843-A10B-0C91D8578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961383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4AE8D-5C27-CD49-A211-96EA160E7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75C8BA-F4D2-1541-887C-8606AA65D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176602-70ED-2B4A-B72B-CD37ACCCC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40EA42-D0D3-0F41-AA48-7813D4A4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92CCC0-5421-B742-A06F-69FB2C95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7B0CC8-A5CE-ED4C-A95B-C2835BB0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20706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A38DC-4924-1143-9A61-B08D889C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DD8CD30-1A34-DE47-B7EB-D8BF091F18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985347-D31F-3C45-ADFD-0DB70D7C5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F86398-BFE4-4D46-BDAD-85284BE0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DACB37-DE9F-3643-B7D2-047C0E597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FCE810-57D1-4C49-A92C-A116B7E5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4456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7A01833-22D7-C34F-81B1-960BE046B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25143D-A6C4-734F-B1E1-0E7689AD0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9163D0-6180-654C-BEA2-31A500FA8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89EF-FFB6-234B-B55B-A7F4CB6CDFDA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D07080-07AF-5E4A-9637-8334BC31B2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FDE9DA-6568-8E49-B7F9-F2EFC135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F540F-47AF-7D45-A520-1082A2A65C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55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C7DAF2-C683-E845-B1EE-214C40F44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LOS VERBOS DE “MOVIMIENTO”</a:t>
            </a:r>
            <a:r>
              <a:rPr lang="es-ES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768BA4-F515-C04D-A76A-41FE25553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/>
              <a:t>Son los siguientes y los derivados de éstos ( por ejemplo: venir, devenir, prévenir,…)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naître – né</a:t>
            </a:r>
          </a:p>
          <a:p>
            <a:pPr marL="0" indent="0">
              <a:buNone/>
            </a:pPr>
            <a:r>
              <a:rPr lang="es-ES"/>
              <a:t>mourir – mort</a:t>
            </a:r>
          </a:p>
          <a:p>
            <a:pPr marL="0" indent="0">
              <a:buNone/>
            </a:pPr>
            <a:r>
              <a:rPr lang="es-ES"/>
              <a:t>aller – allé</a:t>
            </a:r>
          </a:p>
          <a:p>
            <a:pPr marL="0" indent="0">
              <a:buNone/>
            </a:pPr>
            <a:r>
              <a:rPr lang="es-ES"/>
              <a:t>venir – venu </a:t>
            </a:r>
          </a:p>
          <a:p>
            <a:pPr marL="0" indent="0">
              <a:buNone/>
            </a:pPr>
            <a:r>
              <a:rPr lang="es-ES"/>
              <a:t>arriver - arrivé </a:t>
            </a:r>
          </a:p>
          <a:p>
            <a:pPr marL="0" indent="0">
              <a:buNone/>
            </a:pPr>
            <a:r>
              <a:rPr lang="es-ES"/>
              <a:t>partir – parti 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915832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FB52E-6ED4-9A49-AF14-391AF583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LOS VERBOS DE “MOVIMIENTO”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A6A563-C8C2-F341-9C1D-C283FE5B4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/>
              <a:t>monter  – monté *</a:t>
            </a:r>
          </a:p>
          <a:p>
            <a:pPr marL="0" indent="0">
              <a:buNone/>
            </a:pPr>
            <a:r>
              <a:rPr lang="es-ES"/>
              <a:t>descendre- descendu *</a:t>
            </a:r>
          </a:p>
          <a:p>
            <a:pPr marL="0" indent="0">
              <a:buNone/>
            </a:pPr>
            <a:r>
              <a:rPr lang="es-ES"/>
              <a:t>entrer- entré *
sortir- sorti *</a:t>
            </a:r>
          </a:p>
          <a:p>
            <a:pPr marL="0" indent="0">
              <a:buNone/>
            </a:pPr>
            <a:r>
              <a:rPr lang="es-ES"/>
              <a:t>passer-passé *</a:t>
            </a:r>
          </a:p>
          <a:p>
            <a:pPr marL="0" indent="0">
              <a:buNone/>
            </a:pPr>
            <a:r>
              <a:rPr lang="es-ES"/>
              <a:t>rester-resté</a:t>
            </a:r>
          </a:p>
          <a:p>
            <a:pPr marL="0" indent="0">
              <a:buNone/>
            </a:pPr>
            <a:r>
              <a:rPr lang="es-ES"/>
              <a:t>tomber- tombé </a:t>
            </a:r>
          </a:p>
          <a:p>
            <a:pPr marL="0" indent="0">
              <a:buNone/>
            </a:pPr>
            <a:r>
              <a:rPr lang="es-ES"/>
              <a:t>retourner-retourné *</a:t>
            </a:r>
          </a:p>
          <a:p>
            <a:pPr marL="0" indent="0">
              <a:buNone/>
            </a:pPr>
            <a:r>
              <a:rPr lang="es-ES"/>
              <a:t> </a:t>
            </a:r>
          </a:p>
          <a:p>
            <a:pPr marL="0" indent="0">
              <a:buNone/>
            </a:pPr>
            <a:endParaRPr lang="es-ES"/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193298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6">
            <a:extLst>
              <a:ext uri="{FF2B5EF4-FFF2-40B4-BE49-F238E27FC236}">
                <a16:creationId xmlns:a16="http://schemas.microsoft.com/office/drawing/2014/main" id="{BEE027E8-63A1-3A43-A79E-77C0EF423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474" y="78098"/>
            <a:ext cx="4707977" cy="666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07261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4A965-F596-6344-8A93-827E3121F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LOS VERBOS DE “MOVIMIENTO”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C48EC3-281F-CF45-BBE6-5DB13A7C1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Como hemos visto, los verbos de “ movimiento “ van con “être” + participio y por lo tanto, su participio concuerda con el sujeto. </a:t>
            </a:r>
          </a:p>
          <a:p>
            <a:pPr marL="0" indent="0" algn="ctr">
              <a:buNone/>
            </a:pPr>
            <a:r>
              <a:rPr lang="es-ES"/>
              <a:t>PERO</a:t>
            </a:r>
          </a:p>
          <a:p>
            <a:pPr marL="0" indent="0">
              <a:buNone/>
            </a:pPr>
            <a:r>
              <a:rPr lang="es-ES"/>
              <a:t>en esa lista de verbos, hay algunos que tienen asterisco * . </a:t>
            </a:r>
          </a:p>
          <a:p>
            <a:pPr marL="0" indent="0">
              <a:buNone/>
            </a:pPr>
            <a:r>
              <a:rPr lang="es-ES"/>
              <a:t>Tienen asterisco, porque normalmente van con “être” + participio, pero si tienen un Complemento Directo,  entonces van con “avoir”. </a:t>
            </a:r>
          </a:p>
          <a:p>
            <a:pPr marL="0" indent="0">
              <a:buNone/>
            </a:pPr>
            <a:r>
              <a:rPr lang="es-ES"/>
              <a:t>En el caso de tener Complemento Directo y por lo tanto ir con “avoir”, su participio concuerda con el Complemento Directo sólo si el Complemento Directo va delante del verbo. </a:t>
            </a:r>
          </a:p>
        </p:txBody>
      </p:sp>
    </p:spTree>
    <p:extLst>
      <p:ext uri="{BB962C8B-B14F-4D97-AF65-F5344CB8AC3E}">
        <p14:creationId xmlns:p14="http://schemas.microsoft.com/office/powerpoint/2010/main" val="242129724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AF945-FB2B-8647-9F9C-41F518C27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LOS VERBOS DE “MOVIMIENTO”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932C15-D655-8D43-9B08-108EA4654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Ejemplos:</a:t>
            </a:r>
          </a:p>
          <a:p>
            <a:r>
              <a:rPr lang="es-ES"/>
              <a:t>Las niñas han bajado por la calle principal </a:t>
            </a:r>
          </a:p>
          <a:p>
            <a:r>
              <a:rPr lang="es-ES"/>
              <a:t>Las niñas han bajado la calle principal </a:t>
            </a:r>
          </a:p>
          <a:p>
            <a:r>
              <a:rPr lang="es-ES"/>
              <a:t>Las niñas la han bajado ( la calle principal )</a:t>
            </a:r>
          </a:p>
          <a:p>
            <a:endParaRPr lang="es-ES"/>
          </a:p>
          <a:p>
            <a:r>
              <a:rPr lang="es-ES"/>
              <a:t>En la primera oración,  “por la calle principal “ es por donde bajan las niñas; es un Complemento Circunstancial de Lugar. </a:t>
            </a:r>
          </a:p>
          <a:p>
            <a:r>
              <a:rPr lang="es-ES"/>
              <a:t>En la segunda y la tercera, “la calle principal “ y “la” son el “qué “ bajan las niñas; son un Complemento Directo.</a:t>
            </a:r>
          </a:p>
        </p:txBody>
      </p:sp>
    </p:spTree>
    <p:extLst>
      <p:ext uri="{BB962C8B-B14F-4D97-AF65-F5344CB8AC3E}">
        <p14:creationId xmlns:p14="http://schemas.microsoft.com/office/powerpoint/2010/main" val="48060641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8DBAE3-1136-9E4E-86B4-5FC4D1847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LOS VERBOS DE “MOVIMIENTO”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05D1D0-0135-E94C-B207-718167D52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Las niñas han bajado por la calle principal </a:t>
            </a:r>
          </a:p>
          <a:p>
            <a:pPr marL="0" indent="0">
              <a:buNone/>
            </a:pPr>
            <a:r>
              <a:rPr lang="es-ES"/>
              <a:t>=》 Les filles sont descendues par la rue principale </a:t>
            </a:r>
          </a:p>
          <a:p>
            <a:r>
              <a:rPr lang="es-ES"/>
              <a:t>Las niñas han bajado la calle principal </a:t>
            </a:r>
          </a:p>
          <a:p>
            <a:pPr marL="0" indent="0">
              <a:buNone/>
            </a:pPr>
            <a:r>
              <a:rPr lang="es-ES"/>
              <a:t>=》 Les filles ont descendu la rue principale </a:t>
            </a:r>
          </a:p>
          <a:p>
            <a:r>
              <a:rPr lang="es-ES"/>
              <a:t>Las niñas la han bajado ( la calle principal  )</a:t>
            </a:r>
          </a:p>
          <a:p>
            <a:pPr marL="0" indent="0">
              <a:buNone/>
            </a:pPr>
            <a:r>
              <a:rPr lang="es-ES"/>
              <a:t>=》 Les filles la ont descendu</a:t>
            </a:r>
          </a:p>
          <a:p>
            <a:pPr marL="0" indent="0">
              <a:buNone/>
            </a:pPr>
            <a:r>
              <a:rPr lang="es-ES"/>
              <a:t>=》 Les filles l’ont descendue</a:t>
            </a:r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26328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6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LOS VERBOS DE “MOVIMIENTO” </vt:lpstr>
      <vt:lpstr>LOS VERBOS DE “MOVIMIENTO”</vt:lpstr>
      <vt:lpstr>Presentación de PowerPoint</vt:lpstr>
      <vt:lpstr>LOS VERBOS DE “MOVIMIENTO”</vt:lpstr>
      <vt:lpstr>LOS VERBOS DE “MOVIMIENTO”</vt:lpstr>
      <vt:lpstr>LOS VERBOS DE “MOVIMIENTO”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VERBOS DE “MOVIMIENTO” </dc:title>
  <dc:creator>Francisco lopez Roelas</dc:creator>
  <cp:lastModifiedBy>Francisco lopez Roelas</cp:lastModifiedBy>
  <cp:revision>5</cp:revision>
  <dcterms:created xsi:type="dcterms:W3CDTF">2020-03-24T15:13:51Z</dcterms:created>
  <dcterms:modified xsi:type="dcterms:W3CDTF">2020-04-07T08:02:07Z</dcterms:modified>
</cp:coreProperties>
</file>