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 /><Relationship Id="rId3" Type="http://schemas.openxmlformats.org/officeDocument/2006/relationships/slide" Target="slides/slide2.xml" /><Relationship Id="rId7" Type="http://schemas.openxmlformats.org/officeDocument/2006/relationships/tableStyles" Target="tableStyle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theme" Target="theme/theme1.xml" /><Relationship Id="rId5" Type="http://schemas.openxmlformats.org/officeDocument/2006/relationships/viewProps" Target="viewProps.xml" /><Relationship Id="rId4" Type="http://schemas.openxmlformats.org/officeDocument/2006/relationships/presProps" Target="presProps.xml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rancisco lopez Roelas" userId="894930f4c9fa5e70" providerId="LiveId" clId="{D5DFCE0C-8C6B-9E44-906B-591A55D39DC1}"/>
    <pc:docChg chg="addSld modSld">
      <pc:chgData name="Francisco lopez Roelas" userId="894930f4c9fa5e70" providerId="LiveId" clId="{D5DFCE0C-8C6B-9E44-906B-591A55D39DC1}" dt="2020-03-23T17:24:27.725" v="348" actId="5793"/>
      <pc:docMkLst>
        <pc:docMk/>
      </pc:docMkLst>
      <pc:sldChg chg="modSp new">
        <pc:chgData name="Francisco lopez Roelas" userId="894930f4c9fa5e70" providerId="LiveId" clId="{D5DFCE0C-8C6B-9E44-906B-591A55D39DC1}" dt="2020-03-23T17:24:27.725" v="348" actId="5793"/>
        <pc:sldMkLst>
          <pc:docMk/>
          <pc:sldMk cId="927587744" sldId="257"/>
        </pc:sldMkLst>
        <pc:spChg chg="mod">
          <ac:chgData name="Francisco lopez Roelas" userId="894930f4c9fa5e70" providerId="LiveId" clId="{D5DFCE0C-8C6B-9E44-906B-591A55D39DC1}" dt="2020-03-23T17:17:53.769" v="15" actId="2711"/>
          <ac:spMkLst>
            <pc:docMk/>
            <pc:sldMk cId="927587744" sldId="257"/>
            <ac:spMk id="2" creationId="{C28C3A16-0FB5-9248-831E-DB75D2C86401}"/>
          </ac:spMkLst>
        </pc:spChg>
        <pc:spChg chg="mod">
          <ac:chgData name="Francisco lopez Roelas" userId="894930f4c9fa5e70" providerId="LiveId" clId="{D5DFCE0C-8C6B-9E44-906B-591A55D39DC1}" dt="2020-03-23T17:24:27.725" v="348" actId="5793"/>
          <ac:spMkLst>
            <pc:docMk/>
            <pc:sldMk cId="927587744" sldId="257"/>
            <ac:spMk id="3" creationId="{CB41C235-1103-B744-896A-96C93554112E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9EA0EF-6109-6B4E-8681-4D190B0E79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E75DC49-CA3D-A141-88F5-013910835A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3DB81EA-95C4-E746-AB42-CFB977F88D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EA928-1AC1-6849-BABB-6ED6274C75CB}" type="datetimeFigureOut">
              <a:rPr lang="es-ES" smtClean="0"/>
              <a:t>23/03/2020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FE2D9EC-F952-BC42-A584-AABDCE80D7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4752586-7E58-6140-A6A9-5BB3BC2A13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93732-0C9D-FD40-9804-F9FBD0E631E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70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7C2299C-C4BD-A34B-8A23-87A9387514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FBB339B-6040-534E-8D2B-FC50B2FBEB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8716ED-F3C5-374F-B388-0B06808A71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EA928-1AC1-6849-BABB-6ED6274C75CB}" type="datetimeFigureOut">
              <a:rPr lang="es-ES" smtClean="0"/>
              <a:t>23/03/2020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A719C37-6EAD-DD41-AECE-829C6AF49B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C022D64-B221-5E47-AE8D-CD04DFE091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93732-0C9D-FD40-9804-F9FBD0E631E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6891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03DC891-A5F8-9D46-B51A-F38100B9EF4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DED2BE5-78E8-3F4A-A275-46B782B1D9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5CB33AA-75EF-C94A-8B65-7DB6372F0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EA928-1AC1-6849-BABB-6ED6274C75CB}" type="datetimeFigureOut">
              <a:rPr lang="es-ES" smtClean="0"/>
              <a:t>23/03/2020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D124AAE-8B65-B748-8D75-82043344F6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8A5A656-8CF7-1A4F-B06F-B04D4FFE78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93732-0C9D-FD40-9804-F9FBD0E631E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95400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D33374-88DA-1642-AB3B-B9334914BA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2FC6447-30F8-F942-A040-4D945EB487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4C1C1C2-01A4-CA40-9527-934DC1E314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EA928-1AC1-6849-BABB-6ED6274C75CB}" type="datetimeFigureOut">
              <a:rPr lang="es-ES" smtClean="0"/>
              <a:t>23/03/2020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3F853B6-125D-2942-BC86-BD1EBF2416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94F09BE-7245-3D47-A1F9-A453F7E7D4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93732-0C9D-FD40-9804-F9FBD0E631E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50986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C6F1FD-65F6-A042-93F0-8E2D93F2A1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7B7488D-EC00-E645-9AFA-EDB7B3C1EC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BF6A475-1A9F-CF45-A22A-EACB84C622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EA928-1AC1-6849-BABB-6ED6274C75CB}" type="datetimeFigureOut">
              <a:rPr lang="es-ES" smtClean="0"/>
              <a:t>23/03/2020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2E197DC-5DF2-034F-AAB6-8C324C511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CF6A257-55B8-A24B-B76C-1FF758B135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93732-0C9D-FD40-9804-F9FBD0E631E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67056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3B21BB-6903-3245-A5AC-139219F2F4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4755E00-0226-804D-98A8-0AF1BFFD63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F0B8269-8DFB-C84E-AF3F-A20DFE3306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4130818-9EEF-414E-81B3-965B5C4A4C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EA928-1AC1-6849-BABB-6ED6274C75CB}" type="datetimeFigureOut">
              <a:rPr lang="es-ES" smtClean="0"/>
              <a:t>23/03/2020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1B04872-4184-EF46-9E15-61F109DDDC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A5B1651-2C71-BE4A-9811-F208821E7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93732-0C9D-FD40-9804-F9FBD0E631E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9979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02BE0F-99DB-1A45-AAD2-2F0EC0264E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6839ED8-D800-2E49-B6C6-685855323F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6C10DD-AF77-E741-B247-A104C9ADC8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943D273D-222C-694D-9331-109BB3EDC2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518BF0D5-85EF-134E-9689-57D0D37F6B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3FB6E5C-E3F4-AE48-9EFA-94973FAFDD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EA928-1AC1-6849-BABB-6ED6274C75CB}" type="datetimeFigureOut">
              <a:rPr lang="es-ES" smtClean="0"/>
              <a:t>23/03/2020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FE73905-2661-B044-9291-1BAEFEBDC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C4196B69-A7EB-D14F-9573-7038091025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93732-0C9D-FD40-9804-F9FBD0E631E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622750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DE5B1E5-4585-4C48-81FE-1D15267112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DE8CB27E-B861-364E-ACF5-B07353E1D2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EA928-1AC1-6849-BABB-6ED6274C75CB}" type="datetimeFigureOut">
              <a:rPr lang="es-ES" smtClean="0"/>
              <a:t>23/03/2020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5AB7763-0334-E14A-9782-72E0F90273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8B4FC50-9919-B741-A303-507CB9F8D8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93732-0C9D-FD40-9804-F9FBD0E631E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12506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813EAE18-1941-F24C-B831-2B009BEB6F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EA928-1AC1-6849-BABB-6ED6274C75CB}" type="datetimeFigureOut">
              <a:rPr lang="es-ES" smtClean="0"/>
              <a:t>23/03/2020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C893843-8543-6D4C-B738-3B9095FC6A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4520BA4-21DD-BF46-8A10-4F7886036B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93732-0C9D-FD40-9804-F9FBD0E631E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60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7551D36-74B2-224D-84DE-CA28C1CE49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BE8114B-CF90-9A4B-BE0C-1597BE7757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678B092-6EA7-9B43-8AE7-83EA2197D8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0BC8FAC-B298-8549-96E4-E544671A88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EA928-1AC1-6849-BABB-6ED6274C75CB}" type="datetimeFigureOut">
              <a:rPr lang="es-ES" smtClean="0"/>
              <a:t>23/03/2020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950442D-23F5-7C47-9EB0-E14902B23B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8ADC58C-321C-5148-A02F-B39100655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93732-0C9D-FD40-9804-F9FBD0E631E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8871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19C46D-B87B-D343-AF6A-335BB0DFB6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0D73AE2A-C5FF-CC4C-A276-21E006681B7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0F77986-4A27-6740-A5FA-4CCEC95348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4AC2BD3-A131-3D4E-83A1-FF08185A5D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EA928-1AC1-6849-BABB-6ED6274C75CB}" type="datetimeFigureOut">
              <a:rPr lang="es-ES" smtClean="0"/>
              <a:t>23/03/2020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10E1A4E-E85E-FE4D-9F08-5BF045ACD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95D8A94-7E27-0944-B7FB-EC35F926C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93732-0C9D-FD40-9804-F9FBD0E631E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29005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10DBEDF0-7148-9549-850D-703E95C995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17B945B-2528-9C47-B33B-F363296F5C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51DF4E7-092A-7C48-9D2D-DEA91EBAFE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6EA928-1AC1-6849-BABB-6ED6274C75CB}" type="datetimeFigureOut">
              <a:rPr lang="es-ES" smtClean="0"/>
              <a:t>23/03/2020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A3EE22B-AD5B-B847-A00A-98B2611A7C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1CB6DD2-BDB3-2A43-AEA4-3F061483B5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B93732-0C9D-FD40-9804-F9FBD0E631E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84075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3D0E37C-3645-2D4F-8D77-A75F519809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>
                <a:solidFill>
                  <a:schemeClr val="accent1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LE FUTUR PROCHE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07E53C3-0C66-1642-8916-55DA184A46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>
                <a:solidFill>
                  <a:srgbClr val="FF0000"/>
                </a:solidFill>
              </a:rPr>
              <a:t>Aller + infinitif</a:t>
            </a:r>
          </a:p>
          <a:p>
            <a:pPr marL="0" indent="0">
              <a:buNone/>
            </a:pPr>
            <a:r>
              <a:rPr lang="es-ES">
                <a:solidFill>
                  <a:srgbClr val="00B050"/>
                </a:solidFill>
              </a:rPr>
              <a:t>Exemple:</a:t>
            </a:r>
            <a:endParaRPr lang="es-ES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s-ES"/>
              <a:t>Je vais manger un sandwich &gt; voy a comer un bocadillo</a:t>
            </a:r>
          </a:p>
          <a:p>
            <a:pPr marL="0" indent="0">
              <a:buNone/>
            </a:pPr>
            <a:r>
              <a:rPr lang="es-ES"/>
              <a:t>Tu vas courir le marathon de Paris &gt; vas a correr la maratón de París</a:t>
            </a:r>
          </a:p>
          <a:p>
            <a:pPr marL="0" indent="0">
              <a:buNone/>
            </a:pPr>
            <a:r>
              <a:rPr lang="es-ES"/>
              <a:t>Il va participer à un concours de Poésie &gt; él va a participar en un concurso de poesía </a:t>
            </a:r>
          </a:p>
          <a:p>
            <a:pPr marL="0" indent="0">
              <a:buNone/>
            </a:pPr>
            <a:r>
              <a:rPr lang="es-ES"/>
              <a:t>Elle va prendre un taxi &gt; ella va a coger un taxi</a:t>
            </a:r>
          </a:p>
          <a:p>
            <a:pPr marL="0" indent="0">
              <a:buNone/>
            </a:pPr>
            <a:r>
              <a:rPr lang="es-ES"/>
              <a:t>                                                                                                            …  </a:t>
            </a:r>
          </a:p>
        </p:txBody>
      </p:sp>
    </p:spTree>
    <p:extLst>
      <p:ext uri="{BB962C8B-B14F-4D97-AF65-F5344CB8AC3E}">
        <p14:creationId xmlns:p14="http://schemas.microsoft.com/office/powerpoint/2010/main" val="13243763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8C3A16-0FB5-9248-831E-DB75D2C864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>
                <a:solidFill>
                  <a:srgbClr val="0070C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LE FUTUR PROCHE</a:t>
            </a:r>
            <a:r>
              <a:rPr lang="es-ES"/>
              <a:t>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B41C235-1103-B744-896A-96C9355411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/>
              <a:t>Nous allons regarder un film &gt; vamos a ver una película </a:t>
            </a:r>
          </a:p>
          <a:p>
            <a:r>
              <a:rPr lang="es-ES"/>
              <a:t>Vous allez faire du sport &gt; vais a hacer deporte</a:t>
            </a:r>
          </a:p>
          <a:p>
            <a:r>
              <a:rPr lang="es-ES"/>
              <a:t>Ils vont construire une nouvelle maison &gt; ellos van a construir una casa nueva</a:t>
            </a:r>
          </a:p>
          <a:p>
            <a:r>
              <a:rPr lang="es-ES"/>
              <a:t>Elles vont jouer au foot &gt; ellas van a jugar al fútbol</a:t>
            </a:r>
          </a:p>
          <a:p>
            <a:endParaRPr lang="es-ES"/>
          </a:p>
          <a:p>
            <a:pPr marL="0" indent="0" algn="ctr">
              <a:buNone/>
            </a:pPr>
            <a:r>
              <a:rPr lang="es-ES"/>
              <a:t>FIN </a:t>
            </a:r>
          </a:p>
        </p:txBody>
      </p:sp>
    </p:spTree>
    <p:extLst>
      <p:ext uri="{BB962C8B-B14F-4D97-AF65-F5344CB8AC3E}">
        <p14:creationId xmlns:p14="http://schemas.microsoft.com/office/powerpoint/2010/main" val="92758774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Panorámica</PresentationFormat>
  <Slides>2</Slides>
  <Notes>0</Notes>
  <HiddenSlides>0</HiddenSlide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LE FUTUR PROCHE</vt:lpstr>
      <vt:lpstr>LE FUTUR PROCHE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FUTUR PROCHE</dc:title>
  <dc:creator>Francisco lopez Roelas</dc:creator>
  <cp:lastModifiedBy>Francisco lopez Roelas</cp:lastModifiedBy>
  <cp:revision>1</cp:revision>
  <dcterms:created xsi:type="dcterms:W3CDTF">2020-03-23T17:02:20Z</dcterms:created>
  <dcterms:modified xsi:type="dcterms:W3CDTF">2020-03-23T17:24:28Z</dcterms:modified>
</cp:coreProperties>
</file>