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7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7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7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12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7.xml"/><Relationship Id="rId3" Type="http://schemas.openxmlformats.org/officeDocument/2006/relationships/presProps" Target="presProps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f52bfa060c795e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af52bfa060c795e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af52bfa060c795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af52bfa060c795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ef2aed9b16295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6ef2aed9b16295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f52bfa060c795e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f52bfa060c795e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af52bfa060c795e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af52bfa060c795e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af52bfa060c795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af52bfa060c795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af52bfa060c795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af52bfa060c795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af52bfa060c795e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af52bfa060c795e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f52bfa060c795e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af52bfa060c795e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con 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úmero grande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cuerpo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os columna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títul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na columna de texto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dea principal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de sección y descripció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ítulo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700" y="0"/>
            <a:ext cx="40569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"/>
          <p:cNvSpPr txBox="1"/>
          <p:nvPr/>
        </p:nvSpPr>
        <p:spPr>
          <a:xfrm>
            <a:off x="2924842" y="0"/>
            <a:ext cx="4438500" cy="1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800">
                <a:latin typeface="Oswald"/>
                <a:ea typeface="Oswald"/>
                <a:cs typeface="Oswald"/>
                <a:sym typeface="Oswald"/>
              </a:rPr>
              <a:t>EMPRESA</a:t>
            </a:r>
            <a:endParaRPr sz="58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"/>
          <p:cNvSpPr txBox="1"/>
          <p:nvPr>
            <p:ph idx="1" type="body"/>
          </p:nvPr>
        </p:nvSpPr>
        <p:spPr>
          <a:xfrm>
            <a:off x="279400" y="704700"/>
            <a:ext cx="5824500" cy="4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2900"/>
              <a:t>Beneficios : hemos creados muchos puestos de trabajo, los productos son mucho más económicos, </a:t>
            </a:r>
            <a:endParaRPr sz="2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s-ES" sz="2900"/>
              <a:t>Negativo: la contaminación ya que al crear los productos y al transportarlos se está contribuyendo a la contaminación. </a:t>
            </a:r>
            <a:endParaRPr sz="2900"/>
          </a:p>
        </p:txBody>
      </p:sp>
      <p:sp>
        <p:nvSpPr>
          <p:cNvPr id="284" name="Google Shape;284;p2"/>
          <p:cNvSpPr txBox="1"/>
          <p:nvPr/>
        </p:nvSpPr>
        <p:spPr>
          <a:xfrm>
            <a:off x="914400" y="21456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959" y="885825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125" y="2999100"/>
            <a:ext cx="2336276" cy="183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type="title"/>
          </p:nvPr>
        </p:nvSpPr>
        <p:spPr>
          <a:xfrm>
            <a:off x="256272" y="395449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s-ES" sz="5500">
                <a:latin typeface="Oswald"/>
                <a:ea typeface="Oswald"/>
                <a:cs typeface="Oswald"/>
                <a:sym typeface="Oswald"/>
              </a:rPr>
              <a:t>Precios</a:t>
            </a:r>
            <a:r>
              <a:rPr lang="es-ES"/>
              <a:t> </a:t>
            </a:r>
            <a:endParaRPr/>
          </a:p>
        </p:txBody>
      </p:sp>
      <p:sp>
        <p:nvSpPr>
          <p:cNvPr id="250" name="Google Shape;250;p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Sudadera personaliza:15€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Pantalón vaquero largo personalizado:15.99€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Shorts:7.99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Vestidos de boda:1000-6000€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Camisetas:5.99€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Zapatos:35.99€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/>
              <a:t>Fundas de movil:14.99</a:t>
            </a:r>
            <a:endParaRPr/>
          </a:p>
        </p:txBody>
      </p:sp>
      <p:pic>
        <p:nvPicPr>
          <p:cNvPr id="251" name="Google Shape;25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13" y="1877749"/>
            <a:ext cx="3947935" cy="296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>
            <p:ph type="ctrTitle"/>
          </p:nvPr>
        </p:nvSpPr>
        <p:spPr>
          <a:xfrm>
            <a:off x="867000" y="203113"/>
            <a:ext cx="74100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500">
                <a:latin typeface="Oswald"/>
                <a:ea typeface="Oswald"/>
                <a:cs typeface="Oswald"/>
                <a:sym typeface="Oswald"/>
              </a:rPr>
              <a:t>FACTORES DE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500">
                <a:latin typeface="Oswald"/>
                <a:ea typeface="Oswald"/>
                <a:cs typeface="Oswald"/>
                <a:sym typeface="Oswald"/>
              </a:rPr>
              <a:t>PRODUCCIÓN UTILIZADOS: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5" name="Google Shape;265;p4"/>
          <p:cNvSpPr txBox="1"/>
          <p:nvPr>
            <p:ph idx="1" type="subTitle"/>
          </p:nvPr>
        </p:nvSpPr>
        <p:spPr>
          <a:xfrm>
            <a:off x="495300" y="1537200"/>
            <a:ext cx="63918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s-ES"/>
              <a:t>Fijo:</a:t>
            </a:r>
            <a:r>
              <a:rPr lang="es-ES"/>
              <a:t> un edificio en Almería para recoger pedidos, también          tenemos vehículos para        entregarlos y maquinas                   para crear los diseños.           </a:t>
            </a:r>
            <a:r>
              <a:rPr b="1" lang="es-ES"/>
              <a:t>Recursos naturales:</a:t>
            </a:r>
            <a:r>
              <a:rPr lang="es-ES"/>
              <a:t> algodón, poliester, nylon,etc </a:t>
            </a:r>
            <a:r>
              <a:rPr b="1" lang="es-ES"/>
              <a:t>Capital:</a:t>
            </a:r>
            <a:r>
              <a:rPr lang="es-ES"/>
              <a:t> Almería              </a:t>
            </a:r>
            <a:r>
              <a:rPr b="1" lang="es-ES"/>
              <a:t>Circulante:</a:t>
            </a:r>
            <a:r>
              <a:rPr lang="es-ES"/>
              <a:t> 900.000€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6" name="Google Shape;2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275" y="2118323"/>
            <a:ext cx="2162662" cy="13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316" y="3488716"/>
            <a:ext cx="1928725" cy="137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/>
          <p:nvPr>
            <p:ph type="title"/>
          </p:nvPr>
        </p:nvSpPr>
        <p:spPr>
          <a:xfrm>
            <a:off x="1952850" y="628235"/>
            <a:ext cx="52383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4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EN QUE CONSISTE</a:t>
            </a:r>
            <a:endParaRPr sz="45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7" name="Google Shape;257;p2"/>
          <p:cNvSpPr txBox="1"/>
          <p:nvPr>
            <p:ph idx="1" type="body"/>
          </p:nvPr>
        </p:nvSpPr>
        <p:spPr>
          <a:xfrm>
            <a:off x="247106" y="1612525"/>
            <a:ext cx="5801400" cy="26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2800"/>
              <a:t>Consiste en la creación de una aplicación para Android y Apple. En la cual puedes diseñar tu propia ropa. </a:t>
            </a:r>
            <a:endParaRPr sz="2800"/>
          </a:p>
        </p:txBody>
      </p:sp>
      <p:pic>
        <p:nvPicPr>
          <p:cNvPr id="258" name="Google Shape;2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48500" y="851175"/>
            <a:ext cx="2975950" cy="19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8509" y="2754438"/>
            <a:ext cx="2975950" cy="23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 txBox="1"/>
          <p:nvPr>
            <p:ph type="title"/>
          </p:nvPr>
        </p:nvSpPr>
        <p:spPr>
          <a:xfrm rot="-7063">
            <a:off x="2677496" y="459177"/>
            <a:ext cx="4964710" cy="6882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5000">
                <a:latin typeface="Oswald"/>
                <a:ea typeface="Oswald"/>
                <a:cs typeface="Oswald"/>
                <a:sym typeface="Oswald"/>
              </a:rPr>
              <a:t>UBICACIÓN</a:t>
            </a:r>
            <a:r>
              <a:rPr lang="es-ES"/>
              <a:t> </a:t>
            </a:r>
            <a:endParaRPr/>
          </a:p>
        </p:txBody>
      </p:sp>
      <p:sp>
        <p:nvSpPr>
          <p:cNvPr id="216" name="Google Shape;216;p3"/>
          <p:cNvSpPr txBox="1"/>
          <p:nvPr>
            <p:ph idx="1" type="body"/>
          </p:nvPr>
        </p:nvSpPr>
        <p:spPr>
          <a:xfrm>
            <a:off x="311700" y="1152475"/>
            <a:ext cx="63135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2800"/>
              <a:t> La empresa está ubicada en Almería al lado de Torrecárdenas y muy cerca de la playa, ya que esto atraería a muchos clientes. Esta rodeada         por muchas vías de           comunicación. </a:t>
            </a:r>
            <a:endParaRPr sz="2800"/>
          </a:p>
        </p:txBody>
      </p:sp>
      <p:pic>
        <p:nvPicPr>
          <p:cNvPr id="217" name="Google Shape;2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550" y="2794400"/>
            <a:ext cx="3488424" cy="20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"/>
          <p:cNvSpPr txBox="1"/>
          <p:nvPr>
            <p:ph type="title"/>
          </p:nvPr>
        </p:nvSpPr>
        <p:spPr>
          <a:xfrm flipH="1">
            <a:off x="3361800" y="341599"/>
            <a:ext cx="24204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6100">
                <a:latin typeface="Oswald"/>
                <a:ea typeface="Oswald"/>
                <a:cs typeface="Oswald"/>
                <a:sym typeface="Oswald"/>
              </a:rPr>
              <a:t>MAPA</a:t>
            </a:r>
            <a:r>
              <a:rPr lang="es-ES"/>
              <a:t> </a:t>
            </a:r>
            <a:endParaRPr/>
          </a:p>
        </p:txBody>
      </p:sp>
      <p:pic>
        <p:nvPicPr>
          <p:cNvPr id="262" name="Google Shape;26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517932" y="-239162"/>
            <a:ext cx="3499100" cy="64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"/>
          <p:cNvSpPr txBox="1"/>
          <p:nvPr>
            <p:ph type="title"/>
          </p:nvPr>
        </p:nvSpPr>
        <p:spPr>
          <a:xfrm flipH="1">
            <a:off x="1572750" y="283175"/>
            <a:ext cx="52047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4500">
                <a:latin typeface="Oswald"/>
                <a:ea typeface="Oswald"/>
                <a:cs typeface="Oswald"/>
                <a:sym typeface="Oswald"/>
              </a:rPr>
              <a:t>SECTOR ECONÓMICO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9" name="Google Shape;279;p1"/>
          <p:cNvSpPr txBox="1"/>
          <p:nvPr>
            <p:ph idx="1" type="body"/>
          </p:nvPr>
        </p:nvSpPr>
        <p:spPr>
          <a:xfrm>
            <a:off x="588525" y="984625"/>
            <a:ext cx="5467800" cy="3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2800"/>
              <a:t>Pertenece al sector sacundario y terciario, ya que transformamos las materias primas en productos elaborados y ofrecemos servicios para satisfacer la llegada del producto a los consumidores. </a:t>
            </a:r>
            <a:endParaRPr sz="2800"/>
          </a:p>
        </p:txBody>
      </p:sp>
      <p:pic>
        <p:nvPicPr>
          <p:cNvPr id="280" name="Google Shape;28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325" y="1227875"/>
            <a:ext cx="2782875" cy="16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6325" y="2877500"/>
            <a:ext cx="2782875" cy="16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/>
          <p:nvPr>
            <p:ph type="title"/>
          </p:nvPr>
        </p:nvSpPr>
        <p:spPr>
          <a:xfrm flipH="1">
            <a:off x="1239150" y="391200"/>
            <a:ext cx="46755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/>
              <a:t> </a:t>
            </a:r>
            <a:r>
              <a:rPr lang="es-ES" sz="4200">
                <a:latin typeface="Oswald"/>
                <a:ea typeface="Oswald"/>
                <a:cs typeface="Oswald"/>
                <a:sym typeface="Oswald"/>
              </a:rPr>
              <a:t>FINANCIACIÓN</a:t>
            </a:r>
            <a:r>
              <a:rPr lang="es-ES"/>
              <a:t> </a:t>
            </a:r>
            <a:endParaRPr/>
          </a:p>
        </p:txBody>
      </p:sp>
      <p:sp>
        <p:nvSpPr>
          <p:cNvPr id="270" name="Google Shape;270;p5"/>
          <p:cNvSpPr txBox="1"/>
          <p:nvPr>
            <p:ph idx="1" type="body"/>
          </p:nvPr>
        </p:nvSpPr>
        <p:spPr>
          <a:xfrm>
            <a:off x="876898" y="1148700"/>
            <a:ext cx="4327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2800"/>
              <a:t>El capital que hemos obtenido ha sido de una sociedad anónima. </a:t>
            </a:r>
            <a:endParaRPr sz="2800"/>
          </a:p>
        </p:txBody>
      </p:sp>
      <p:pic>
        <p:nvPicPr>
          <p:cNvPr id="271" name="Google Shape;2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282" y="391200"/>
            <a:ext cx="2929375" cy="22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275" y="2571750"/>
            <a:ext cx="2929375" cy="1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4400">
                <a:latin typeface="Oswald"/>
                <a:ea typeface="Oswald"/>
                <a:cs typeface="Oswald"/>
                <a:sym typeface="Oswald"/>
              </a:rPr>
              <a:t>TIPOS DE CONSUMIDORES</a:t>
            </a:r>
            <a:r>
              <a:rPr lang="es-ES"/>
              <a:t> </a:t>
            </a:r>
            <a:endParaRPr/>
          </a:p>
        </p:txBody>
      </p:sp>
      <p:sp>
        <p:nvSpPr>
          <p:cNvPr id="242" name="Google Shape;242;p3"/>
          <p:cNvSpPr txBox="1"/>
          <p:nvPr>
            <p:ph idx="1" type="body"/>
          </p:nvPr>
        </p:nvSpPr>
        <p:spPr>
          <a:xfrm>
            <a:off x="311700" y="1152475"/>
            <a:ext cx="588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s-ES" sz="3300"/>
              <a:t>Va destinado a todo tipo de consumidores,es decir, cualquier persona puede crear su propia ropa. </a:t>
            </a:r>
            <a:endParaRPr sz="3300"/>
          </a:p>
        </p:txBody>
      </p:sp>
      <p:pic>
        <p:nvPicPr>
          <p:cNvPr id="243" name="Google Shape;2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5249" y="445025"/>
            <a:ext cx="2917051" cy="20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375" y="2571750"/>
            <a:ext cx="3233751" cy="19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