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Vidaloka" charset="0"/>
      <p:regular r:id="rId17"/>
    </p:embeddedFont>
    <p:embeddedFont>
      <p:font typeface="Bellota Text Light" charset="0"/>
      <p:regular r:id="rId18"/>
      <p:bold r:id="rId19"/>
      <p:italic r:id="rId20"/>
      <p:boldItalic r:id="rId21"/>
    </p:embeddedFont>
    <p:embeddedFont>
      <p:font typeface="Parisienne"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84" y="-18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92735df7f_0_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92735df7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92735df7f_0_5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b92735df7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92735df7f_0_5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92735df7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a9fe70c3f_0_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a9fe70c3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a9fe70c3f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a9fe70c3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92735df7f_0_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92735df7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92735df7f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92735df7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92735df7f_0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92735df7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92735df7f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92735df7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a9fe70c3f_0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a9fe70c3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a9fe70c3f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a9fe70c3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92735df7f_0_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92735df7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92735df7f_0_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b92735df7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547725"/>
            <a:ext cx="2595750" cy="2595775"/>
          </a:xfrm>
          <a:prstGeom prst="rect">
            <a:avLst/>
          </a:prstGeom>
          <a:noFill/>
          <a:ln>
            <a:noFill/>
          </a:ln>
        </p:spPr>
      </p:pic>
      <p:sp>
        <p:nvSpPr>
          <p:cNvPr id="11" name="Google Shape;11;p2"/>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3">
            <a:alphaModFix/>
          </a:blip>
          <a:stretch>
            <a:fillRect/>
          </a:stretch>
        </p:blipFill>
        <p:spPr>
          <a:xfrm>
            <a:off x="5218425" y="-25"/>
            <a:ext cx="3925575" cy="4932726"/>
          </a:xfrm>
          <a:prstGeom prst="rect">
            <a:avLst/>
          </a:prstGeom>
          <a:noFill/>
          <a:ln>
            <a:noFill/>
          </a:ln>
        </p:spPr>
      </p:pic>
      <p:sp>
        <p:nvSpPr>
          <p:cNvPr id="13" name="Google Shape;13;p2"/>
          <p:cNvSpPr txBox="1">
            <a:spLocks noGrp="1"/>
          </p:cNvSpPr>
          <p:nvPr>
            <p:ph type="ctrTitle"/>
          </p:nvPr>
        </p:nvSpPr>
        <p:spPr>
          <a:xfrm>
            <a:off x="994975" y="1003175"/>
            <a:ext cx="4781700" cy="1710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6000"/>
              <a:buNone/>
              <a:defRPr sz="6000"/>
            </a:lvl1pPr>
            <a:lvl2pPr lvl="1" rtl="0">
              <a:lnSpc>
                <a:spcPct val="80000"/>
              </a:lnSpc>
              <a:spcBef>
                <a:spcPts val="0"/>
              </a:spcBef>
              <a:spcAft>
                <a:spcPts val="0"/>
              </a:spcAft>
              <a:buSzPts val="6000"/>
              <a:buNone/>
              <a:defRPr sz="6000"/>
            </a:lvl2pPr>
            <a:lvl3pPr lvl="2" rtl="0">
              <a:lnSpc>
                <a:spcPct val="80000"/>
              </a:lnSpc>
              <a:spcBef>
                <a:spcPts val="0"/>
              </a:spcBef>
              <a:spcAft>
                <a:spcPts val="0"/>
              </a:spcAft>
              <a:buSzPts val="6000"/>
              <a:buNone/>
              <a:defRPr sz="6000"/>
            </a:lvl3pPr>
            <a:lvl4pPr lvl="3" rtl="0">
              <a:lnSpc>
                <a:spcPct val="80000"/>
              </a:lnSpc>
              <a:spcBef>
                <a:spcPts val="0"/>
              </a:spcBef>
              <a:spcAft>
                <a:spcPts val="0"/>
              </a:spcAft>
              <a:buSzPts val="6000"/>
              <a:buNone/>
              <a:defRPr sz="6000"/>
            </a:lvl4pPr>
            <a:lvl5pPr lvl="4" rtl="0">
              <a:lnSpc>
                <a:spcPct val="80000"/>
              </a:lnSpc>
              <a:spcBef>
                <a:spcPts val="0"/>
              </a:spcBef>
              <a:spcAft>
                <a:spcPts val="0"/>
              </a:spcAft>
              <a:buSzPts val="6000"/>
              <a:buNone/>
              <a:defRPr sz="6000"/>
            </a:lvl5pPr>
            <a:lvl6pPr lvl="5" rtl="0">
              <a:lnSpc>
                <a:spcPct val="80000"/>
              </a:lnSpc>
              <a:spcBef>
                <a:spcPts val="0"/>
              </a:spcBef>
              <a:spcAft>
                <a:spcPts val="0"/>
              </a:spcAft>
              <a:buSzPts val="6000"/>
              <a:buNone/>
              <a:defRPr sz="6000"/>
            </a:lvl6pPr>
            <a:lvl7pPr lvl="6" rtl="0">
              <a:lnSpc>
                <a:spcPct val="80000"/>
              </a:lnSpc>
              <a:spcBef>
                <a:spcPts val="0"/>
              </a:spcBef>
              <a:spcAft>
                <a:spcPts val="0"/>
              </a:spcAft>
              <a:buSzPts val="6000"/>
              <a:buNone/>
              <a:defRPr sz="6000"/>
            </a:lvl7pPr>
            <a:lvl8pPr lvl="7" rtl="0">
              <a:lnSpc>
                <a:spcPct val="80000"/>
              </a:lnSpc>
              <a:spcBef>
                <a:spcPts val="0"/>
              </a:spcBef>
              <a:spcAft>
                <a:spcPts val="0"/>
              </a:spcAft>
              <a:buSzPts val="6000"/>
              <a:buNone/>
              <a:defRPr sz="6000"/>
            </a:lvl8pPr>
            <a:lvl9pPr lvl="8" rtl="0">
              <a:lnSpc>
                <a:spcPct val="80000"/>
              </a:lnSpc>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Green Watercolor">
  <p:cSld name="BLANK_2">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1"/>
          <p:cNvSpPr/>
          <p:nvPr/>
        </p:nvSpPr>
        <p:spPr>
          <a:xfrm>
            <a:off x="548700" y="548700"/>
            <a:ext cx="8046600" cy="4046100"/>
          </a:xfrm>
          <a:prstGeom prst="frame">
            <a:avLst>
              <a:gd name="adj1" fmla="val 63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pic>
        <p:nvPicPr>
          <p:cNvPr id="73" name="Google Shape;73;p11"/>
          <p:cNvPicPr preferRelativeResize="0"/>
          <p:nvPr/>
        </p:nvPicPr>
        <p:blipFill>
          <a:blip r:embed="rId3">
            <a:alphaModFix/>
          </a:blip>
          <a:stretch>
            <a:fillRect/>
          </a:stretch>
        </p:blipFill>
        <p:spPr>
          <a:xfrm>
            <a:off x="6915100" y="0"/>
            <a:ext cx="2228899" cy="1726875"/>
          </a:xfrm>
          <a:prstGeom prst="rect">
            <a:avLst/>
          </a:prstGeom>
          <a:noFill/>
          <a:ln>
            <a:noFill/>
          </a:ln>
        </p:spPr>
      </p:pic>
      <p:pic>
        <p:nvPicPr>
          <p:cNvPr id="74" name="Google Shape;74;p11"/>
          <p:cNvPicPr preferRelativeResize="0"/>
          <p:nvPr/>
        </p:nvPicPr>
        <p:blipFill>
          <a:blip r:embed="rId4">
            <a:alphaModFix/>
          </a:blip>
          <a:stretch>
            <a:fillRect/>
          </a:stretch>
        </p:blipFill>
        <p:spPr>
          <a:xfrm>
            <a:off x="0" y="3059525"/>
            <a:ext cx="2083950" cy="20839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Blue Watercolor">
  <p:cSld name="BLANK_2_1">
    <p:bg>
      <p:bgPr>
        <a:blipFill>
          <a:blip r:embed="rId2">
            <a:alphaModFix/>
          </a:blip>
          <a:stretch>
            <a:fillRect/>
          </a:stretch>
        </a:blipFill>
        <a:effectLst/>
      </p:bgPr>
    </p:bg>
    <p:spTree>
      <p:nvGrpSpPr>
        <p:cNvPr id="1" name="Shape 75"/>
        <p:cNvGrpSpPr/>
        <p:nvPr/>
      </p:nvGrpSpPr>
      <p:grpSpPr>
        <a:xfrm>
          <a:off x="0" y="0"/>
          <a:ext cx="0" cy="0"/>
          <a:chOff x="0" y="0"/>
          <a:chExt cx="0" cy="0"/>
        </a:xfrm>
      </p:grpSpPr>
      <p:pic>
        <p:nvPicPr>
          <p:cNvPr id="76" name="Google Shape;76;p12"/>
          <p:cNvPicPr preferRelativeResize="0"/>
          <p:nvPr/>
        </p:nvPicPr>
        <p:blipFill>
          <a:blip r:embed="rId3">
            <a:alphaModFix/>
          </a:blip>
          <a:stretch>
            <a:fillRect/>
          </a:stretch>
        </p:blipFill>
        <p:spPr>
          <a:xfrm>
            <a:off x="6915100" y="0"/>
            <a:ext cx="2228899" cy="1726875"/>
          </a:xfrm>
          <a:prstGeom prst="rect">
            <a:avLst/>
          </a:prstGeom>
          <a:noFill/>
          <a:ln>
            <a:noFill/>
          </a:ln>
        </p:spPr>
      </p:pic>
      <p:sp>
        <p:nvSpPr>
          <p:cNvPr id="77" name="Google Shape;77;p12"/>
          <p:cNvSpPr/>
          <p:nvPr/>
        </p:nvSpPr>
        <p:spPr>
          <a:xfrm>
            <a:off x="548700" y="548700"/>
            <a:ext cx="8046600" cy="4046100"/>
          </a:xfrm>
          <a:prstGeom prst="frame">
            <a:avLst>
              <a:gd name="adj1" fmla="val 63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pic>
        <p:nvPicPr>
          <p:cNvPr id="79" name="Google Shape;79;p12"/>
          <p:cNvPicPr preferRelativeResize="0"/>
          <p:nvPr/>
        </p:nvPicPr>
        <p:blipFill>
          <a:blip r:embed="rId4">
            <a:alphaModFix/>
          </a:blip>
          <a:stretch>
            <a:fillRect/>
          </a:stretch>
        </p:blipFill>
        <p:spPr>
          <a:xfrm>
            <a:off x="0" y="3059525"/>
            <a:ext cx="2083950" cy="20839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rot="10800000">
            <a:off x="0" y="3103500"/>
            <a:ext cx="2633050" cy="2040000"/>
          </a:xfrm>
          <a:prstGeom prst="rect">
            <a:avLst/>
          </a:prstGeom>
          <a:noFill/>
          <a:ln>
            <a:noFill/>
          </a:ln>
        </p:spPr>
      </p:pic>
      <p:sp>
        <p:nvSpPr>
          <p:cNvPr id="16" name="Google Shape;16;p3"/>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3"/>
          <p:cNvPicPr preferRelativeResize="0"/>
          <p:nvPr/>
        </p:nvPicPr>
        <p:blipFill>
          <a:blip r:embed="rId3">
            <a:alphaModFix/>
          </a:blip>
          <a:stretch>
            <a:fillRect/>
          </a:stretch>
        </p:blipFill>
        <p:spPr>
          <a:xfrm>
            <a:off x="6499750" y="-25"/>
            <a:ext cx="2644250" cy="3322676"/>
          </a:xfrm>
          <a:prstGeom prst="rect">
            <a:avLst/>
          </a:prstGeom>
          <a:noFill/>
          <a:ln>
            <a:noFill/>
          </a:ln>
        </p:spPr>
      </p:pic>
      <p:sp>
        <p:nvSpPr>
          <p:cNvPr id="18" name="Google Shape;18;p3"/>
          <p:cNvSpPr txBox="1">
            <a:spLocks noGrp="1"/>
          </p:cNvSpPr>
          <p:nvPr>
            <p:ph type="ctrTitle"/>
          </p:nvPr>
        </p:nvSpPr>
        <p:spPr>
          <a:xfrm>
            <a:off x="994975" y="2043325"/>
            <a:ext cx="6241500" cy="6117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9" name="Google Shape;19;p3"/>
          <p:cNvSpPr txBox="1">
            <a:spLocks noGrp="1"/>
          </p:cNvSpPr>
          <p:nvPr>
            <p:ph type="subTitle" idx="1"/>
          </p:nvPr>
        </p:nvSpPr>
        <p:spPr>
          <a:xfrm>
            <a:off x="994975" y="2751876"/>
            <a:ext cx="6241500" cy="3483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400"/>
              <a:buNone/>
              <a:defRPr>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t="6162" b="6171"/>
          <a:stretch/>
        </p:blipFill>
        <p:spPr>
          <a:xfrm>
            <a:off x="1575575" y="0"/>
            <a:ext cx="5992849" cy="5143501"/>
          </a:xfrm>
          <a:prstGeom prst="rect">
            <a:avLst/>
          </a:prstGeom>
          <a:noFill/>
          <a:ln>
            <a:noFill/>
          </a:ln>
        </p:spPr>
      </p:pic>
      <p:sp>
        <p:nvSpPr>
          <p:cNvPr id="22" name="Google Shape;22;p4"/>
          <p:cNvSpPr txBox="1">
            <a:spLocks noGrp="1"/>
          </p:cNvSpPr>
          <p:nvPr>
            <p:ph type="sldNum" idx="12"/>
          </p:nvPr>
        </p:nvSpPr>
        <p:spPr>
          <a:xfrm>
            <a:off x="4297659" y="4292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grpSp>
        <p:nvGrpSpPr>
          <p:cNvPr id="23" name="Google Shape;23;p4"/>
          <p:cNvGrpSpPr/>
          <p:nvPr/>
        </p:nvGrpSpPr>
        <p:grpSpPr>
          <a:xfrm>
            <a:off x="548700" y="548650"/>
            <a:ext cx="1922400" cy="4045300"/>
            <a:chOff x="548700" y="548650"/>
            <a:chExt cx="1922400" cy="4045300"/>
          </a:xfrm>
        </p:grpSpPr>
        <p:sp>
          <p:nvSpPr>
            <p:cNvPr id="24" name="Google Shape;24;p4"/>
            <p:cNvSpPr/>
            <p:nvPr/>
          </p:nvSpPr>
          <p:spPr>
            <a:xfrm>
              <a:off x="548700" y="2569250"/>
              <a:ext cx="1735500" cy="2024700"/>
            </a:xfrm>
            <a:prstGeom prst="corner">
              <a:avLst>
                <a:gd name="adj1" fmla="val 1210"/>
                <a:gd name="adj2" fmla="val 123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rot="10800000" flipH="1">
              <a:off x="548700" y="548650"/>
              <a:ext cx="1922400" cy="2024700"/>
            </a:xfrm>
            <a:prstGeom prst="corner">
              <a:avLst>
                <a:gd name="adj1" fmla="val 1210"/>
                <a:gd name="adj2" fmla="val 112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4"/>
          <p:cNvGrpSpPr/>
          <p:nvPr/>
        </p:nvGrpSpPr>
        <p:grpSpPr>
          <a:xfrm>
            <a:off x="6700500" y="548650"/>
            <a:ext cx="1894800" cy="4045300"/>
            <a:chOff x="6700500" y="548650"/>
            <a:chExt cx="1894800" cy="4045300"/>
          </a:xfrm>
        </p:grpSpPr>
        <p:sp>
          <p:nvSpPr>
            <p:cNvPr id="27" name="Google Shape;27;p4"/>
            <p:cNvSpPr/>
            <p:nvPr/>
          </p:nvSpPr>
          <p:spPr>
            <a:xfrm flipH="1">
              <a:off x="6700500" y="2569250"/>
              <a:ext cx="1894800" cy="2024700"/>
            </a:xfrm>
            <a:prstGeom prst="corner">
              <a:avLst>
                <a:gd name="adj1" fmla="val 1210"/>
                <a:gd name="adj2" fmla="val 1045"/>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0800000">
              <a:off x="6956700" y="548650"/>
              <a:ext cx="1638600" cy="2024700"/>
            </a:xfrm>
            <a:prstGeom prst="corner">
              <a:avLst>
                <a:gd name="adj1" fmla="val 1210"/>
                <a:gd name="adj2" fmla="val 123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body" idx="1"/>
          </p:nvPr>
        </p:nvSpPr>
        <p:spPr>
          <a:xfrm>
            <a:off x="2907200" y="1280575"/>
            <a:ext cx="3329700" cy="25824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rtl="0">
              <a:spcBef>
                <a:spcPts val="0"/>
              </a:spcBef>
              <a:spcAft>
                <a:spcPts val="0"/>
              </a:spcAft>
              <a:buSzPts val="2400"/>
              <a:buChar char="■"/>
              <a:defRPr i="1"/>
            </a:lvl9pPr>
          </a:lstStyle>
          <a:p>
            <a:endParaRPr/>
          </a:p>
        </p:txBody>
      </p:sp>
      <p:sp>
        <p:nvSpPr>
          <p:cNvPr id="30" name="Google Shape;30;p4"/>
          <p:cNvSpPr/>
          <p:nvPr/>
        </p:nvSpPr>
        <p:spPr>
          <a:xfrm>
            <a:off x="4351735" y="554671"/>
            <a:ext cx="440525" cy="309757"/>
          </a:xfrm>
          <a:prstGeom prst="rect">
            <a:avLst/>
          </a:prstGeom>
        </p:spPr>
        <p:txBody>
          <a:bodyPr>
            <a:prstTxWarp prst="textPlain">
              <a:avLst/>
            </a:prstTxWarp>
          </a:bodyPr>
          <a:lstStyle/>
          <a:p>
            <a:pPr lvl="0" algn="ctr"/>
            <a:r>
              <a:rPr b="0" i="0">
                <a:ln>
                  <a:noFill/>
                </a:ln>
                <a:gradFill>
                  <a:gsLst>
                    <a:gs pos="0">
                      <a:schemeClr val="accent5"/>
                    </a:gs>
                    <a:gs pos="31000">
                      <a:schemeClr val="accent6"/>
                    </a:gs>
                    <a:gs pos="69000">
                      <a:schemeClr val="accent5"/>
                    </a:gs>
                    <a:gs pos="100000">
                      <a:schemeClr val="accent6"/>
                    </a:gs>
                  </a:gsLst>
                  <a:lin ang="5400012" scaled="0"/>
                </a:gradFill>
                <a:latin typeface="Parisienne"/>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pic>
        <p:nvPicPr>
          <p:cNvPr id="32" name="Google Shape;32;p5"/>
          <p:cNvPicPr preferRelativeResize="0"/>
          <p:nvPr/>
        </p:nvPicPr>
        <p:blipFill>
          <a:blip r:embed="rId2">
            <a:alphaModFix/>
          </a:blip>
          <a:stretch>
            <a:fillRect/>
          </a:stretch>
        </p:blipFill>
        <p:spPr>
          <a:xfrm>
            <a:off x="0" y="2616525"/>
            <a:ext cx="1540475" cy="2526975"/>
          </a:xfrm>
          <a:prstGeom prst="rect">
            <a:avLst/>
          </a:prstGeom>
          <a:noFill/>
          <a:ln>
            <a:noFill/>
          </a:ln>
        </p:spPr>
      </p:pic>
      <p:sp>
        <p:nvSpPr>
          <p:cNvPr id="33" name="Google Shape;33;p5"/>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994975" y="1524837"/>
            <a:ext cx="7154100" cy="2805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pic>
        <p:nvPicPr>
          <p:cNvPr id="37" name="Google Shape;37;p5"/>
          <p:cNvPicPr preferRelativeResize="0"/>
          <p:nvPr/>
        </p:nvPicPr>
        <p:blipFill>
          <a:blip r:embed="rId3">
            <a:alphaModFix/>
          </a:blip>
          <a:stretch>
            <a:fillRect/>
          </a:stretch>
        </p:blipFill>
        <p:spPr>
          <a:xfrm>
            <a:off x="5961300" y="0"/>
            <a:ext cx="3182701" cy="2325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0" y="2616525"/>
            <a:ext cx="1540475" cy="2526975"/>
          </a:xfrm>
          <a:prstGeom prst="rect">
            <a:avLst/>
          </a:prstGeom>
          <a:noFill/>
          <a:ln>
            <a:noFill/>
          </a:ln>
        </p:spPr>
      </p:pic>
      <p:sp>
        <p:nvSpPr>
          <p:cNvPr id="40" name="Google Shape;40;p6"/>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6"/>
          <p:cNvSpPr txBox="1">
            <a:spLocks noGrp="1"/>
          </p:cNvSpPr>
          <p:nvPr>
            <p:ph type="body" idx="1"/>
          </p:nvPr>
        </p:nvSpPr>
        <p:spPr>
          <a:xfrm>
            <a:off x="994975" y="1524825"/>
            <a:ext cx="3342600" cy="26976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3" name="Google Shape;43;p6"/>
          <p:cNvSpPr txBox="1">
            <a:spLocks noGrp="1"/>
          </p:cNvSpPr>
          <p:nvPr>
            <p:ph type="body" idx="2"/>
          </p:nvPr>
        </p:nvSpPr>
        <p:spPr>
          <a:xfrm>
            <a:off x="4806447" y="1524825"/>
            <a:ext cx="3342600" cy="26976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4" name="Google Shape;44;p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pic>
        <p:nvPicPr>
          <p:cNvPr id="45" name="Google Shape;45;p6"/>
          <p:cNvPicPr preferRelativeResize="0"/>
          <p:nvPr/>
        </p:nvPicPr>
        <p:blipFill>
          <a:blip r:embed="rId3">
            <a:alphaModFix/>
          </a:blip>
          <a:stretch>
            <a:fillRect/>
          </a:stretch>
        </p:blipFill>
        <p:spPr>
          <a:xfrm>
            <a:off x="5982550" y="0"/>
            <a:ext cx="3161451" cy="19839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11150"/>
          <a:stretch/>
        </p:blipFill>
        <p:spPr>
          <a:xfrm>
            <a:off x="0" y="3274125"/>
            <a:ext cx="1214025" cy="1869375"/>
          </a:xfrm>
          <a:prstGeom prst="rect">
            <a:avLst/>
          </a:prstGeom>
          <a:noFill/>
          <a:ln>
            <a:noFill/>
          </a:ln>
        </p:spPr>
      </p:pic>
      <p:sp>
        <p:nvSpPr>
          <p:cNvPr id="48" name="Google Shape;48;p7"/>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body" idx="1"/>
          </p:nvPr>
        </p:nvSpPr>
        <p:spPr>
          <a:xfrm>
            <a:off x="994975" y="1524825"/>
            <a:ext cx="2218500" cy="273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1" name="Google Shape;51;p7"/>
          <p:cNvSpPr txBox="1">
            <a:spLocks noGrp="1"/>
          </p:cNvSpPr>
          <p:nvPr>
            <p:ph type="body" idx="2"/>
          </p:nvPr>
        </p:nvSpPr>
        <p:spPr>
          <a:xfrm>
            <a:off x="3446663" y="1524825"/>
            <a:ext cx="2218500" cy="273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2" name="Google Shape;52;p7"/>
          <p:cNvSpPr txBox="1">
            <a:spLocks noGrp="1"/>
          </p:cNvSpPr>
          <p:nvPr>
            <p:ph type="body" idx="3"/>
          </p:nvPr>
        </p:nvSpPr>
        <p:spPr>
          <a:xfrm>
            <a:off x="5898352" y="1524825"/>
            <a:ext cx="2218500" cy="273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3" name="Google Shape;53;p7"/>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pic>
        <p:nvPicPr>
          <p:cNvPr id="54" name="Google Shape;54;p7"/>
          <p:cNvPicPr preferRelativeResize="0"/>
          <p:nvPr/>
        </p:nvPicPr>
        <p:blipFill>
          <a:blip r:embed="rId3">
            <a:alphaModFix/>
          </a:blip>
          <a:stretch>
            <a:fillRect/>
          </a:stretch>
        </p:blipFill>
        <p:spPr>
          <a:xfrm>
            <a:off x="5961300" y="0"/>
            <a:ext cx="3182701" cy="2325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pic>
        <p:nvPicPr>
          <p:cNvPr id="56" name="Google Shape;56;p8"/>
          <p:cNvPicPr preferRelativeResize="0"/>
          <p:nvPr/>
        </p:nvPicPr>
        <p:blipFill>
          <a:blip r:embed="rId2">
            <a:alphaModFix/>
          </a:blip>
          <a:stretch>
            <a:fillRect/>
          </a:stretch>
        </p:blipFill>
        <p:spPr>
          <a:xfrm>
            <a:off x="0" y="3116650"/>
            <a:ext cx="1481525" cy="2026850"/>
          </a:xfrm>
          <a:prstGeom prst="rect">
            <a:avLst/>
          </a:prstGeom>
          <a:noFill/>
          <a:ln>
            <a:noFill/>
          </a:ln>
        </p:spPr>
      </p:pic>
      <p:sp>
        <p:nvSpPr>
          <p:cNvPr id="57" name="Google Shape;57;p8"/>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 name="Google Shape;59;p8"/>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pic>
        <p:nvPicPr>
          <p:cNvPr id="60" name="Google Shape;60;p8"/>
          <p:cNvPicPr preferRelativeResize="0"/>
          <p:nvPr/>
        </p:nvPicPr>
        <p:blipFill>
          <a:blip r:embed="rId3">
            <a:alphaModFix/>
          </a:blip>
          <a:stretch>
            <a:fillRect/>
          </a:stretch>
        </p:blipFill>
        <p:spPr>
          <a:xfrm>
            <a:off x="5409375" y="0"/>
            <a:ext cx="3734625" cy="2343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pic>
        <p:nvPicPr>
          <p:cNvPr id="62" name="Google Shape;62;p9"/>
          <p:cNvPicPr preferRelativeResize="0"/>
          <p:nvPr/>
        </p:nvPicPr>
        <p:blipFill>
          <a:blip r:embed="rId2">
            <a:alphaModFix/>
          </a:blip>
          <a:stretch>
            <a:fillRect/>
          </a:stretch>
        </p:blipFill>
        <p:spPr>
          <a:xfrm>
            <a:off x="6915100" y="0"/>
            <a:ext cx="2228899" cy="1726875"/>
          </a:xfrm>
          <a:prstGeom prst="rect">
            <a:avLst/>
          </a:prstGeom>
          <a:noFill/>
          <a:ln>
            <a:noFill/>
          </a:ln>
        </p:spPr>
      </p:pic>
      <p:sp>
        <p:nvSpPr>
          <p:cNvPr id="63" name="Google Shape;63;p9"/>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a:spLocks noGrp="1"/>
          </p:cNvSpPr>
          <p:nvPr>
            <p:ph type="body" idx="1"/>
          </p:nvPr>
        </p:nvSpPr>
        <p:spPr>
          <a:xfrm>
            <a:off x="994975" y="4025300"/>
            <a:ext cx="7154100" cy="4113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800"/>
              <a:buNone/>
              <a:defRPr sz="1800"/>
            </a:lvl1pPr>
          </a:lstStyle>
          <a:p>
            <a:endParaRPr/>
          </a:p>
        </p:txBody>
      </p:sp>
      <p:sp>
        <p:nvSpPr>
          <p:cNvPr id="65" name="Google Shape;65;p9"/>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pic>
        <p:nvPicPr>
          <p:cNvPr id="66" name="Google Shape;66;p9"/>
          <p:cNvPicPr preferRelativeResize="0"/>
          <p:nvPr/>
        </p:nvPicPr>
        <p:blipFill>
          <a:blip r:embed="rId3">
            <a:alphaModFix/>
          </a:blip>
          <a:stretch>
            <a:fillRect/>
          </a:stretch>
        </p:blipFill>
        <p:spPr>
          <a:xfrm>
            <a:off x="0" y="3059525"/>
            <a:ext cx="2083950" cy="20839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0"/>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4975" y="984265"/>
            <a:ext cx="7154100" cy="3936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1pPr>
            <a:lvl2pPr lvl="1"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2pPr>
            <a:lvl3pPr lvl="2"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3pPr>
            <a:lvl4pPr lvl="3"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4pPr>
            <a:lvl5pPr lvl="4"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5pPr>
            <a:lvl6pPr lvl="5"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6pPr>
            <a:lvl7pPr lvl="6"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7pPr>
            <a:lvl8pPr lvl="7"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8pPr>
            <a:lvl9pPr lvl="8"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994975" y="1524837"/>
            <a:ext cx="7154100" cy="2805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marL="914400" lvl="1"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marL="1371600" lvl="2"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marL="1828800" lvl="3"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marL="2286000" lvl="4"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marL="2743200" lvl="5"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marL="3200400" lvl="6"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marL="3657600" lvl="7"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marL="4114800" lvl="8"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6"/>
                </a:solidFill>
                <a:latin typeface="Parisienne"/>
                <a:ea typeface="Parisienne"/>
                <a:cs typeface="Parisienne"/>
                <a:sym typeface="Parisienne"/>
              </a:defRPr>
            </a:lvl1pPr>
            <a:lvl2pPr lvl="1" algn="ctr" rtl="0">
              <a:buNone/>
              <a:defRPr sz="1300">
                <a:solidFill>
                  <a:schemeClr val="accent6"/>
                </a:solidFill>
                <a:latin typeface="Parisienne"/>
                <a:ea typeface="Parisienne"/>
                <a:cs typeface="Parisienne"/>
                <a:sym typeface="Parisienne"/>
              </a:defRPr>
            </a:lvl2pPr>
            <a:lvl3pPr lvl="2" algn="ctr" rtl="0">
              <a:buNone/>
              <a:defRPr sz="1300">
                <a:solidFill>
                  <a:schemeClr val="accent6"/>
                </a:solidFill>
                <a:latin typeface="Parisienne"/>
                <a:ea typeface="Parisienne"/>
                <a:cs typeface="Parisienne"/>
                <a:sym typeface="Parisienne"/>
              </a:defRPr>
            </a:lvl3pPr>
            <a:lvl4pPr lvl="3" algn="ctr" rtl="0">
              <a:buNone/>
              <a:defRPr sz="1300">
                <a:solidFill>
                  <a:schemeClr val="accent6"/>
                </a:solidFill>
                <a:latin typeface="Parisienne"/>
                <a:ea typeface="Parisienne"/>
                <a:cs typeface="Parisienne"/>
                <a:sym typeface="Parisienne"/>
              </a:defRPr>
            </a:lvl4pPr>
            <a:lvl5pPr lvl="4" algn="ctr" rtl="0">
              <a:buNone/>
              <a:defRPr sz="1300">
                <a:solidFill>
                  <a:schemeClr val="accent6"/>
                </a:solidFill>
                <a:latin typeface="Parisienne"/>
                <a:ea typeface="Parisienne"/>
                <a:cs typeface="Parisienne"/>
                <a:sym typeface="Parisienne"/>
              </a:defRPr>
            </a:lvl5pPr>
            <a:lvl6pPr lvl="5" algn="ctr" rtl="0">
              <a:buNone/>
              <a:defRPr sz="1300">
                <a:solidFill>
                  <a:schemeClr val="accent6"/>
                </a:solidFill>
                <a:latin typeface="Parisienne"/>
                <a:ea typeface="Parisienne"/>
                <a:cs typeface="Parisienne"/>
                <a:sym typeface="Parisienne"/>
              </a:defRPr>
            </a:lvl6pPr>
            <a:lvl7pPr lvl="6" algn="ctr" rtl="0">
              <a:buNone/>
              <a:defRPr sz="1300">
                <a:solidFill>
                  <a:schemeClr val="accent6"/>
                </a:solidFill>
                <a:latin typeface="Parisienne"/>
                <a:ea typeface="Parisienne"/>
                <a:cs typeface="Parisienne"/>
                <a:sym typeface="Parisienne"/>
              </a:defRPr>
            </a:lvl7pPr>
            <a:lvl8pPr lvl="7" algn="ctr" rtl="0">
              <a:buNone/>
              <a:defRPr sz="1300">
                <a:solidFill>
                  <a:schemeClr val="accent6"/>
                </a:solidFill>
                <a:latin typeface="Parisienne"/>
                <a:ea typeface="Parisienne"/>
                <a:cs typeface="Parisienne"/>
                <a:sym typeface="Parisienne"/>
              </a:defRPr>
            </a:lvl8pPr>
            <a:lvl9pPr lvl="8" algn="ctr" rtl="0">
              <a:buNone/>
              <a:defRPr sz="1300">
                <a:solidFill>
                  <a:schemeClr val="accent6"/>
                </a:solidFill>
                <a:latin typeface="Parisienne"/>
                <a:ea typeface="Parisienne"/>
                <a:cs typeface="Parisienne"/>
                <a:sym typeface="Parisien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We7KAkWJow8"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330725" y="1661225"/>
            <a:ext cx="4781700" cy="1710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Darcey </a:t>
            </a:r>
            <a:endParaRPr/>
          </a:p>
          <a:p>
            <a:pPr marL="0" lvl="0" indent="0" algn="ctr" rtl="0">
              <a:spcBef>
                <a:spcPts val="0"/>
              </a:spcBef>
              <a:spcAft>
                <a:spcPts val="0"/>
              </a:spcAft>
              <a:buNone/>
            </a:pPr>
            <a:r>
              <a:rPr lang="en"/>
              <a:t>Bussell</a:t>
            </a:r>
            <a:endParaRPr/>
          </a:p>
          <a:p>
            <a:pPr marL="0" lvl="0" indent="0" algn="ctr" rtl="0">
              <a:spcBef>
                <a:spcPts val="0"/>
              </a:spcBef>
              <a:spcAft>
                <a:spcPts val="0"/>
              </a:spcAft>
              <a:buNone/>
            </a:pPr>
            <a:r>
              <a:rPr lang="en" sz="2500"/>
              <a:t>Famous British Dancer</a:t>
            </a:r>
            <a:endParaRPr sz="2500"/>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sldNum" idx="12"/>
          </p:nvPr>
        </p:nvSpPr>
        <p:spPr>
          <a:xfrm>
            <a:off x="4297659" y="4292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sp>
        <p:nvSpPr>
          <p:cNvPr id="150" name="Google Shape;150;p22"/>
          <p:cNvSpPr txBox="1">
            <a:spLocks noGrp="1"/>
          </p:cNvSpPr>
          <p:nvPr>
            <p:ph type="body" idx="1"/>
          </p:nvPr>
        </p:nvSpPr>
        <p:spPr>
          <a:xfrm>
            <a:off x="2907200" y="1280575"/>
            <a:ext cx="3329700" cy="25824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3000"/>
              <a:t>Ballet and Health</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Health Benefits</a:t>
            </a:r>
            <a:endParaRPr/>
          </a:p>
        </p:txBody>
      </p:sp>
      <p:sp>
        <p:nvSpPr>
          <p:cNvPr id="156" name="Google Shape;156;p23"/>
          <p:cNvSpPr txBox="1">
            <a:spLocks noGrp="1"/>
          </p:cNvSpPr>
          <p:nvPr>
            <p:ph type="body" idx="1"/>
          </p:nvPr>
        </p:nvSpPr>
        <p:spPr>
          <a:xfrm>
            <a:off x="994975" y="1524837"/>
            <a:ext cx="7154100" cy="28056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Better posture</a:t>
            </a:r>
            <a:endParaRPr/>
          </a:p>
          <a:p>
            <a:pPr marL="457200" lvl="0" indent="-381000" algn="l" rtl="0">
              <a:spcBef>
                <a:spcPts val="0"/>
              </a:spcBef>
              <a:spcAft>
                <a:spcPts val="0"/>
              </a:spcAft>
              <a:buSzPts val="2400"/>
              <a:buChar char="⊳"/>
            </a:pPr>
            <a:r>
              <a:rPr lang="en"/>
              <a:t>More confidence</a:t>
            </a:r>
            <a:endParaRPr/>
          </a:p>
          <a:p>
            <a:pPr marL="457200" lvl="0" indent="-381000" algn="l" rtl="0">
              <a:spcBef>
                <a:spcPts val="0"/>
              </a:spcBef>
              <a:spcAft>
                <a:spcPts val="0"/>
              </a:spcAft>
              <a:buSzPts val="2400"/>
              <a:buChar char="⊳"/>
            </a:pPr>
            <a:r>
              <a:rPr lang="en"/>
              <a:t>Improved flexibility</a:t>
            </a:r>
            <a:endParaRPr/>
          </a:p>
          <a:p>
            <a:pPr marL="457200" lvl="0" indent="-381000" algn="l" rtl="0">
              <a:spcBef>
                <a:spcPts val="0"/>
              </a:spcBef>
              <a:spcAft>
                <a:spcPts val="0"/>
              </a:spcAft>
              <a:buSzPts val="2400"/>
              <a:buChar char="⊳"/>
            </a:pPr>
            <a:r>
              <a:rPr lang="en"/>
              <a:t>Builds muscles</a:t>
            </a:r>
            <a:endParaRPr/>
          </a:p>
          <a:p>
            <a:pPr marL="457200" lvl="0" indent="-381000" algn="l" rtl="0">
              <a:spcBef>
                <a:spcPts val="0"/>
              </a:spcBef>
              <a:spcAft>
                <a:spcPts val="0"/>
              </a:spcAft>
              <a:buSzPts val="2400"/>
              <a:buChar char="⊳"/>
            </a:pPr>
            <a:r>
              <a:rPr lang="en"/>
              <a:t>Challenges your brain</a:t>
            </a:r>
            <a:endParaRPr/>
          </a:p>
          <a:p>
            <a:pPr marL="457200" lvl="0" indent="-381000" algn="l" rtl="0">
              <a:spcBef>
                <a:spcPts val="0"/>
              </a:spcBef>
              <a:spcAft>
                <a:spcPts val="0"/>
              </a:spcAft>
              <a:buSzPts val="2400"/>
              <a:buChar char="⊳"/>
            </a:pPr>
            <a:r>
              <a:rPr lang="en"/>
              <a:t>Cardio</a:t>
            </a:r>
            <a:endParaRPr/>
          </a:p>
        </p:txBody>
      </p:sp>
      <p:sp>
        <p:nvSpPr>
          <p:cNvPr id="157" name="Google Shape;157;p23"/>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Common Injuries</a:t>
            </a:r>
            <a:endParaRPr/>
          </a:p>
        </p:txBody>
      </p:sp>
      <p:sp>
        <p:nvSpPr>
          <p:cNvPr id="163" name="Google Shape;163;p24"/>
          <p:cNvSpPr txBox="1">
            <a:spLocks noGrp="1"/>
          </p:cNvSpPr>
          <p:nvPr>
            <p:ph type="body" idx="1"/>
          </p:nvPr>
        </p:nvSpPr>
        <p:spPr>
          <a:xfrm>
            <a:off x="994975" y="1524837"/>
            <a:ext cx="7154100" cy="28056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Tendon inflammation</a:t>
            </a:r>
            <a:endParaRPr/>
          </a:p>
          <a:p>
            <a:pPr marL="457200" lvl="0" indent="-381000" algn="l" rtl="0">
              <a:spcBef>
                <a:spcPts val="0"/>
              </a:spcBef>
              <a:spcAft>
                <a:spcPts val="0"/>
              </a:spcAft>
              <a:buSzPts val="2400"/>
              <a:buChar char="⊳"/>
            </a:pPr>
            <a:r>
              <a:rPr lang="en"/>
              <a:t>Ankle/knee injuries</a:t>
            </a:r>
            <a:endParaRPr/>
          </a:p>
          <a:p>
            <a:pPr marL="457200" lvl="0" indent="-381000" algn="l" rtl="0">
              <a:spcBef>
                <a:spcPts val="0"/>
              </a:spcBef>
              <a:spcAft>
                <a:spcPts val="0"/>
              </a:spcAft>
              <a:buSzPts val="2400"/>
              <a:buChar char="⊳"/>
            </a:pPr>
            <a:r>
              <a:rPr lang="en"/>
              <a:t>Stress fracture</a:t>
            </a:r>
            <a:endParaRPr/>
          </a:p>
          <a:p>
            <a:pPr marL="457200" lvl="0" indent="-381000" algn="l" rtl="0">
              <a:spcBef>
                <a:spcPts val="0"/>
              </a:spcBef>
              <a:spcAft>
                <a:spcPts val="0"/>
              </a:spcAft>
              <a:buSzPts val="2400"/>
              <a:buChar char="⊳"/>
            </a:pPr>
            <a:r>
              <a:rPr lang="en"/>
              <a:t>Disc Injury</a:t>
            </a:r>
            <a:endParaRPr/>
          </a:p>
          <a:p>
            <a:pPr marL="457200" lvl="0" indent="-381000" algn="l" rtl="0">
              <a:spcBef>
                <a:spcPts val="0"/>
              </a:spcBef>
              <a:spcAft>
                <a:spcPts val="0"/>
              </a:spcAft>
              <a:buSzPts val="2400"/>
              <a:buChar char="⊳"/>
            </a:pPr>
            <a:r>
              <a:rPr lang="en"/>
              <a:t>Snapping hip syndrome</a:t>
            </a:r>
            <a:endParaRPr/>
          </a:p>
          <a:p>
            <a:pPr marL="457200" lvl="0" indent="-381000" algn="l" rtl="0">
              <a:spcBef>
                <a:spcPts val="0"/>
              </a:spcBef>
              <a:spcAft>
                <a:spcPts val="0"/>
              </a:spcAft>
              <a:buSzPts val="2400"/>
              <a:buChar char="⊳"/>
            </a:pPr>
            <a:r>
              <a:rPr lang="en"/>
              <a:t>Arthritis</a:t>
            </a:r>
            <a:endParaRPr/>
          </a:p>
        </p:txBody>
      </p:sp>
      <p:sp>
        <p:nvSpPr>
          <p:cNvPr id="164" name="Google Shape;164;p2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Other Types of Dancing</a:t>
            </a:r>
            <a:endParaRPr/>
          </a:p>
        </p:txBody>
      </p:sp>
      <p:sp>
        <p:nvSpPr>
          <p:cNvPr id="170" name="Google Shape;170;p25"/>
          <p:cNvSpPr txBox="1">
            <a:spLocks noGrp="1"/>
          </p:cNvSpPr>
          <p:nvPr>
            <p:ph type="body" idx="1"/>
          </p:nvPr>
        </p:nvSpPr>
        <p:spPr>
          <a:xfrm>
            <a:off x="994975" y="1524837"/>
            <a:ext cx="7154100" cy="28056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Ballroom</a:t>
            </a:r>
            <a:endParaRPr/>
          </a:p>
          <a:p>
            <a:pPr marL="457200" lvl="0" indent="-381000" algn="l" rtl="0">
              <a:spcBef>
                <a:spcPts val="0"/>
              </a:spcBef>
              <a:spcAft>
                <a:spcPts val="0"/>
              </a:spcAft>
              <a:buSzPts val="2400"/>
              <a:buChar char="⊳"/>
            </a:pPr>
            <a:r>
              <a:rPr lang="en"/>
              <a:t>Contemporary</a:t>
            </a:r>
            <a:endParaRPr/>
          </a:p>
          <a:p>
            <a:pPr marL="457200" lvl="0" indent="-381000" algn="l" rtl="0">
              <a:spcBef>
                <a:spcPts val="0"/>
              </a:spcBef>
              <a:spcAft>
                <a:spcPts val="0"/>
              </a:spcAft>
              <a:buSzPts val="2400"/>
              <a:buChar char="⊳"/>
            </a:pPr>
            <a:r>
              <a:rPr lang="en"/>
              <a:t>Hip hop</a:t>
            </a:r>
            <a:endParaRPr/>
          </a:p>
          <a:p>
            <a:pPr marL="457200" lvl="0" indent="-381000" algn="l" rtl="0">
              <a:spcBef>
                <a:spcPts val="0"/>
              </a:spcBef>
              <a:spcAft>
                <a:spcPts val="0"/>
              </a:spcAft>
              <a:buSzPts val="2400"/>
              <a:buChar char="⊳"/>
            </a:pPr>
            <a:r>
              <a:rPr lang="en"/>
              <a:t>Jazz</a:t>
            </a:r>
            <a:endParaRPr/>
          </a:p>
          <a:p>
            <a:pPr marL="457200" lvl="0" indent="-381000" algn="l" rtl="0">
              <a:spcBef>
                <a:spcPts val="0"/>
              </a:spcBef>
              <a:spcAft>
                <a:spcPts val="0"/>
              </a:spcAft>
              <a:buSzPts val="2400"/>
              <a:buChar char="⊳"/>
            </a:pPr>
            <a:r>
              <a:rPr lang="en"/>
              <a:t>Tap</a:t>
            </a:r>
            <a:endParaRPr/>
          </a:p>
          <a:p>
            <a:pPr marL="457200" lvl="0" indent="-381000" algn="l" rtl="0">
              <a:spcBef>
                <a:spcPts val="0"/>
              </a:spcBef>
              <a:spcAft>
                <a:spcPts val="0"/>
              </a:spcAft>
              <a:buSzPts val="2400"/>
              <a:buChar char="⊳"/>
            </a:pPr>
            <a:r>
              <a:rPr lang="en"/>
              <a:t>Traditional</a:t>
            </a:r>
            <a:endParaRPr/>
          </a:p>
        </p:txBody>
      </p:sp>
      <p:sp>
        <p:nvSpPr>
          <p:cNvPr id="171" name="Google Shape;171;p2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sldNum" idx="12"/>
          </p:nvPr>
        </p:nvSpPr>
        <p:spPr>
          <a:xfrm>
            <a:off x="4297659" y="4292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sp>
        <p:nvSpPr>
          <p:cNvPr id="177" name="Google Shape;177;p26"/>
          <p:cNvSpPr txBox="1">
            <a:spLocks noGrp="1"/>
          </p:cNvSpPr>
          <p:nvPr>
            <p:ph type="body" idx="1"/>
          </p:nvPr>
        </p:nvSpPr>
        <p:spPr>
          <a:xfrm>
            <a:off x="2907200" y="1280575"/>
            <a:ext cx="3329700" cy="25824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a:t>Have you ever taken dance classes?</a:t>
            </a:r>
            <a:endParaRPr/>
          </a:p>
          <a:p>
            <a:pPr marL="0" lvl="0" indent="0" algn="ctr" rtl="0">
              <a:spcBef>
                <a:spcPts val="600"/>
              </a:spcBef>
              <a:spcAft>
                <a:spcPts val="0"/>
              </a:spcAft>
              <a:buNone/>
            </a:pPr>
            <a:endParaRPr/>
          </a:p>
          <a:p>
            <a:pPr marL="0" lvl="0" indent="0" algn="ctr" rtl="0">
              <a:spcBef>
                <a:spcPts val="600"/>
              </a:spcBef>
              <a:spcAft>
                <a:spcPts val="0"/>
              </a:spcAft>
              <a:buNone/>
            </a:pPr>
            <a:r>
              <a:rPr lang="en"/>
              <a:t>Do you like dancing?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Vocabulary</a:t>
            </a:r>
            <a:endParaRPr/>
          </a:p>
        </p:txBody>
      </p:sp>
      <p:sp>
        <p:nvSpPr>
          <p:cNvPr id="90" name="Google Shape;90;p14"/>
          <p:cNvSpPr txBox="1">
            <a:spLocks noGrp="1"/>
          </p:cNvSpPr>
          <p:nvPr>
            <p:ph type="body" idx="1"/>
          </p:nvPr>
        </p:nvSpPr>
        <p:spPr>
          <a:xfrm>
            <a:off x="994975" y="1524825"/>
            <a:ext cx="3342600" cy="269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Principal dancer</a:t>
            </a:r>
            <a:endParaRPr/>
          </a:p>
          <a:p>
            <a:pPr marL="0" lvl="0" indent="0" algn="l" rtl="0">
              <a:spcBef>
                <a:spcPts val="600"/>
              </a:spcBef>
              <a:spcAft>
                <a:spcPts val="0"/>
              </a:spcAft>
              <a:buNone/>
            </a:pPr>
            <a:r>
              <a:rPr lang="en"/>
              <a:t>Retire</a:t>
            </a:r>
            <a:endParaRPr/>
          </a:p>
          <a:p>
            <a:pPr marL="0" lvl="0" indent="0" algn="l" rtl="0">
              <a:spcBef>
                <a:spcPts val="600"/>
              </a:spcBef>
              <a:spcAft>
                <a:spcPts val="0"/>
              </a:spcAft>
              <a:buNone/>
            </a:pPr>
            <a:r>
              <a:rPr lang="en"/>
              <a:t>Judge</a:t>
            </a:r>
            <a:endParaRPr/>
          </a:p>
          <a:p>
            <a:pPr marL="0" lvl="0" indent="0" algn="l" rtl="0">
              <a:spcBef>
                <a:spcPts val="600"/>
              </a:spcBef>
              <a:spcAft>
                <a:spcPts val="0"/>
              </a:spcAft>
              <a:buNone/>
            </a:pPr>
            <a:r>
              <a:rPr lang="en"/>
              <a:t>Ballet company</a:t>
            </a:r>
            <a:endParaRPr/>
          </a:p>
          <a:p>
            <a:pPr marL="0" lvl="0" indent="0" algn="l" rtl="0">
              <a:spcBef>
                <a:spcPts val="600"/>
              </a:spcBef>
              <a:spcAft>
                <a:spcPts val="0"/>
              </a:spcAft>
              <a:buNone/>
            </a:pPr>
            <a:r>
              <a:rPr lang="en"/>
              <a:t>Lead role</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91" name="Google Shape;91;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
        <p:nvSpPr>
          <p:cNvPr id="92" name="Google Shape;92;p14"/>
          <p:cNvSpPr txBox="1">
            <a:spLocks noGrp="1"/>
          </p:cNvSpPr>
          <p:nvPr>
            <p:ph type="body" idx="2"/>
          </p:nvPr>
        </p:nvSpPr>
        <p:spPr>
          <a:xfrm>
            <a:off x="4806447" y="1524825"/>
            <a:ext cx="3342600" cy="269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Bailarina principal</a:t>
            </a:r>
            <a:endParaRPr/>
          </a:p>
          <a:p>
            <a:pPr marL="0" lvl="0" indent="0" algn="l" rtl="0">
              <a:spcBef>
                <a:spcPts val="600"/>
              </a:spcBef>
              <a:spcAft>
                <a:spcPts val="0"/>
              </a:spcAft>
              <a:buNone/>
            </a:pPr>
            <a:r>
              <a:rPr lang="en"/>
              <a:t>Jubilarse</a:t>
            </a:r>
            <a:endParaRPr/>
          </a:p>
          <a:p>
            <a:pPr marL="0" lvl="0" indent="0" algn="l" rtl="0">
              <a:spcBef>
                <a:spcPts val="600"/>
              </a:spcBef>
              <a:spcAft>
                <a:spcPts val="0"/>
              </a:spcAft>
              <a:buNone/>
            </a:pPr>
            <a:r>
              <a:rPr lang="en"/>
              <a:t>Juez</a:t>
            </a:r>
            <a:endParaRPr/>
          </a:p>
          <a:p>
            <a:pPr marL="0" lvl="0" indent="0" algn="l" rtl="0">
              <a:spcBef>
                <a:spcPts val="600"/>
              </a:spcBef>
              <a:spcAft>
                <a:spcPts val="0"/>
              </a:spcAft>
              <a:buNone/>
            </a:pPr>
            <a:r>
              <a:rPr lang="en"/>
              <a:t>Grupo de bailarinas</a:t>
            </a:r>
            <a:endParaRPr/>
          </a:p>
          <a:p>
            <a:pPr marL="0" lvl="0" indent="0" algn="l" rtl="0">
              <a:spcBef>
                <a:spcPts val="600"/>
              </a:spcBef>
              <a:spcAft>
                <a:spcPts val="0"/>
              </a:spcAft>
              <a:buNone/>
            </a:pPr>
            <a:r>
              <a:rPr lang="en"/>
              <a:t>Papel principal</a:t>
            </a:r>
            <a:endParaRPr/>
          </a:p>
          <a:p>
            <a:pPr marL="0" lvl="0" indent="0" algn="l" rtl="0">
              <a:spcBef>
                <a:spcPts val="6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sldNum" idx="12"/>
          </p:nvPr>
        </p:nvSpPr>
        <p:spPr>
          <a:xfrm>
            <a:off x="4297659" y="4292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
        <p:nvSpPr>
          <p:cNvPr id="98" name="Google Shape;98;p15"/>
          <p:cNvSpPr txBox="1">
            <a:spLocks noGrp="1"/>
          </p:cNvSpPr>
          <p:nvPr>
            <p:ph type="body" idx="1"/>
          </p:nvPr>
        </p:nvSpPr>
        <p:spPr>
          <a:xfrm>
            <a:off x="2907200" y="1280575"/>
            <a:ext cx="3329700" cy="25824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3000"/>
              <a:t>Who is Darcey Bussell?</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Dance Career</a:t>
            </a:r>
            <a:endParaRPr/>
          </a:p>
        </p:txBody>
      </p:sp>
      <p:sp>
        <p:nvSpPr>
          <p:cNvPr id="104" name="Google Shape;104;p16"/>
          <p:cNvSpPr txBox="1">
            <a:spLocks noGrp="1"/>
          </p:cNvSpPr>
          <p:nvPr>
            <p:ph type="body" idx="1"/>
          </p:nvPr>
        </p:nvSpPr>
        <p:spPr>
          <a:xfrm>
            <a:off x="994975" y="1524837"/>
            <a:ext cx="7154100" cy="28056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April 27, 1969</a:t>
            </a:r>
            <a:endParaRPr/>
          </a:p>
          <a:p>
            <a:pPr marL="457200" lvl="0" indent="-381000" algn="l" rtl="0">
              <a:spcBef>
                <a:spcPts val="0"/>
              </a:spcBef>
              <a:spcAft>
                <a:spcPts val="0"/>
              </a:spcAft>
              <a:buSzPts val="2400"/>
              <a:buChar char="⊳"/>
            </a:pPr>
            <a:r>
              <a:rPr lang="en"/>
              <a:t>London, England</a:t>
            </a:r>
            <a:endParaRPr/>
          </a:p>
          <a:p>
            <a:pPr marL="457200" lvl="0" indent="-381000" algn="l" rtl="0">
              <a:spcBef>
                <a:spcPts val="0"/>
              </a:spcBef>
              <a:spcAft>
                <a:spcPts val="0"/>
              </a:spcAft>
              <a:buSzPts val="2400"/>
              <a:buChar char="⊳"/>
            </a:pPr>
            <a:r>
              <a:rPr lang="en"/>
              <a:t>Started serious training at 13</a:t>
            </a:r>
            <a:endParaRPr/>
          </a:p>
          <a:p>
            <a:pPr marL="914400" lvl="1" indent="-381000" algn="l" rtl="0">
              <a:spcBef>
                <a:spcPts val="0"/>
              </a:spcBef>
              <a:spcAft>
                <a:spcPts val="0"/>
              </a:spcAft>
              <a:buSzPts val="2400"/>
              <a:buChar char="○"/>
            </a:pPr>
            <a:r>
              <a:rPr lang="en"/>
              <a:t>White lodge, Royal Ballet</a:t>
            </a:r>
            <a:endParaRPr/>
          </a:p>
          <a:p>
            <a:pPr marL="457200" lvl="0" indent="-381000" algn="l" rtl="0">
              <a:spcBef>
                <a:spcPts val="0"/>
              </a:spcBef>
              <a:spcAft>
                <a:spcPts val="0"/>
              </a:spcAft>
              <a:buSzPts val="2400"/>
              <a:buChar char="⊳"/>
            </a:pPr>
            <a:r>
              <a:rPr lang="en"/>
              <a:t>Youngest principal dancer in the Royal Ballet of London</a:t>
            </a:r>
            <a:endParaRPr/>
          </a:p>
          <a:p>
            <a:pPr marL="457200" lvl="0" indent="-381000" algn="l" rtl="0">
              <a:spcBef>
                <a:spcPts val="0"/>
              </a:spcBef>
              <a:spcAft>
                <a:spcPts val="0"/>
              </a:spcAft>
              <a:buSzPts val="2400"/>
              <a:buChar char="⊳"/>
            </a:pPr>
            <a:r>
              <a:rPr lang="en"/>
              <a:t>Retired in 2007</a:t>
            </a:r>
            <a:endParaRPr/>
          </a:p>
        </p:txBody>
      </p:sp>
      <p:sp>
        <p:nvSpPr>
          <p:cNvPr id="105" name="Google Shape;105;p1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pic>
        <p:nvPicPr>
          <p:cNvPr id="106" name="Google Shape;106;p16"/>
          <p:cNvPicPr preferRelativeResize="0"/>
          <p:nvPr/>
        </p:nvPicPr>
        <p:blipFill>
          <a:blip r:embed="rId3">
            <a:alphaModFix/>
          </a:blip>
          <a:stretch>
            <a:fillRect/>
          </a:stretch>
        </p:blipFill>
        <p:spPr>
          <a:xfrm>
            <a:off x="4012725" y="806450"/>
            <a:ext cx="2971800" cy="1543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Life After Dance Career</a:t>
            </a:r>
            <a:endParaRPr/>
          </a:p>
        </p:txBody>
      </p:sp>
      <p:sp>
        <p:nvSpPr>
          <p:cNvPr id="112" name="Google Shape;112;p17"/>
          <p:cNvSpPr txBox="1">
            <a:spLocks noGrp="1"/>
          </p:cNvSpPr>
          <p:nvPr>
            <p:ph type="body" idx="1"/>
          </p:nvPr>
        </p:nvSpPr>
        <p:spPr>
          <a:xfrm>
            <a:off x="994975" y="1524837"/>
            <a:ext cx="7154100" cy="28056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Australia</a:t>
            </a:r>
            <a:endParaRPr/>
          </a:p>
          <a:p>
            <a:pPr marL="457200" lvl="0" indent="-381000" algn="l" rtl="0">
              <a:spcBef>
                <a:spcPts val="0"/>
              </a:spcBef>
              <a:spcAft>
                <a:spcPts val="0"/>
              </a:spcAft>
              <a:buSzPts val="2400"/>
              <a:buChar char="⊳"/>
            </a:pPr>
            <a:r>
              <a:rPr lang="en"/>
              <a:t>Ballet themed children’s books</a:t>
            </a:r>
            <a:endParaRPr/>
          </a:p>
          <a:p>
            <a:pPr marL="457200" lvl="0" indent="-381000" algn="l" rtl="0">
              <a:spcBef>
                <a:spcPts val="0"/>
              </a:spcBef>
              <a:spcAft>
                <a:spcPts val="0"/>
              </a:spcAft>
              <a:buSzPts val="2400"/>
              <a:buChar char="⊳"/>
            </a:pPr>
            <a:r>
              <a:rPr lang="en"/>
              <a:t>Judge on Strictly Come Dancing</a:t>
            </a:r>
            <a:endParaRPr/>
          </a:p>
          <a:p>
            <a:pPr marL="457200" lvl="0" indent="-381000" algn="l" rtl="0">
              <a:spcBef>
                <a:spcPts val="0"/>
              </a:spcBef>
              <a:spcAft>
                <a:spcPts val="0"/>
              </a:spcAft>
              <a:buSzPts val="2400"/>
              <a:buChar char="⊳"/>
            </a:pPr>
            <a:endParaRPr/>
          </a:p>
        </p:txBody>
      </p:sp>
      <p:sp>
        <p:nvSpPr>
          <p:cNvPr id="113" name="Google Shape;113;p17"/>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pic>
        <p:nvPicPr>
          <p:cNvPr id="114" name="Google Shape;114;p17"/>
          <p:cNvPicPr preferRelativeResize="0"/>
          <p:nvPr/>
        </p:nvPicPr>
        <p:blipFill>
          <a:blip r:embed="rId3">
            <a:alphaModFix/>
          </a:blip>
          <a:stretch>
            <a:fillRect/>
          </a:stretch>
        </p:blipFill>
        <p:spPr>
          <a:xfrm>
            <a:off x="6095550" y="3211663"/>
            <a:ext cx="2781300" cy="1647825"/>
          </a:xfrm>
          <a:prstGeom prst="rect">
            <a:avLst/>
          </a:prstGeom>
          <a:noFill/>
          <a:ln>
            <a:noFill/>
          </a:ln>
        </p:spPr>
      </p:pic>
      <p:pic>
        <p:nvPicPr>
          <p:cNvPr id="115" name="Google Shape;115;p17"/>
          <p:cNvPicPr preferRelativeResize="0"/>
          <p:nvPr/>
        </p:nvPicPr>
        <p:blipFill>
          <a:blip r:embed="rId4">
            <a:alphaModFix/>
          </a:blip>
          <a:stretch>
            <a:fillRect/>
          </a:stretch>
        </p:blipFill>
        <p:spPr>
          <a:xfrm>
            <a:off x="1708775" y="3000596"/>
            <a:ext cx="3137575" cy="18589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pic>
        <p:nvPicPr>
          <p:cNvPr id="121" name="Google Shape;121;p18"/>
          <p:cNvPicPr preferRelativeResize="0"/>
          <p:nvPr/>
        </p:nvPicPr>
        <p:blipFill>
          <a:blip r:embed="rId3">
            <a:alphaModFix/>
          </a:blip>
          <a:stretch>
            <a:fillRect/>
          </a:stretch>
        </p:blipFill>
        <p:spPr>
          <a:xfrm>
            <a:off x="107450" y="124300"/>
            <a:ext cx="1867825" cy="3420600"/>
          </a:xfrm>
          <a:prstGeom prst="rect">
            <a:avLst/>
          </a:prstGeom>
          <a:noFill/>
          <a:ln>
            <a:noFill/>
          </a:ln>
        </p:spPr>
      </p:pic>
      <p:pic>
        <p:nvPicPr>
          <p:cNvPr id="122" name="Google Shape;122;p18"/>
          <p:cNvPicPr preferRelativeResize="0"/>
          <p:nvPr/>
        </p:nvPicPr>
        <p:blipFill>
          <a:blip r:embed="rId4">
            <a:alphaModFix/>
          </a:blip>
          <a:stretch>
            <a:fillRect/>
          </a:stretch>
        </p:blipFill>
        <p:spPr>
          <a:xfrm>
            <a:off x="2510225" y="1625113"/>
            <a:ext cx="1867825" cy="2868814"/>
          </a:xfrm>
          <a:prstGeom prst="rect">
            <a:avLst/>
          </a:prstGeom>
          <a:noFill/>
          <a:ln>
            <a:noFill/>
          </a:ln>
        </p:spPr>
      </p:pic>
      <p:pic>
        <p:nvPicPr>
          <p:cNvPr id="123" name="Google Shape;123;p18"/>
          <p:cNvPicPr preferRelativeResize="0"/>
          <p:nvPr/>
        </p:nvPicPr>
        <p:blipFill>
          <a:blip r:embed="rId5">
            <a:alphaModFix/>
          </a:blip>
          <a:stretch>
            <a:fillRect/>
          </a:stretch>
        </p:blipFill>
        <p:spPr>
          <a:xfrm>
            <a:off x="6750200" y="1524250"/>
            <a:ext cx="2372150" cy="3070550"/>
          </a:xfrm>
          <a:prstGeom prst="rect">
            <a:avLst/>
          </a:prstGeom>
          <a:noFill/>
          <a:ln>
            <a:noFill/>
          </a:ln>
        </p:spPr>
      </p:pic>
      <p:pic>
        <p:nvPicPr>
          <p:cNvPr id="124" name="Google Shape;124;p18"/>
          <p:cNvPicPr preferRelativeResize="0"/>
          <p:nvPr/>
        </p:nvPicPr>
        <p:blipFill>
          <a:blip r:embed="rId6">
            <a:alphaModFix/>
          </a:blip>
          <a:stretch>
            <a:fillRect/>
          </a:stretch>
        </p:blipFill>
        <p:spPr>
          <a:xfrm>
            <a:off x="4378053" y="335863"/>
            <a:ext cx="2372150" cy="19768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
        <p:nvSpPr>
          <p:cNvPr id="130" name="Google Shape;130;p19"/>
          <p:cNvSpPr txBox="1"/>
          <p:nvPr/>
        </p:nvSpPr>
        <p:spPr>
          <a:xfrm>
            <a:off x="1490675" y="1544400"/>
            <a:ext cx="57747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Bellota Text Light"/>
                <a:ea typeface="Bellota Text Light"/>
                <a:cs typeface="Bellota Text Light"/>
                <a:sym typeface="Bellota Text Light"/>
              </a:rPr>
              <a:t>Have you ever watched a talent show on TV like Strictly Come Dancing?</a:t>
            </a:r>
            <a:endParaRPr sz="2400">
              <a:latin typeface="Bellota Text Light"/>
              <a:ea typeface="Bellota Text Light"/>
              <a:cs typeface="Bellota Text Light"/>
              <a:sym typeface="Bellota Text Light"/>
            </a:endParaRPr>
          </a:p>
          <a:p>
            <a:pPr marL="0" lvl="0" indent="0" algn="l" rtl="0">
              <a:spcBef>
                <a:spcPts val="0"/>
              </a:spcBef>
              <a:spcAft>
                <a:spcPts val="0"/>
              </a:spcAft>
              <a:buNone/>
            </a:pPr>
            <a:endParaRPr sz="2400">
              <a:latin typeface="Bellota Text Light"/>
              <a:ea typeface="Bellota Text Light"/>
              <a:cs typeface="Bellota Text Light"/>
              <a:sym typeface="Bellota Text Light"/>
            </a:endParaRPr>
          </a:p>
          <a:p>
            <a:pPr marL="0" lvl="0" indent="0" algn="l" rtl="0">
              <a:spcBef>
                <a:spcPts val="0"/>
              </a:spcBef>
              <a:spcAft>
                <a:spcPts val="0"/>
              </a:spcAft>
              <a:buNone/>
            </a:pPr>
            <a:r>
              <a:rPr lang="en" sz="2400">
                <a:latin typeface="Bellota Text Light"/>
                <a:ea typeface="Bellota Text Light"/>
                <a:cs typeface="Bellota Text Light"/>
                <a:sym typeface="Bellota Text Light"/>
              </a:rPr>
              <a:t>Do you like shows like that?</a:t>
            </a:r>
            <a:endParaRPr sz="2400">
              <a:latin typeface="Bellota Text Light"/>
              <a:ea typeface="Bellota Text Light"/>
              <a:cs typeface="Bellota Text Light"/>
              <a:sym typeface="Bellota Tex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6" name="Google Shape;136;p20"/>
          <p:cNvSpPr txBox="1">
            <a:spLocks noGrp="1"/>
          </p:cNvSpPr>
          <p:nvPr>
            <p:ph type="body" idx="1"/>
          </p:nvPr>
        </p:nvSpPr>
        <p:spPr>
          <a:xfrm>
            <a:off x="994975" y="1524837"/>
            <a:ext cx="7154100" cy="2805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137" name="Google Shape;137;p2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8</a:t>
            </a:fld>
            <a:endParaRPr/>
          </a:p>
        </p:txBody>
      </p:sp>
      <p:pic>
        <p:nvPicPr>
          <p:cNvPr id="138" name="Google Shape;138;p20" descr="Former Royal Ballet Principal dancer Darcey Bussell performs the Act III solo in Ashton's sparkling ballet, Sylvia. &#10;&#10;Find out more at http://www.roh.org.uk/sylvia&#10;&#10;Frederick Ashton’s delightful full-length classical ballet is a charming feast for the senses, set to Delibes’ marvellous score. Sylvia was Frederick Ashton’s second full-length ballet, created in 1952 as a sparkling showpiece for his muse Margot Fonteyn. Ashton used Delibes’ gorgeous 1876 score – famously beloved by Tchaikovsky, who praised its ‘charm and elegance… its riches in melody, rhythm, harmony’. The ballet fell from the repertory but in 2004 was reconstructed by Christopher Newton for Ashton’s centenary – so rescuing from the archives a seminal work of Ashton’s English style.&#10;&#10;Delibes’ first-rank ballet music inspired Ashton to create some of his most inventive dance imagery. There is a wealth of detail and fun in every character, and in Sylvia herself Ashton created one of the most surprisingly wide-ranging Principal roles. From the powerful huntress of Act I to the artful, witty woman who schemes her escape from pirates, and the rosy bride of the final scene, she emerges as a marvellously layered character – her challenging choreography a test to each new generation of Ashtonians.&#10;&#10;Frederick Ashton created more than one hundred works during his lifetime (1904–88). For further information, please visit www.frederickashton.org.uk.&#10;&#10;This production was recorded live at the Royal Opera House in December 2005.">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sp>
        <p:nvSpPr>
          <p:cNvPr id="144" name="Google Shape;144;p21"/>
          <p:cNvSpPr txBox="1"/>
          <p:nvPr/>
        </p:nvSpPr>
        <p:spPr>
          <a:xfrm>
            <a:off x="1584675" y="1410100"/>
            <a:ext cx="5439000" cy="226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a:latin typeface="Bellota Text Light"/>
                <a:ea typeface="Bellota Text Light"/>
                <a:cs typeface="Bellota Text Light"/>
                <a:sym typeface="Bellota Text Light"/>
              </a:rPr>
              <a:t>Describe Darcey’s dancing and the music that you hear.</a:t>
            </a:r>
            <a:endParaRPr sz="4500">
              <a:latin typeface="Bellota Text Light"/>
              <a:ea typeface="Bellota Text Light"/>
              <a:cs typeface="Bellota Text Light"/>
              <a:sym typeface="Bellota Text Light"/>
            </a:endParaRPr>
          </a:p>
        </p:txBody>
      </p:sp>
    </p:spTree>
  </p:cSld>
  <p:clrMapOvr>
    <a:masterClrMapping/>
  </p:clrMapOvr>
</p:sld>
</file>

<file path=ppt/theme/theme1.xml><?xml version="1.0" encoding="utf-8"?>
<a:theme xmlns:a="http://schemas.openxmlformats.org/drawingml/2006/main" name="Helen template">
  <a:themeElements>
    <a:clrScheme name="Custom 347">
      <a:dk1>
        <a:srgbClr val="2C3C3D"/>
      </a:dk1>
      <a:lt1>
        <a:srgbClr val="FFFFFF"/>
      </a:lt1>
      <a:dk2>
        <a:srgbClr val="718183"/>
      </a:dk2>
      <a:lt2>
        <a:srgbClr val="E3EBE9"/>
      </a:lt2>
      <a:accent1>
        <a:srgbClr val="EE6A8D"/>
      </a:accent1>
      <a:accent2>
        <a:srgbClr val="FAC3B7"/>
      </a:accent2>
      <a:accent3>
        <a:srgbClr val="97C4C7"/>
      </a:accent3>
      <a:accent4>
        <a:srgbClr val="B7C457"/>
      </a:accent4>
      <a:accent5>
        <a:srgbClr val="F6D586"/>
      </a:accent5>
      <a:accent6>
        <a:srgbClr val="93783F"/>
      </a:accent6>
      <a:hlink>
        <a:srgbClr val="06697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Words>
  <Application>Microsoft Office PowerPoint</Application>
  <PresentationFormat>Presentación en pantalla (16:9)</PresentationFormat>
  <Paragraphs>68</Paragraphs>
  <Slides>14</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Vidaloka</vt:lpstr>
      <vt:lpstr>Bellota Text Light</vt:lpstr>
      <vt:lpstr>Parisienne</vt:lpstr>
      <vt:lpstr>Helen template</vt:lpstr>
      <vt:lpstr>Darcey  Bussell Famous British Dancer </vt:lpstr>
      <vt:lpstr>Vocabulary</vt:lpstr>
      <vt:lpstr>Diapositiva 3</vt:lpstr>
      <vt:lpstr>Dance Career</vt:lpstr>
      <vt:lpstr>Life After Dance Career</vt:lpstr>
      <vt:lpstr>Diapositiva 6</vt:lpstr>
      <vt:lpstr>Diapositiva 7</vt:lpstr>
      <vt:lpstr>Diapositiva 8</vt:lpstr>
      <vt:lpstr>Diapositiva 9</vt:lpstr>
      <vt:lpstr>Diapositiva 10</vt:lpstr>
      <vt:lpstr>Health Benefits</vt:lpstr>
      <vt:lpstr>Common Injuries</vt:lpstr>
      <vt:lpstr>Other Types of Dancing</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Darcey  Bussell Famous British Dancer </dc:title>
  <dc:creator>usuario</dc:creator>
  <cp:lastModifiedBy>usuario</cp:lastModifiedBy>
  <cp:revision>1</cp:revision>
  <dcterms:modified xsi:type="dcterms:W3CDTF">2021-05-12T17:26:33Z</dcterms:modified>
</cp:coreProperties>
</file>