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89" r:id="rId1"/>
  </p:sldMasterIdLst>
  <p:notesMasterIdLst>
    <p:notesMasterId r:id="rId17"/>
  </p:notesMasterIdLst>
  <p:sldIdLst>
    <p:sldId id="256" r:id="rId2"/>
    <p:sldId id="257" r:id="rId3"/>
    <p:sldId id="271" r:id="rId4"/>
    <p:sldId id="258" r:id="rId5"/>
    <p:sldId id="268" r:id="rId6"/>
    <p:sldId id="259" r:id="rId7"/>
    <p:sldId id="260" r:id="rId8"/>
    <p:sldId id="261" r:id="rId9"/>
    <p:sldId id="262" r:id="rId10"/>
    <p:sldId id="263" r:id="rId11"/>
    <p:sldId id="264" r:id="rId12"/>
    <p:sldId id="265" r:id="rId13"/>
    <p:sldId id="266" r:id="rId14"/>
    <p:sldId id="267"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6829"/>
    <p:restoredTop sz="93220"/>
  </p:normalViewPr>
  <p:slideViewPr>
    <p:cSldViewPr snapToGrid="0">
      <p:cViewPr varScale="1">
        <p:scale>
          <a:sx n="68" d="100"/>
          <a:sy n="68" d="100"/>
        </p:scale>
        <p:origin x="-336"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89EE6B-D595-624A-9974-F7118DCCEF21}" type="datetimeFigureOut">
              <a:rPr lang="en-US" smtClean="0"/>
              <a:pPr/>
              <a:t>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45E0BF-2B7B-5F4F-9113-38972792C6BA}" type="slidenum">
              <a:rPr lang="en-US" smtClean="0"/>
              <a:pPr/>
              <a:t>‹Nº›</a:t>
            </a:fld>
            <a:endParaRPr lang="en-US"/>
          </a:p>
        </p:txBody>
      </p:sp>
    </p:spTree>
    <p:extLst>
      <p:ext uri="{BB962C8B-B14F-4D97-AF65-F5344CB8AC3E}">
        <p14:creationId xmlns:p14="http://schemas.microsoft.com/office/powerpoint/2010/main" xmlns="" val="3474817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one stands out the most to you? Why?</a:t>
            </a:r>
          </a:p>
          <a:p>
            <a:r>
              <a:rPr lang="en-US" dirty="0"/>
              <a:t>Which do you like the most?</a:t>
            </a:r>
          </a:p>
        </p:txBody>
      </p:sp>
      <p:sp>
        <p:nvSpPr>
          <p:cNvPr id="4" name="Slide Number Placeholder 3"/>
          <p:cNvSpPr>
            <a:spLocks noGrp="1"/>
          </p:cNvSpPr>
          <p:nvPr>
            <p:ph type="sldNum" sz="quarter" idx="5"/>
          </p:nvPr>
        </p:nvSpPr>
        <p:spPr/>
        <p:txBody>
          <a:bodyPr/>
          <a:lstStyle/>
          <a:p>
            <a:fld id="{3145E0BF-2B7B-5F4F-9113-38972792C6BA}" type="slidenum">
              <a:rPr lang="en-US" smtClean="0"/>
              <a:pPr/>
              <a:t>15</a:t>
            </a:fld>
            <a:endParaRPr lang="en-US"/>
          </a:p>
        </p:txBody>
      </p:sp>
    </p:spTree>
    <p:extLst>
      <p:ext uri="{BB962C8B-B14F-4D97-AF65-F5344CB8AC3E}">
        <p14:creationId xmlns:p14="http://schemas.microsoft.com/office/powerpoint/2010/main" xmlns="" val="2832960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2EC436-EB38-3AA0-9ECE-968BA44D6ED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xmlns="" id="{1C56C31D-232E-EBA0-522F-64B3126812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xmlns="" id="{E4AA59CF-89D0-E682-5088-65827CEBCFC6}"/>
              </a:ext>
            </a:extLst>
          </p:cNvPr>
          <p:cNvSpPr>
            <a:spLocks noGrp="1"/>
          </p:cNvSpPr>
          <p:nvPr>
            <p:ph type="dt" sz="half" idx="10"/>
          </p:nvPr>
        </p:nvSpPr>
        <p:spPr/>
        <p:txBody>
          <a:bodyPr/>
          <a:lstStyle/>
          <a:p>
            <a:fld id="{DDA51639-B2D6-4652-B8C3-1B4C224A7BAF}" type="datetimeFigureOut">
              <a:rPr lang="en-US" smtClean="0"/>
              <a:pPr/>
              <a:t>2/1/2024</a:t>
            </a:fld>
            <a:endParaRPr lang="en-US" dirty="0"/>
          </a:p>
        </p:txBody>
      </p:sp>
      <p:sp>
        <p:nvSpPr>
          <p:cNvPr id="5" name="Footer Placeholder 4">
            <a:extLst>
              <a:ext uri="{FF2B5EF4-FFF2-40B4-BE49-F238E27FC236}">
                <a16:creationId xmlns:a16="http://schemas.microsoft.com/office/drawing/2014/main" xmlns="" id="{2EBA5427-F1EF-0B60-695C-6FD20EF4272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2D9B8E62-FCA4-20E5-EC59-50FA9E01192B}"/>
              </a:ext>
            </a:extLst>
          </p:cNvPr>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xmlns="" val="1237934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4FE584-94C0-AEE7-F7D2-AFB1B38C45B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F643FD28-7ED8-CD91-625A-5E25562A810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EA701EF4-1D54-92DD-4892-F0F2111F075A}"/>
              </a:ext>
            </a:extLst>
          </p:cNvPr>
          <p:cNvSpPr>
            <a:spLocks noGrp="1"/>
          </p:cNvSpPr>
          <p:nvPr>
            <p:ph type="dt" sz="half" idx="10"/>
          </p:nvPr>
        </p:nvSpPr>
        <p:spPr/>
        <p:txBody>
          <a:bodyPr/>
          <a:lstStyle/>
          <a:p>
            <a:fld id="{D11A6AA8-A04B-4104-9AE2-BD48D340E27F}" type="datetimeFigureOut">
              <a:rPr lang="en-US" smtClean="0"/>
              <a:pPr/>
              <a:t>2/1/2024</a:t>
            </a:fld>
            <a:endParaRPr lang="en-US" dirty="0"/>
          </a:p>
        </p:txBody>
      </p:sp>
      <p:sp>
        <p:nvSpPr>
          <p:cNvPr id="5" name="Footer Placeholder 4">
            <a:extLst>
              <a:ext uri="{FF2B5EF4-FFF2-40B4-BE49-F238E27FC236}">
                <a16:creationId xmlns:a16="http://schemas.microsoft.com/office/drawing/2014/main" xmlns="" id="{968B64B4-9066-AC9D-3D6E-F6F250B91AB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4009A742-01F1-3828-AAA2-38BA787ADDE7}"/>
              </a:ext>
            </a:extLst>
          </p:cNvPr>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xmlns="" val="2315871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E099777-3E78-0327-59A8-C935F16E0B7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A52A27D8-A39E-50E1-D81F-6314A27730B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49600D73-E730-32D5-79C1-9A0D44198C08}"/>
              </a:ext>
            </a:extLst>
          </p:cNvPr>
          <p:cNvSpPr>
            <a:spLocks noGrp="1"/>
          </p:cNvSpPr>
          <p:nvPr>
            <p:ph type="dt" sz="half" idx="10"/>
          </p:nvPr>
        </p:nvSpPr>
        <p:spPr/>
        <p:txBody>
          <a:bodyPr/>
          <a:lstStyle/>
          <a:p>
            <a:fld id="{B4E0BF79-FAC6-4A96-8DE1-F7B82E2E1652}" type="datetimeFigureOut">
              <a:rPr lang="en-US" smtClean="0"/>
              <a:pPr/>
              <a:t>2/1/2024</a:t>
            </a:fld>
            <a:endParaRPr lang="en-US" dirty="0"/>
          </a:p>
        </p:txBody>
      </p:sp>
      <p:sp>
        <p:nvSpPr>
          <p:cNvPr id="5" name="Footer Placeholder 4">
            <a:extLst>
              <a:ext uri="{FF2B5EF4-FFF2-40B4-BE49-F238E27FC236}">
                <a16:creationId xmlns:a16="http://schemas.microsoft.com/office/drawing/2014/main" xmlns="" id="{D01E80D3-62FC-7195-1597-C00EB751C3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57AF109C-3B0C-C2DB-B946-D31BD14B7FBD}"/>
              </a:ext>
            </a:extLst>
          </p:cNvPr>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xmlns="" val="4150069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12CD16-B407-2312-879C-84569E89D2D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C4A8E00E-D51E-9FF3-ADA6-94B241104A3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6225F114-5230-BFAA-77E8-C9A3287B8A79}"/>
              </a:ext>
            </a:extLst>
          </p:cNvPr>
          <p:cNvSpPr>
            <a:spLocks noGrp="1"/>
          </p:cNvSpPr>
          <p:nvPr>
            <p:ph type="dt" sz="half" idx="10"/>
          </p:nvPr>
        </p:nvSpPr>
        <p:spPr/>
        <p:txBody>
          <a:bodyPr/>
          <a:lstStyle/>
          <a:p>
            <a:fld id="{82FF5DD9-2C52-442D-92E2-8072C0C3D7CD}" type="datetimeFigureOut">
              <a:rPr lang="en-US" smtClean="0"/>
              <a:pPr/>
              <a:t>2/1/2024</a:t>
            </a:fld>
            <a:endParaRPr lang="en-US" dirty="0"/>
          </a:p>
        </p:txBody>
      </p:sp>
      <p:sp>
        <p:nvSpPr>
          <p:cNvPr id="5" name="Footer Placeholder 4">
            <a:extLst>
              <a:ext uri="{FF2B5EF4-FFF2-40B4-BE49-F238E27FC236}">
                <a16:creationId xmlns:a16="http://schemas.microsoft.com/office/drawing/2014/main" xmlns="" id="{3A4C0A3F-28A0-CB4D-591E-575043635CF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91C57210-AD74-75FF-D7D0-FA04156C2D56}"/>
              </a:ext>
            </a:extLst>
          </p:cNvPr>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xmlns="" val="1102420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92D477-E74D-F747-BF1B-3EE277A49AC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xmlns="" id="{A22BE923-C7DD-304D-DE44-B1D73722587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EDBDE5B6-FA08-437F-EC8D-DCF68A0CA0F1}"/>
              </a:ext>
            </a:extLst>
          </p:cNvPr>
          <p:cNvSpPr>
            <a:spLocks noGrp="1"/>
          </p:cNvSpPr>
          <p:nvPr>
            <p:ph type="dt" sz="half" idx="10"/>
          </p:nvPr>
        </p:nvSpPr>
        <p:spPr/>
        <p:txBody>
          <a:bodyPr/>
          <a:lstStyle/>
          <a:p>
            <a:fld id="{C44961B7-6B89-48AB-966F-622E2788EECC}" type="datetimeFigureOut">
              <a:rPr lang="en-US" smtClean="0"/>
              <a:pPr/>
              <a:t>2/1/2024</a:t>
            </a:fld>
            <a:endParaRPr lang="en-US" dirty="0"/>
          </a:p>
        </p:txBody>
      </p:sp>
      <p:sp>
        <p:nvSpPr>
          <p:cNvPr id="5" name="Footer Placeholder 4">
            <a:extLst>
              <a:ext uri="{FF2B5EF4-FFF2-40B4-BE49-F238E27FC236}">
                <a16:creationId xmlns:a16="http://schemas.microsoft.com/office/drawing/2014/main" xmlns="" id="{F215CDEE-C211-9205-026B-CB109C0A470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D80BBB7B-03C5-317C-1BBD-51A40BC65E87}"/>
              </a:ext>
            </a:extLst>
          </p:cNvPr>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xmlns="" val="411269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C79E22-6220-8451-3C44-C6FDACFBB6D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76E8C657-4E01-0251-13B4-821DD7F967F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xmlns="" id="{7310A1DD-BB96-8D76-6FC0-0704045B436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xmlns="" id="{D39FDE3C-0496-8C5B-908F-2A156D3769C9}"/>
              </a:ext>
            </a:extLst>
          </p:cNvPr>
          <p:cNvSpPr>
            <a:spLocks noGrp="1"/>
          </p:cNvSpPr>
          <p:nvPr>
            <p:ph type="dt" sz="half" idx="10"/>
          </p:nvPr>
        </p:nvSpPr>
        <p:spPr/>
        <p:txBody>
          <a:bodyPr/>
          <a:lstStyle/>
          <a:p>
            <a:fld id="{DBD3D6FB-79CC-4683-A046-BBE785BA1BED}" type="datetimeFigureOut">
              <a:rPr lang="en-US" smtClean="0"/>
              <a:pPr/>
              <a:t>2/1/2024</a:t>
            </a:fld>
            <a:endParaRPr lang="en-US" dirty="0"/>
          </a:p>
        </p:txBody>
      </p:sp>
      <p:sp>
        <p:nvSpPr>
          <p:cNvPr id="6" name="Footer Placeholder 5">
            <a:extLst>
              <a:ext uri="{FF2B5EF4-FFF2-40B4-BE49-F238E27FC236}">
                <a16:creationId xmlns:a16="http://schemas.microsoft.com/office/drawing/2014/main" xmlns="" id="{B7D20FBE-2809-6F72-BD3A-5C831BDEDA3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10170631-2D55-0B16-6231-D71779463910}"/>
              </a:ext>
            </a:extLst>
          </p:cNvPr>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xmlns="" val="2790408355"/>
      </p:ext>
    </p:extLst>
  </p:cSld>
  <p:clrMapOvr>
    <a:masterClrMapping/>
  </p:clrMapOvr>
  <p:extLst>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A21F6A-A144-3802-636C-22A82CC4C0B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3C5B613E-FBA3-F7F5-65B4-EA0EE653B3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EFFF76CA-F4A2-0BD4-2DF6-A57E819B834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xmlns="" id="{66042B43-B94E-3C85-06DC-2FB65438CD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BF9B03D2-FD92-5C78-1EBA-EBB1F66A77C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xmlns="" id="{74D9AFDE-41F2-410F-151C-23F89AEEAE34}"/>
              </a:ext>
            </a:extLst>
          </p:cNvPr>
          <p:cNvSpPr>
            <a:spLocks noGrp="1"/>
          </p:cNvSpPr>
          <p:nvPr>
            <p:ph type="dt" sz="half" idx="10"/>
          </p:nvPr>
        </p:nvSpPr>
        <p:spPr/>
        <p:txBody>
          <a:bodyPr/>
          <a:lstStyle/>
          <a:p>
            <a:fld id="{CBC48EC7-AF6A-48D3-8284-14BACBEBDD84}" type="datetimeFigureOut">
              <a:rPr lang="en-US" smtClean="0"/>
              <a:pPr/>
              <a:t>2/1/2024</a:t>
            </a:fld>
            <a:endParaRPr lang="en-US" dirty="0"/>
          </a:p>
        </p:txBody>
      </p:sp>
      <p:sp>
        <p:nvSpPr>
          <p:cNvPr id="8" name="Footer Placeholder 7">
            <a:extLst>
              <a:ext uri="{FF2B5EF4-FFF2-40B4-BE49-F238E27FC236}">
                <a16:creationId xmlns:a16="http://schemas.microsoft.com/office/drawing/2014/main" xmlns="" id="{A976C897-5B43-3B0B-4947-C0909CCCC23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4A50CBC3-B1B2-F489-D858-5377414E9CB2}"/>
              </a:ext>
            </a:extLst>
          </p:cNvPr>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xmlns="" val="3031068658"/>
      </p:ext>
    </p:extLst>
  </p:cSld>
  <p:clrMapOvr>
    <a:masterClrMapping/>
  </p:clrMapOvr>
  <p:hf sldNum="0" hdr="0" ftr="0" dt="0"/>
  <p:extLst>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30FFBA-90C5-3F2F-30A0-0F22CAD860B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xmlns="" id="{57F8B2BE-4A7A-938E-744E-AAE2C54D1035}"/>
              </a:ext>
            </a:extLst>
          </p:cNvPr>
          <p:cNvSpPr>
            <a:spLocks noGrp="1"/>
          </p:cNvSpPr>
          <p:nvPr>
            <p:ph type="dt" sz="half" idx="10"/>
          </p:nvPr>
        </p:nvSpPr>
        <p:spPr/>
        <p:txBody>
          <a:bodyPr/>
          <a:lstStyle/>
          <a:p>
            <a:fld id="{10B90D90-AA62-404D-A741-635B4370F9CB}" type="datetimeFigureOut">
              <a:rPr lang="en-US" smtClean="0"/>
              <a:pPr/>
              <a:t>2/1/2024</a:t>
            </a:fld>
            <a:endParaRPr lang="en-US" dirty="0"/>
          </a:p>
        </p:txBody>
      </p:sp>
      <p:sp>
        <p:nvSpPr>
          <p:cNvPr id="4" name="Footer Placeholder 3">
            <a:extLst>
              <a:ext uri="{FF2B5EF4-FFF2-40B4-BE49-F238E27FC236}">
                <a16:creationId xmlns:a16="http://schemas.microsoft.com/office/drawing/2014/main" xmlns="" id="{36B436DE-1995-2B7D-FDD6-8F14399D3C4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74B7B3C7-036A-253C-9C86-D25302AE6CAD}"/>
              </a:ext>
            </a:extLst>
          </p:cNvPr>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xmlns="" val="4234204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4CD7B52-F905-24C4-D867-B2B3BA927F61}"/>
              </a:ext>
            </a:extLst>
          </p:cNvPr>
          <p:cNvSpPr>
            <a:spLocks noGrp="1"/>
          </p:cNvSpPr>
          <p:nvPr>
            <p:ph type="dt" sz="half" idx="10"/>
          </p:nvPr>
        </p:nvSpPr>
        <p:spPr/>
        <p:txBody>
          <a:bodyPr/>
          <a:lstStyle/>
          <a:p>
            <a:fld id="{A57002E4-6836-46D1-9DBB-3C27C0DD3A89}" type="datetimeFigureOut">
              <a:rPr lang="en-US" smtClean="0"/>
              <a:pPr/>
              <a:t>2/1/2024</a:t>
            </a:fld>
            <a:endParaRPr lang="en-US" dirty="0"/>
          </a:p>
        </p:txBody>
      </p:sp>
      <p:sp>
        <p:nvSpPr>
          <p:cNvPr id="3" name="Footer Placeholder 2">
            <a:extLst>
              <a:ext uri="{FF2B5EF4-FFF2-40B4-BE49-F238E27FC236}">
                <a16:creationId xmlns:a16="http://schemas.microsoft.com/office/drawing/2014/main" xmlns="" id="{4A2B99C6-CB37-7384-F192-29229498F1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830F1FC8-F739-5E31-B136-DD12709D50A6}"/>
              </a:ext>
            </a:extLst>
          </p:cNvPr>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xmlns="" val="808425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30E967-45C1-D418-FC1D-FE9991C953D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3025733A-1D79-DBD5-3D26-04C6CFC717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xmlns="" id="{825402CF-7E5D-86F7-8ADD-E1545F4480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1A288EE0-092C-182A-6E0D-ADF1C5D5E6CE}"/>
              </a:ext>
            </a:extLst>
          </p:cNvPr>
          <p:cNvSpPr>
            <a:spLocks noGrp="1"/>
          </p:cNvSpPr>
          <p:nvPr>
            <p:ph type="dt" sz="half" idx="10"/>
          </p:nvPr>
        </p:nvSpPr>
        <p:spPr/>
        <p:txBody>
          <a:bodyPr/>
          <a:lstStyle/>
          <a:p>
            <a:fld id="{1CF131DD-A141-4471-BCF9-C6073EDD7E20}" type="datetimeFigureOut">
              <a:rPr lang="en-US" smtClean="0"/>
              <a:pPr/>
              <a:t>2/1/2024</a:t>
            </a:fld>
            <a:endParaRPr lang="en-US" dirty="0"/>
          </a:p>
        </p:txBody>
      </p:sp>
      <p:sp>
        <p:nvSpPr>
          <p:cNvPr id="6" name="Footer Placeholder 5">
            <a:extLst>
              <a:ext uri="{FF2B5EF4-FFF2-40B4-BE49-F238E27FC236}">
                <a16:creationId xmlns:a16="http://schemas.microsoft.com/office/drawing/2014/main" xmlns="" id="{45FCC7F1-D543-97D2-5B2B-782ABC44BC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85385D81-99A2-CFCD-8B07-4D4D03B59114}"/>
              </a:ext>
            </a:extLst>
          </p:cNvPr>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xmlns="" val="4187725380"/>
      </p:ext>
    </p:extLst>
  </p:cSld>
  <p:clrMapOvr>
    <a:masterClrMapping/>
  </p:clrMapOvr>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9FE52E-0302-93FF-0D0C-7F2E2504612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xmlns="" id="{C6EB5FAD-5F12-4F91-856B-A04D9925CA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D4816780-94DC-5402-0D9C-4D9E1EAF4E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4E04796A-51A4-88A2-C259-25614C3EB10C}"/>
              </a:ext>
            </a:extLst>
          </p:cNvPr>
          <p:cNvSpPr>
            <a:spLocks noGrp="1"/>
          </p:cNvSpPr>
          <p:nvPr>
            <p:ph type="dt" sz="half" idx="10"/>
          </p:nvPr>
        </p:nvSpPr>
        <p:spPr/>
        <p:txBody>
          <a:bodyPr/>
          <a:lstStyle/>
          <a:p>
            <a:fld id="{CBC48EC7-AF6A-48D3-8284-14BACBEBDD84}" type="datetimeFigureOut">
              <a:rPr lang="en-US" smtClean="0"/>
              <a:pPr/>
              <a:t>2/1/2024</a:t>
            </a:fld>
            <a:endParaRPr lang="en-US" dirty="0"/>
          </a:p>
        </p:txBody>
      </p:sp>
      <p:sp>
        <p:nvSpPr>
          <p:cNvPr id="6" name="Footer Placeholder 5">
            <a:extLst>
              <a:ext uri="{FF2B5EF4-FFF2-40B4-BE49-F238E27FC236}">
                <a16:creationId xmlns:a16="http://schemas.microsoft.com/office/drawing/2014/main" xmlns="" id="{A8CDF692-13D5-3B90-738E-29B24417DA9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6F0B9E6A-F375-E962-75B3-AFA7050F7CA8}"/>
              </a:ext>
            </a:extLst>
          </p:cNvPr>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xmlns="" val="187464951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8B77249-5A2B-7C00-FA23-773CEAF95B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36BB1783-4BDF-3E07-A579-3576CAB2A7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9FA79DE2-355B-D8EE-8812-4DF08BA810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BC48EC7-AF6A-48D3-8284-14BACBEBDD84}" type="datetimeFigureOut">
              <a:rPr lang="en-US" smtClean="0"/>
              <a:pPr/>
              <a:t>2/1/2024</a:t>
            </a:fld>
            <a:endParaRPr lang="en-US" dirty="0"/>
          </a:p>
        </p:txBody>
      </p:sp>
      <p:sp>
        <p:nvSpPr>
          <p:cNvPr id="5" name="Footer Placeholder 4">
            <a:extLst>
              <a:ext uri="{FF2B5EF4-FFF2-40B4-BE49-F238E27FC236}">
                <a16:creationId xmlns:a16="http://schemas.microsoft.com/office/drawing/2014/main" xmlns="" id="{84C97D75-6FF4-5CDE-27C7-F6C6446E41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xmlns="" id="{48759144-037B-ADAA-48AF-5DCB5C8BF8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xmlns="" val="2043816407"/>
      </p:ext>
    </p:extLst>
  </p:cSld>
  <p:clrMap bg1="lt1" tx1="dk1" bg2="lt2" tx2="dk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2.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PXhHqQMsHq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xmlns="" id="{B7BD7FCF-A254-4A97-A15C-319B676226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Freeform: Shape 1034">
            <a:extLst>
              <a:ext uri="{FF2B5EF4-FFF2-40B4-BE49-F238E27FC236}">
                <a16:creationId xmlns:a16="http://schemas.microsoft.com/office/drawing/2014/main" xmlns="" id="{52FFAF72-6204-4676-9C6F-9A4CC4D918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24E8B0E3-F337-BB92-9AC9-EE758E4003D8}"/>
              </a:ext>
            </a:extLst>
          </p:cNvPr>
          <p:cNvSpPr>
            <a:spLocks noGrp="1"/>
          </p:cNvSpPr>
          <p:nvPr>
            <p:ph type="ctrTitle"/>
          </p:nvPr>
        </p:nvSpPr>
        <p:spPr>
          <a:xfrm>
            <a:off x="643468" y="643467"/>
            <a:ext cx="4620584" cy="4567137"/>
          </a:xfrm>
        </p:spPr>
        <p:txBody>
          <a:bodyPr>
            <a:normAutofit/>
          </a:bodyPr>
          <a:lstStyle/>
          <a:p>
            <a:pPr algn="l"/>
            <a:r>
              <a:rPr lang="en-US" sz="4400" dirty="0"/>
              <a:t>Francisco Goya</a:t>
            </a:r>
          </a:p>
        </p:txBody>
      </p:sp>
      <p:pic>
        <p:nvPicPr>
          <p:cNvPr id="1028" name="Picture 4" descr="Francisco de Goya - Wikipedia, la enciclopedia libre">
            <a:extLst>
              <a:ext uri="{FF2B5EF4-FFF2-40B4-BE49-F238E27FC236}">
                <a16:creationId xmlns:a16="http://schemas.microsoft.com/office/drawing/2014/main" xmlns="" id="{650B68CE-B6E6-F3E4-CEB3-5796F752EBD7}"/>
              </a:ext>
            </a:extLst>
          </p:cNvPr>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6821111" y="643467"/>
            <a:ext cx="4512563" cy="557106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46443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161B6D-B589-361F-369E-C4B8EC536A0A}"/>
              </a:ext>
            </a:extLst>
          </p:cNvPr>
          <p:cNvSpPr>
            <a:spLocks noGrp="1"/>
          </p:cNvSpPr>
          <p:nvPr>
            <p:ph type="title"/>
          </p:nvPr>
        </p:nvSpPr>
        <p:spPr/>
        <p:txBody>
          <a:bodyPr/>
          <a:lstStyle/>
          <a:p>
            <a:r>
              <a:rPr lang="en-US" i="1" dirty="0"/>
              <a:t>‘The Parasol’ [c. 1777]</a:t>
            </a:r>
          </a:p>
        </p:txBody>
      </p:sp>
      <p:sp>
        <p:nvSpPr>
          <p:cNvPr id="3" name="Content Placeholder 2">
            <a:extLst>
              <a:ext uri="{FF2B5EF4-FFF2-40B4-BE49-F238E27FC236}">
                <a16:creationId xmlns:a16="http://schemas.microsoft.com/office/drawing/2014/main" xmlns="" id="{AA72607F-AFF5-EC93-951D-68AD0C0FCFFE}"/>
              </a:ext>
            </a:extLst>
          </p:cNvPr>
          <p:cNvSpPr>
            <a:spLocks noGrp="1"/>
          </p:cNvSpPr>
          <p:nvPr>
            <p:ph idx="1"/>
          </p:nvPr>
        </p:nvSpPr>
        <p:spPr>
          <a:xfrm>
            <a:off x="838200" y="1484416"/>
            <a:ext cx="10515600" cy="5008459"/>
          </a:xfrm>
        </p:spPr>
        <p:txBody>
          <a:bodyPr>
            <a:normAutofit fontScale="92500" lnSpcReduction="10000"/>
          </a:bodyPr>
          <a:lstStyle/>
          <a:p>
            <a:pPr>
              <a:lnSpc>
                <a:spcPct val="150000"/>
              </a:lnSpc>
            </a:pPr>
            <a:r>
              <a:rPr lang="en-US" dirty="0"/>
              <a:t>Currently located in the Museo del Prado but was originally painted to be placed in the Royal Palace of El Pardo</a:t>
            </a:r>
          </a:p>
          <a:p>
            <a:pPr>
              <a:lnSpc>
                <a:spcPct val="150000"/>
              </a:lnSpc>
            </a:pPr>
            <a:r>
              <a:rPr lang="en-US" dirty="0"/>
              <a:t>The painting was made at the time for the Prince and Princess of Asturias, who later became King Charles IV and Maria Luisa of Parma</a:t>
            </a:r>
          </a:p>
          <a:p>
            <a:pPr>
              <a:lnSpc>
                <a:spcPct val="150000"/>
              </a:lnSpc>
            </a:pPr>
            <a:r>
              <a:rPr lang="en-US" dirty="0"/>
              <a:t>The Queen wanted to decorate the rooms with cheerful scenes</a:t>
            </a:r>
          </a:p>
          <a:p>
            <a:pPr>
              <a:lnSpc>
                <a:spcPct val="150000"/>
              </a:lnSpc>
            </a:pPr>
            <a:r>
              <a:rPr lang="en-US" dirty="0"/>
              <a:t>The painting has the characters in the foreground reflecting the classical Italian style of painting and depicts a </a:t>
            </a:r>
            <a:r>
              <a:rPr lang="en-US"/>
              <a:t>young woman </a:t>
            </a:r>
            <a:r>
              <a:rPr lang="en-US" dirty="0"/>
              <a:t>with a dog, and a man holding a parasol above her head</a:t>
            </a:r>
          </a:p>
        </p:txBody>
      </p:sp>
    </p:spTree>
    <p:extLst>
      <p:ext uri="{BB962C8B-B14F-4D97-AF65-F5344CB8AC3E}">
        <p14:creationId xmlns:p14="http://schemas.microsoft.com/office/powerpoint/2010/main" xmlns="" val="2410843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he Parasol - Wikipedia">
            <a:extLst>
              <a:ext uri="{FF2B5EF4-FFF2-40B4-BE49-F238E27FC236}">
                <a16:creationId xmlns:a16="http://schemas.microsoft.com/office/drawing/2014/main" xmlns="" id="{9B19E135-DE80-FD65-4B86-6A3CDFCE9FD0}"/>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04092" y="39579"/>
            <a:ext cx="9783815" cy="677884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3261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EDC2B2-6590-2A21-E2B6-08D18D57548C}"/>
              </a:ext>
            </a:extLst>
          </p:cNvPr>
          <p:cNvSpPr>
            <a:spLocks noGrp="1"/>
          </p:cNvSpPr>
          <p:nvPr>
            <p:ph type="title"/>
          </p:nvPr>
        </p:nvSpPr>
        <p:spPr>
          <a:xfrm>
            <a:off x="838200" y="0"/>
            <a:ext cx="10515600" cy="1325563"/>
          </a:xfrm>
        </p:spPr>
        <p:txBody>
          <a:bodyPr/>
          <a:lstStyle/>
          <a:p>
            <a:r>
              <a:rPr lang="en-US" dirty="0"/>
              <a:t>'Saturn Devouring His Son’ [c. 1820 – 1823]</a:t>
            </a:r>
          </a:p>
        </p:txBody>
      </p:sp>
      <p:pic>
        <p:nvPicPr>
          <p:cNvPr id="6146" name="Picture 2" descr="undefined">
            <a:extLst>
              <a:ext uri="{FF2B5EF4-FFF2-40B4-BE49-F238E27FC236}">
                <a16:creationId xmlns:a16="http://schemas.microsoft.com/office/drawing/2014/main" xmlns="" id="{C30E6B9B-8D08-6C00-DE5E-1340A89E6222}"/>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73971" y="902060"/>
            <a:ext cx="3244057" cy="59559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74520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7360A1-D527-68B2-DED4-E5CD0A495B44}"/>
              </a:ext>
            </a:extLst>
          </p:cNvPr>
          <p:cNvSpPr>
            <a:spLocks noGrp="1"/>
          </p:cNvSpPr>
          <p:nvPr>
            <p:ph type="title"/>
          </p:nvPr>
        </p:nvSpPr>
        <p:spPr/>
        <p:txBody>
          <a:bodyPr/>
          <a:lstStyle/>
          <a:p>
            <a:r>
              <a:rPr lang="en-US" dirty="0"/>
              <a:t>'Saturn Devouring His Son’ [c. 1820 – 1823]</a:t>
            </a:r>
          </a:p>
        </p:txBody>
      </p:sp>
      <p:sp>
        <p:nvSpPr>
          <p:cNvPr id="3" name="Content Placeholder 2">
            <a:extLst>
              <a:ext uri="{FF2B5EF4-FFF2-40B4-BE49-F238E27FC236}">
                <a16:creationId xmlns:a16="http://schemas.microsoft.com/office/drawing/2014/main" xmlns="" id="{8F2C1630-3DAC-D53D-E949-8CCE5855D285}"/>
              </a:ext>
            </a:extLst>
          </p:cNvPr>
          <p:cNvSpPr>
            <a:spLocks noGrp="1"/>
          </p:cNvSpPr>
          <p:nvPr>
            <p:ph idx="1"/>
          </p:nvPr>
        </p:nvSpPr>
        <p:spPr>
          <a:xfrm>
            <a:off x="838200" y="1496291"/>
            <a:ext cx="10515600" cy="4996584"/>
          </a:xfrm>
        </p:spPr>
        <p:txBody>
          <a:bodyPr>
            <a:normAutofit fontScale="85000" lnSpcReduction="10000"/>
          </a:bodyPr>
          <a:lstStyle/>
          <a:p>
            <a:pPr>
              <a:lnSpc>
                <a:spcPct val="150000"/>
              </a:lnSpc>
            </a:pPr>
            <a:r>
              <a:rPr lang="en-US" sz="2400" dirty="0"/>
              <a:t>Saturn devouring his son is part of a 14-piece collection known as the ‘Black Paintings’ that Goya painted directly onto the walls of his house between 1820 and 1823</a:t>
            </a:r>
          </a:p>
          <a:p>
            <a:pPr>
              <a:lnSpc>
                <a:spcPct val="150000"/>
              </a:lnSpc>
            </a:pPr>
            <a:r>
              <a:rPr lang="en-US" sz="2400" dirty="0"/>
              <a:t>Many believe that these paintings reflect his state of mind after witnessing the violence and terror of war </a:t>
            </a:r>
          </a:p>
          <a:p>
            <a:pPr>
              <a:lnSpc>
                <a:spcPct val="150000"/>
              </a:lnSpc>
            </a:pPr>
            <a:r>
              <a:rPr lang="en-US" sz="2400" dirty="0"/>
              <a:t>Goya depicts a large figure potentially the Roman God Saturn eating an object which resembles a human, various interpretations have been made such as conflict between young and old, the wrath of God and an allegory of the situation of war and revolution in Spain</a:t>
            </a:r>
          </a:p>
          <a:p>
            <a:pPr>
              <a:lnSpc>
                <a:spcPct val="150000"/>
              </a:lnSpc>
            </a:pPr>
            <a:r>
              <a:rPr lang="en-US" sz="2400" dirty="0"/>
              <a:t>Guillermo del Toro has said that this painting was the inspiration for the character ‘The Pale Man’ in </a:t>
            </a:r>
            <a:r>
              <a:rPr lang="en-US" sz="2400" i="1" dirty="0"/>
              <a:t>Pan’s Labyrinth</a:t>
            </a:r>
          </a:p>
        </p:txBody>
      </p:sp>
    </p:spTree>
    <p:extLst>
      <p:ext uri="{BB962C8B-B14F-4D97-AF65-F5344CB8AC3E}">
        <p14:creationId xmlns:p14="http://schemas.microsoft.com/office/powerpoint/2010/main" xmlns="" val="147679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defined">
            <a:extLst>
              <a:ext uri="{FF2B5EF4-FFF2-40B4-BE49-F238E27FC236}">
                <a16:creationId xmlns:a16="http://schemas.microsoft.com/office/drawing/2014/main" xmlns="" id="{A1C96FD9-6AA5-A132-D8B1-B9AB16549382}"/>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37482" y="-27074"/>
            <a:ext cx="3807502" cy="69903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56071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he Third of May 1808 - Wikipedia">
            <a:extLst>
              <a:ext uri="{FF2B5EF4-FFF2-40B4-BE49-F238E27FC236}">
                <a16:creationId xmlns:a16="http://schemas.microsoft.com/office/drawing/2014/main" xmlns="" id="{1A5AE9D2-1978-B49D-D298-D8F3D8DB8CCC}"/>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81747"/>
            <a:ext cx="4857900" cy="3752885"/>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undefined">
            <a:extLst>
              <a:ext uri="{FF2B5EF4-FFF2-40B4-BE49-F238E27FC236}">
                <a16:creationId xmlns:a16="http://schemas.microsoft.com/office/drawing/2014/main" xmlns="" id="{F868E2CD-FF57-000F-2B4D-5253E3A2D028}"/>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857900" y="-32023"/>
            <a:ext cx="3807502" cy="6990399"/>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1" descr="A person sleeping on a table surrounded by bats&#10;&#10;Description automatically generated">
            <a:extLst>
              <a:ext uri="{FF2B5EF4-FFF2-40B4-BE49-F238E27FC236}">
                <a16:creationId xmlns:a16="http://schemas.microsoft.com/office/drawing/2014/main" xmlns="" id="{6FC63216-DBDB-2DAF-B6C5-0A8D91B752E2}"/>
              </a:ext>
            </a:extLst>
          </p:cNvPr>
          <p:cNvPicPr>
            <a:picLocks noChangeAspect="1"/>
          </p:cNvPicPr>
          <p:nvPr/>
        </p:nvPicPr>
        <p:blipFill>
          <a:blip r:embed="rId5"/>
          <a:stretch>
            <a:fillRect/>
          </a:stretch>
        </p:blipFill>
        <p:spPr>
          <a:xfrm>
            <a:off x="8665402" y="832062"/>
            <a:ext cx="3623915" cy="5478152"/>
          </a:xfrm>
          <a:prstGeom prst="rect">
            <a:avLst/>
          </a:prstGeom>
        </p:spPr>
      </p:pic>
      <p:pic>
        <p:nvPicPr>
          <p:cNvPr id="3" name="Picture 2" descr="The Parasol - Wikipedia">
            <a:extLst>
              <a:ext uri="{FF2B5EF4-FFF2-40B4-BE49-F238E27FC236}">
                <a16:creationId xmlns:a16="http://schemas.microsoft.com/office/drawing/2014/main" xmlns="" id="{ACFE2050-5B94-810E-8746-9E169F8FBA79}"/>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38281" y="3571138"/>
            <a:ext cx="4996181" cy="346166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a:extLst>
              <a:ext uri="{FF2B5EF4-FFF2-40B4-BE49-F238E27FC236}">
                <a16:creationId xmlns:a16="http://schemas.microsoft.com/office/drawing/2014/main" xmlns="" id="{FC8A27D3-12A2-0471-4B29-085EC210B25D}"/>
              </a:ext>
            </a:extLst>
          </p:cNvPr>
          <p:cNvSpPr txBox="1"/>
          <p:nvPr/>
        </p:nvSpPr>
        <p:spPr>
          <a:xfrm>
            <a:off x="20543" y="0"/>
            <a:ext cx="1947136" cy="307777"/>
          </a:xfrm>
          <a:prstGeom prst="rect">
            <a:avLst/>
          </a:prstGeom>
          <a:noFill/>
        </p:spPr>
        <p:txBody>
          <a:bodyPr wrap="none" rtlCol="0">
            <a:spAutoFit/>
          </a:bodyPr>
          <a:lstStyle/>
          <a:p>
            <a:r>
              <a:rPr lang="en-US" sz="1400" i="1" dirty="0">
                <a:solidFill>
                  <a:schemeClr val="bg1"/>
                </a:solidFill>
              </a:rPr>
              <a:t>‘The Third of May 1808’</a:t>
            </a:r>
          </a:p>
        </p:txBody>
      </p:sp>
      <p:sp>
        <p:nvSpPr>
          <p:cNvPr id="7" name="TextBox 6">
            <a:extLst>
              <a:ext uri="{FF2B5EF4-FFF2-40B4-BE49-F238E27FC236}">
                <a16:creationId xmlns:a16="http://schemas.microsoft.com/office/drawing/2014/main" xmlns="" id="{E8A2F471-67A6-89A4-13C0-404828F8C3EE}"/>
              </a:ext>
            </a:extLst>
          </p:cNvPr>
          <p:cNvSpPr txBox="1"/>
          <p:nvPr/>
        </p:nvSpPr>
        <p:spPr>
          <a:xfrm>
            <a:off x="0" y="3570647"/>
            <a:ext cx="1153777" cy="307777"/>
          </a:xfrm>
          <a:prstGeom prst="rect">
            <a:avLst/>
          </a:prstGeom>
          <a:noFill/>
        </p:spPr>
        <p:txBody>
          <a:bodyPr wrap="none" rtlCol="0">
            <a:spAutoFit/>
          </a:bodyPr>
          <a:lstStyle/>
          <a:p>
            <a:r>
              <a:rPr lang="en-US" sz="1400" i="1" dirty="0">
                <a:solidFill>
                  <a:schemeClr val="bg1"/>
                </a:solidFill>
              </a:rPr>
              <a:t>'The Parasol’</a:t>
            </a:r>
          </a:p>
        </p:txBody>
      </p:sp>
      <p:sp>
        <p:nvSpPr>
          <p:cNvPr id="8" name="TextBox 7">
            <a:extLst>
              <a:ext uri="{FF2B5EF4-FFF2-40B4-BE49-F238E27FC236}">
                <a16:creationId xmlns:a16="http://schemas.microsoft.com/office/drawing/2014/main" xmlns="" id="{08A428F2-69E3-ED4D-46EE-E6C883DA4D81}"/>
              </a:ext>
            </a:extLst>
          </p:cNvPr>
          <p:cNvSpPr txBox="1"/>
          <p:nvPr/>
        </p:nvSpPr>
        <p:spPr>
          <a:xfrm>
            <a:off x="4823219" y="-20639"/>
            <a:ext cx="2189830" cy="307777"/>
          </a:xfrm>
          <a:prstGeom prst="rect">
            <a:avLst/>
          </a:prstGeom>
          <a:noFill/>
        </p:spPr>
        <p:txBody>
          <a:bodyPr wrap="none" rtlCol="0">
            <a:spAutoFit/>
          </a:bodyPr>
          <a:lstStyle/>
          <a:p>
            <a:r>
              <a:rPr lang="en-US" sz="1400" i="1" dirty="0">
                <a:solidFill>
                  <a:schemeClr val="bg1"/>
                </a:solidFill>
              </a:rPr>
              <a:t>'Saturn Devouring his Son’</a:t>
            </a:r>
          </a:p>
        </p:txBody>
      </p:sp>
      <p:sp>
        <p:nvSpPr>
          <p:cNvPr id="9" name="TextBox 8">
            <a:extLst>
              <a:ext uri="{FF2B5EF4-FFF2-40B4-BE49-F238E27FC236}">
                <a16:creationId xmlns:a16="http://schemas.microsoft.com/office/drawing/2014/main" xmlns="" id="{B56482DE-ED32-2209-5C4B-A37A37447136}"/>
              </a:ext>
            </a:extLst>
          </p:cNvPr>
          <p:cNvSpPr txBox="1"/>
          <p:nvPr/>
        </p:nvSpPr>
        <p:spPr>
          <a:xfrm>
            <a:off x="8620885" y="832062"/>
            <a:ext cx="2557880" cy="523220"/>
          </a:xfrm>
          <a:prstGeom prst="rect">
            <a:avLst/>
          </a:prstGeom>
          <a:noFill/>
        </p:spPr>
        <p:txBody>
          <a:bodyPr wrap="none" rtlCol="0">
            <a:spAutoFit/>
          </a:bodyPr>
          <a:lstStyle/>
          <a:p>
            <a:r>
              <a:rPr lang="en-US" sz="1400" i="1" dirty="0">
                <a:solidFill>
                  <a:schemeClr val="bg1"/>
                </a:solidFill>
              </a:rPr>
              <a:t>'The Sleep of Reason Produces</a:t>
            </a:r>
          </a:p>
          <a:p>
            <a:r>
              <a:rPr lang="en-US" sz="1400" i="1" dirty="0">
                <a:solidFill>
                  <a:schemeClr val="bg1"/>
                </a:solidFill>
              </a:rPr>
              <a:t>Monsters’</a:t>
            </a:r>
          </a:p>
        </p:txBody>
      </p:sp>
    </p:spTree>
    <p:extLst>
      <p:ext uri="{BB962C8B-B14F-4D97-AF65-F5344CB8AC3E}">
        <p14:creationId xmlns:p14="http://schemas.microsoft.com/office/powerpoint/2010/main" xmlns="" val="2955681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CD3CD8-077C-2919-29D0-8E643DBC08E7}"/>
              </a:ext>
            </a:extLst>
          </p:cNvPr>
          <p:cNvSpPr>
            <a:spLocks noGrp="1"/>
          </p:cNvSpPr>
          <p:nvPr>
            <p:ph type="title"/>
          </p:nvPr>
        </p:nvSpPr>
        <p:spPr>
          <a:xfrm>
            <a:off x="838200" y="110316"/>
            <a:ext cx="10515600" cy="1325563"/>
          </a:xfrm>
        </p:spPr>
        <p:txBody>
          <a:bodyPr/>
          <a:lstStyle/>
          <a:p>
            <a:r>
              <a:rPr lang="en-US" dirty="0"/>
              <a:t>Biography</a:t>
            </a:r>
          </a:p>
        </p:txBody>
      </p:sp>
      <p:sp>
        <p:nvSpPr>
          <p:cNvPr id="3" name="Content Placeholder 2">
            <a:extLst>
              <a:ext uri="{FF2B5EF4-FFF2-40B4-BE49-F238E27FC236}">
                <a16:creationId xmlns:a16="http://schemas.microsoft.com/office/drawing/2014/main" xmlns="" id="{85BED3EF-1615-D84E-CC37-1EB508CF69A1}"/>
              </a:ext>
            </a:extLst>
          </p:cNvPr>
          <p:cNvSpPr>
            <a:spLocks noGrp="1"/>
          </p:cNvSpPr>
          <p:nvPr>
            <p:ph idx="1"/>
          </p:nvPr>
        </p:nvSpPr>
        <p:spPr>
          <a:xfrm>
            <a:off x="838200" y="950026"/>
            <a:ext cx="10515600" cy="5557651"/>
          </a:xfrm>
        </p:spPr>
        <p:txBody>
          <a:bodyPr>
            <a:normAutofit fontScale="77500" lnSpcReduction="20000"/>
          </a:bodyPr>
          <a:lstStyle/>
          <a:p>
            <a:pPr>
              <a:lnSpc>
                <a:spcPct val="160000"/>
              </a:lnSpc>
            </a:pPr>
            <a:r>
              <a:rPr lang="en-US" dirty="0"/>
              <a:t>Francisco Jose de Goya y </a:t>
            </a:r>
            <a:r>
              <a:rPr lang="en-US" dirty="0" err="1"/>
              <a:t>Lucientes</a:t>
            </a:r>
            <a:r>
              <a:rPr lang="en-US" dirty="0"/>
              <a:t> was born in Aragón on 30th March 1746</a:t>
            </a:r>
          </a:p>
          <a:p>
            <a:pPr>
              <a:lnSpc>
                <a:spcPct val="160000"/>
              </a:lnSpc>
            </a:pPr>
            <a:r>
              <a:rPr lang="en-US" dirty="0"/>
              <a:t>He began studying art at the age of 14 when he was an apprentice to a painter called José </a:t>
            </a:r>
            <a:r>
              <a:rPr lang="en-US" dirty="0" err="1"/>
              <a:t>Luzán</a:t>
            </a:r>
            <a:endParaRPr lang="en-US" dirty="0"/>
          </a:p>
          <a:p>
            <a:pPr>
              <a:lnSpc>
                <a:spcPct val="160000"/>
              </a:lnSpc>
            </a:pPr>
            <a:r>
              <a:rPr lang="en-US" dirty="0"/>
              <a:t>In 1786 he was appointed court painter by Charles IV</a:t>
            </a:r>
          </a:p>
          <a:p>
            <a:pPr>
              <a:lnSpc>
                <a:spcPct val="160000"/>
              </a:lnSpc>
            </a:pPr>
            <a:r>
              <a:rPr lang="en-US" dirty="0"/>
              <a:t>In winter 1792 Goya became seriously ill and was left completely deaf (</a:t>
            </a:r>
            <a:r>
              <a:rPr lang="en-US" dirty="0" err="1"/>
              <a:t>sordo</a:t>
            </a:r>
            <a:r>
              <a:rPr lang="en-US" dirty="0"/>
              <a:t>). His paintings changed from the Rococo style to a more expressionistic and dark themes</a:t>
            </a:r>
          </a:p>
          <a:p>
            <a:pPr>
              <a:lnSpc>
                <a:spcPct val="160000"/>
              </a:lnSpc>
            </a:pPr>
            <a:r>
              <a:rPr lang="en-US" dirty="0"/>
              <a:t>Goya died in 1828 in exile in Bordeaux. After his death 14 fresco paintings on the walls of his house were discovered and are now on display in the ‘Black Paintings’ exhibition in the Museo del Prado in Madrid. Many people interpret these painting as his depressive thoughts towards the end of his life.</a:t>
            </a:r>
          </a:p>
        </p:txBody>
      </p:sp>
    </p:spTree>
    <p:extLst>
      <p:ext uri="{BB962C8B-B14F-4D97-AF65-F5344CB8AC3E}">
        <p14:creationId xmlns:p14="http://schemas.microsoft.com/office/powerpoint/2010/main" xmlns="" val="2976415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9526D2-1B94-7418-917A-69D544A77105}"/>
              </a:ext>
            </a:extLst>
          </p:cNvPr>
          <p:cNvSpPr>
            <a:spLocks noGrp="1"/>
          </p:cNvSpPr>
          <p:nvPr>
            <p:ph type="title"/>
          </p:nvPr>
        </p:nvSpPr>
        <p:spPr/>
        <p:txBody>
          <a:bodyPr/>
          <a:lstStyle/>
          <a:p>
            <a:r>
              <a:rPr lang="en-US" i="1" dirty="0"/>
              <a:t>‘The Sleep of Reason Produces Monsters’ [c. 1799]</a:t>
            </a:r>
          </a:p>
        </p:txBody>
      </p:sp>
      <p:pic>
        <p:nvPicPr>
          <p:cNvPr id="4" name="Picture 3" descr="A person sleeping on a table surrounded by bats&#10;&#10;Description automatically generated">
            <a:extLst>
              <a:ext uri="{FF2B5EF4-FFF2-40B4-BE49-F238E27FC236}">
                <a16:creationId xmlns:a16="http://schemas.microsoft.com/office/drawing/2014/main" xmlns="" id="{DBF3D963-0A43-413F-31EF-CF39EDC7B647}"/>
              </a:ext>
            </a:extLst>
          </p:cNvPr>
          <p:cNvPicPr>
            <a:picLocks noChangeAspect="1"/>
          </p:cNvPicPr>
          <p:nvPr/>
        </p:nvPicPr>
        <p:blipFill>
          <a:blip r:embed="rId2"/>
          <a:stretch>
            <a:fillRect/>
          </a:stretch>
        </p:blipFill>
        <p:spPr>
          <a:xfrm>
            <a:off x="4143243" y="954165"/>
            <a:ext cx="3905514" cy="5903835"/>
          </a:xfrm>
          <a:prstGeom prst="rect">
            <a:avLst/>
          </a:prstGeom>
        </p:spPr>
      </p:pic>
    </p:spTree>
    <p:extLst>
      <p:ext uri="{BB962C8B-B14F-4D97-AF65-F5344CB8AC3E}">
        <p14:creationId xmlns:p14="http://schemas.microsoft.com/office/powerpoint/2010/main" xmlns="" val="1940821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A8583F-3F79-0B58-DFE3-46F79E0538A5}"/>
              </a:ext>
            </a:extLst>
          </p:cNvPr>
          <p:cNvSpPr>
            <a:spLocks noGrp="1"/>
          </p:cNvSpPr>
          <p:nvPr>
            <p:ph type="title"/>
          </p:nvPr>
        </p:nvSpPr>
        <p:spPr/>
        <p:txBody>
          <a:bodyPr/>
          <a:lstStyle/>
          <a:p>
            <a:r>
              <a:rPr lang="en-US" i="1" dirty="0"/>
              <a:t>‘The Sleep of Reason Produces Monsters’ [c. 1799]</a:t>
            </a:r>
          </a:p>
        </p:txBody>
      </p:sp>
      <p:sp>
        <p:nvSpPr>
          <p:cNvPr id="3" name="Content Placeholder 2">
            <a:extLst>
              <a:ext uri="{FF2B5EF4-FFF2-40B4-BE49-F238E27FC236}">
                <a16:creationId xmlns:a16="http://schemas.microsoft.com/office/drawing/2014/main" xmlns="" id="{76EBF931-114F-2C7A-4AEE-A9DCE4DB0DB9}"/>
              </a:ext>
            </a:extLst>
          </p:cNvPr>
          <p:cNvSpPr>
            <a:spLocks noGrp="1"/>
          </p:cNvSpPr>
          <p:nvPr>
            <p:ph idx="1"/>
          </p:nvPr>
        </p:nvSpPr>
        <p:spPr/>
        <p:txBody>
          <a:bodyPr/>
          <a:lstStyle/>
          <a:p>
            <a:r>
              <a:rPr lang="en-US" dirty="0">
                <a:hlinkClick r:id="rId2"/>
              </a:rPr>
              <a:t>https://www.youtube.com/watch?v=PXhHqQMsHqs</a:t>
            </a:r>
            <a:r>
              <a:rPr lang="en-US" dirty="0"/>
              <a:t> </a:t>
            </a:r>
          </a:p>
        </p:txBody>
      </p:sp>
    </p:spTree>
    <p:extLst>
      <p:ext uri="{BB962C8B-B14F-4D97-AF65-F5344CB8AC3E}">
        <p14:creationId xmlns:p14="http://schemas.microsoft.com/office/powerpoint/2010/main" xmlns="" val="1162578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sleeping on a table surrounded by bats&#10;&#10;Description automatically generated">
            <a:extLst>
              <a:ext uri="{FF2B5EF4-FFF2-40B4-BE49-F238E27FC236}">
                <a16:creationId xmlns:a16="http://schemas.microsoft.com/office/drawing/2014/main" xmlns="" id="{1099F605-8B57-7FA2-174F-8B69D7C56287}"/>
              </a:ext>
            </a:extLst>
          </p:cNvPr>
          <p:cNvPicPr>
            <a:picLocks noChangeAspect="1"/>
          </p:cNvPicPr>
          <p:nvPr/>
        </p:nvPicPr>
        <p:blipFill>
          <a:blip r:embed="rId2"/>
          <a:stretch>
            <a:fillRect/>
          </a:stretch>
        </p:blipFill>
        <p:spPr>
          <a:xfrm>
            <a:off x="3827643" y="0"/>
            <a:ext cx="4536714" cy="6858000"/>
          </a:xfrm>
          <a:prstGeom prst="rect">
            <a:avLst/>
          </a:prstGeom>
        </p:spPr>
      </p:pic>
    </p:spTree>
    <p:extLst>
      <p:ext uri="{BB962C8B-B14F-4D97-AF65-F5344CB8AC3E}">
        <p14:creationId xmlns:p14="http://schemas.microsoft.com/office/powerpoint/2010/main" xmlns="" val="2188316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F9C539-76E0-C926-2832-81ED127B2BDA}"/>
              </a:ext>
            </a:extLst>
          </p:cNvPr>
          <p:cNvSpPr>
            <a:spLocks noGrp="1"/>
          </p:cNvSpPr>
          <p:nvPr>
            <p:ph type="title"/>
          </p:nvPr>
        </p:nvSpPr>
        <p:spPr/>
        <p:txBody>
          <a:bodyPr/>
          <a:lstStyle/>
          <a:p>
            <a:r>
              <a:rPr lang="en-US" i="1" dirty="0"/>
              <a:t>‘The Third of May 1808’</a:t>
            </a:r>
            <a:r>
              <a:rPr lang="en-US" dirty="0"/>
              <a:t> or ‘The Executions’ [c. 1814]</a:t>
            </a:r>
          </a:p>
        </p:txBody>
      </p:sp>
      <p:pic>
        <p:nvPicPr>
          <p:cNvPr id="2050" name="Picture 2" descr="The Third of May 1808 - Wikipedia">
            <a:extLst>
              <a:ext uri="{FF2B5EF4-FFF2-40B4-BE49-F238E27FC236}">
                <a16:creationId xmlns:a16="http://schemas.microsoft.com/office/drawing/2014/main" xmlns="" id="{FA357A99-98A7-B8B6-7F7F-D12A87433E59}"/>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67534" y="1097280"/>
            <a:ext cx="7456932" cy="57607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4517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AE9DAC-7E66-F69A-112E-36B4F4BAEB5A}"/>
              </a:ext>
            </a:extLst>
          </p:cNvPr>
          <p:cNvSpPr>
            <a:spLocks noGrp="1"/>
          </p:cNvSpPr>
          <p:nvPr>
            <p:ph type="title"/>
          </p:nvPr>
        </p:nvSpPr>
        <p:spPr/>
        <p:txBody>
          <a:bodyPr/>
          <a:lstStyle/>
          <a:p>
            <a:r>
              <a:rPr lang="en-US" i="1" dirty="0"/>
              <a:t>‘The Third of May 1808’ </a:t>
            </a:r>
            <a:r>
              <a:rPr lang="en-US" dirty="0"/>
              <a:t>or ‘The Executions’ [c.1814] </a:t>
            </a:r>
          </a:p>
        </p:txBody>
      </p:sp>
      <p:sp>
        <p:nvSpPr>
          <p:cNvPr id="3" name="Content Placeholder 2">
            <a:extLst>
              <a:ext uri="{FF2B5EF4-FFF2-40B4-BE49-F238E27FC236}">
                <a16:creationId xmlns:a16="http://schemas.microsoft.com/office/drawing/2014/main" xmlns="" id="{DE4F8553-DCD0-6C93-CFC1-41A1773159CF}"/>
              </a:ext>
            </a:extLst>
          </p:cNvPr>
          <p:cNvSpPr>
            <a:spLocks noGrp="1"/>
          </p:cNvSpPr>
          <p:nvPr>
            <p:ph idx="1"/>
          </p:nvPr>
        </p:nvSpPr>
        <p:spPr>
          <a:xfrm>
            <a:off x="838200" y="1603169"/>
            <a:ext cx="10515600" cy="5142015"/>
          </a:xfrm>
        </p:spPr>
        <p:txBody>
          <a:bodyPr>
            <a:normAutofit fontScale="77500" lnSpcReduction="20000"/>
          </a:bodyPr>
          <a:lstStyle/>
          <a:p>
            <a:pPr>
              <a:lnSpc>
                <a:spcPct val="150000"/>
              </a:lnSpc>
            </a:pPr>
            <a:r>
              <a:rPr lang="en-US" dirty="0"/>
              <a:t>This painting is in the Museo del Prado in Madrid</a:t>
            </a:r>
          </a:p>
          <a:p>
            <a:pPr>
              <a:lnSpc>
                <a:spcPct val="150000"/>
              </a:lnSpc>
            </a:pPr>
            <a:r>
              <a:rPr lang="en-US" dirty="0"/>
              <a:t>In the painting, Goya attempts to commemorate Spanish resistance to Napoleon’s armies during the occupation of 1808 in the Peninsular war</a:t>
            </a:r>
          </a:p>
          <a:p>
            <a:pPr>
              <a:lnSpc>
                <a:spcPct val="150000"/>
              </a:lnSpc>
            </a:pPr>
            <a:r>
              <a:rPr lang="en-US" dirty="0"/>
              <a:t>The painting depicts the execution of soldiers from Madrid by a firing squad from Napoleon’s army in response the the uprising that took place on the 3</a:t>
            </a:r>
            <a:r>
              <a:rPr lang="en-US" baseline="30000" dirty="0"/>
              <a:t>rd</a:t>
            </a:r>
            <a:r>
              <a:rPr lang="en-US" dirty="0"/>
              <a:t> May 1808.</a:t>
            </a:r>
          </a:p>
          <a:p>
            <a:pPr>
              <a:lnSpc>
                <a:spcPct val="150000"/>
              </a:lnSpc>
            </a:pPr>
            <a:r>
              <a:rPr lang="en-US" dirty="0"/>
              <a:t>The painting centers on the emotional horrors of war and uses light to illuminate the soldiers to depict them as heroes </a:t>
            </a:r>
          </a:p>
          <a:p>
            <a:pPr>
              <a:lnSpc>
                <a:spcPct val="150000"/>
              </a:lnSpc>
            </a:pPr>
            <a:r>
              <a:rPr lang="en-US" dirty="0"/>
              <a:t>This painting inspired other paintings surrounding war like Picasso’s </a:t>
            </a:r>
            <a:r>
              <a:rPr lang="en-US" i="1" dirty="0"/>
              <a:t>Massacre in Korea</a:t>
            </a:r>
            <a:r>
              <a:rPr lang="en-US" dirty="0"/>
              <a:t> and </a:t>
            </a:r>
            <a:r>
              <a:rPr lang="en-US" i="1" dirty="0"/>
              <a:t>Guernica</a:t>
            </a:r>
          </a:p>
        </p:txBody>
      </p:sp>
    </p:spTree>
    <p:extLst>
      <p:ext uri="{BB962C8B-B14F-4D97-AF65-F5344CB8AC3E}">
        <p14:creationId xmlns:p14="http://schemas.microsoft.com/office/powerpoint/2010/main" xmlns="" val="479705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The Third of May 1808 - Wikipedia">
            <a:extLst>
              <a:ext uri="{FF2B5EF4-FFF2-40B4-BE49-F238E27FC236}">
                <a16:creationId xmlns:a16="http://schemas.microsoft.com/office/drawing/2014/main" xmlns="" id="{75C568AD-B99C-06D8-79D9-59D10742C65A}"/>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79257" y="33848"/>
            <a:ext cx="8833485" cy="68241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37750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D50627-4B23-268B-9EE5-E8535BEA057D}"/>
              </a:ext>
            </a:extLst>
          </p:cNvPr>
          <p:cNvSpPr>
            <a:spLocks noGrp="1"/>
          </p:cNvSpPr>
          <p:nvPr>
            <p:ph type="title"/>
          </p:nvPr>
        </p:nvSpPr>
        <p:spPr/>
        <p:txBody>
          <a:bodyPr/>
          <a:lstStyle/>
          <a:p>
            <a:r>
              <a:rPr lang="en-US" i="1" dirty="0"/>
              <a:t>‘The Parasol’ [c.1777]</a:t>
            </a:r>
          </a:p>
        </p:txBody>
      </p:sp>
      <p:pic>
        <p:nvPicPr>
          <p:cNvPr id="4098" name="Picture 2" descr="The Parasol - Wikipedia">
            <a:extLst>
              <a:ext uri="{FF2B5EF4-FFF2-40B4-BE49-F238E27FC236}">
                <a16:creationId xmlns:a16="http://schemas.microsoft.com/office/drawing/2014/main" xmlns="" id="{5EC9C078-E6A7-B654-3EC0-5E9B84EC56FA}"/>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38350" y="1304504"/>
            <a:ext cx="8015288" cy="555349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587869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2526</TotalTime>
  <Words>582</Words>
  <Application>Microsoft Macintosh PowerPoint</Application>
  <PresentationFormat>Personalizado</PresentationFormat>
  <Paragraphs>37</Paragraphs>
  <Slides>15</Slides>
  <Notes>1</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Office Theme</vt:lpstr>
      <vt:lpstr>Francisco Goya</vt:lpstr>
      <vt:lpstr>Biography</vt:lpstr>
      <vt:lpstr>‘The Sleep of Reason Produces Monsters’ [c. 1799]</vt:lpstr>
      <vt:lpstr>‘The Sleep of Reason Produces Monsters’ [c. 1799]</vt:lpstr>
      <vt:lpstr>Diapositiva 5</vt:lpstr>
      <vt:lpstr>‘The Third of May 1808’ or ‘The Executions’ [c. 1814]</vt:lpstr>
      <vt:lpstr>‘The Third of May 1808’ or ‘The Executions’ [c.1814] </vt:lpstr>
      <vt:lpstr>Diapositiva 8</vt:lpstr>
      <vt:lpstr>‘The Parasol’ [c.1777]</vt:lpstr>
      <vt:lpstr>‘The Parasol’ [c. 1777]</vt:lpstr>
      <vt:lpstr>Diapositiva 11</vt:lpstr>
      <vt:lpstr>'Saturn Devouring His Son’ [c. 1820 – 1823]</vt:lpstr>
      <vt:lpstr>'Saturn Devouring His Son’ [c. 1820 – 1823]</vt:lpstr>
      <vt:lpstr>Diapositiva 14</vt:lpstr>
      <vt:lpstr>Diapositiva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Francisco Goya</dc:title>
  <dc:creator>Joseph Connor</dc:creator>
  <cp:lastModifiedBy>Usuario</cp:lastModifiedBy>
  <cp:revision>9</cp:revision>
  <dcterms:created xsi:type="dcterms:W3CDTF">2024-01-15T10:22:36Z</dcterms:created>
  <dcterms:modified xsi:type="dcterms:W3CDTF">2024-02-01T18:10:00Z</dcterms:modified>
</cp:coreProperties>
</file>