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6" r:id="rId4"/>
    <p:sldId id="262" r:id="rId5"/>
    <p:sldId id="263" r:id="rId6"/>
    <p:sldId id="264" r:id="rId7"/>
    <p:sldId id="265" r:id="rId8"/>
    <p:sldId id="257" r:id="rId9"/>
    <p:sldId id="258" r:id="rId10"/>
    <p:sldId id="256" r:id="rId11"/>
  </p:sldIdLst>
  <p:sldSz cx="9144000" cy="6858000" type="screen4x3"/>
  <p:notesSz cx="6751638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69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79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9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4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75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41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1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44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79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68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31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30A8-A041-4071-8589-D3BDDE230726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422A1-1576-44FD-95D6-B0FDC3A14A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10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12.emf"/><Relationship Id="rId4" Type="http://schemas.openxmlformats.org/officeDocument/2006/relationships/package" Target="../embeddings/Documento_de_Microsoft_Word1.docx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67544" y="3212976"/>
            <a:ext cx="8243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Esperanza </a:t>
            </a:r>
            <a:r>
              <a:rPr lang="es-E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Alcaín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Martínez</a:t>
            </a: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Tfno.: 958249656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inclusión@ugr.es</a:t>
            </a:r>
          </a:p>
          <a:p>
            <a:pPr algn="ctr"/>
            <a:r>
              <a:rPr lang="es-ES" sz="2400" b="1" dirty="0"/>
              <a:t/>
            </a:r>
            <a:br>
              <a:rPr lang="es-ES" sz="2400" b="1" dirty="0"/>
            </a:br>
            <a:endParaRPr lang="es-ES" sz="2400" dirty="0"/>
          </a:p>
        </p:txBody>
      </p:sp>
      <p:pic>
        <p:nvPicPr>
          <p:cNvPr id="9" name="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77" y="5445224"/>
            <a:ext cx="5381775" cy="1080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0" y="404664"/>
            <a:ext cx="7620200" cy="2880320"/>
          </a:xfrm>
        </p:spPr>
      </p:pic>
      <p:sp>
        <p:nvSpPr>
          <p:cNvPr id="7" name="6 CuadroTexto"/>
          <p:cNvSpPr txBox="1"/>
          <p:nvPr/>
        </p:nvSpPr>
        <p:spPr>
          <a:xfrm>
            <a:off x="395536" y="5589240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Teresa María Ortega López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Vicerrectora Responsabilidad Social, Igualdad e Inclusión </a:t>
            </a:r>
          </a:p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vrsii@ugr.es</a:t>
            </a:r>
          </a:p>
          <a:p>
            <a:pPr algn="ctr"/>
            <a:r>
              <a:rPr lang="es-ES" sz="2400" b="1" dirty="0"/>
              <a:t/>
            </a:r>
            <a:br>
              <a:rPr lang="es-ES" sz="2400" b="1" dirty="0"/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298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67544" y="3212976"/>
            <a:ext cx="8243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Esperanza </a:t>
            </a:r>
            <a:r>
              <a:rPr lang="es-E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Alcaín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Martínez</a:t>
            </a: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Tfno.: 958249656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inclusión@ugr.es</a:t>
            </a:r>
          </a:p>
          <a:p>
            <a:pPr algn="ctr"/>
            <a:r>
              <a:rPr lang="es-ES" sz="2400" b="1" dirty="0"/>
              <a:t/>
            </a:r>
            <a:br>
              <a:rPr lang="es-ES" sz="2400" b="1" dirty="0"/>
            </a:br>
            <a:endParaRPr lang="es-ES" sz="2400" dirty="0"/>
          </a:p>
        </p:txBody>
      </p:sp>
      <p:pic>
        <p:nvPicPr>
          <p:cNvPr id="9" name="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77" y="5445224"/>
            <a:ext cx="5381775" cy="1080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0" y="404664"/>
            <a:ext cx="7620200" cy="2880320"/>
          </a:xfrm>
        </p:spPr>
      </p:pic>
      <p:sp>
        <p:nvSpPr>
          <p:cNvPr id="7" name="6 CuadroTexto"/>
          <p:cNvSpPr txBox="1"/>
          <p:nvPr/>
        </p:nvSpPr>
        <p:spPr>
          <a:xfrm>
            <a:off x="395536" y="5589240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Teresa María Ortega López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Vicerrectora Responsabilidad Social, Igualdad e Inclusión </a:t>
            </a:r>
          </a:p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vrsii@ugr.es</a:t>
            </a:r>
          </a:p>
          <a:p>
            <a:pPr algn="ctr"/>
            <a:r>
              <a:rPr lang="es-ES" sz="2400" b="1" dirty="0"/>
              <a:t/>
            </a:r>
            <a:br>
              <a:rPr lang="es-ES" sz="2400" b="1" dirty="0"/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462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74" y="1371599"/>
            <a:ext cx="5642406" cy="523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5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32" y="116632"/>
            <a:ext cx="2946004" cy="111354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7287215" y="6417661"/>
            <a:ext cx="180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inclusion@ugr.es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349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/>
              <a:t>CAMPUS INCLUSIVOS CAMPUS SIN LÍMITE</a:t>
            </a:r>
          </a:p>
          <a:p>
            <a:endParaRPr lang="es-ES" dirty="0" smtClean="0"/>
          </a:p>
          <a:p>
            <a:pPr lvl="2"/>
            <a:r>
              <a:rPr lang="es-ES" b="1" dirty="0" smtClean="0"/>
              <a:t>INTERNACIONAL</a:t>
            </a:r>
            <a:r>
              <a:rPr lang="es-ES" dirty="0" smtClean="0"/>
              <a:t>: UNIVERSIDAD DE GRANADA , UNIVERSIDAD DE LISBOA Y UNIVERSIDAD DE AMBERES</a:t>
            </a:r>
          </a:p>
          <a:p>
            <a:pPr marL="914400" lvl="2" indent="0">
              <a:buNone/>
            </a:pPr>
            <a:r>
              <a:rPr lang="es-ES" dirty="0" smtClean="0"/>
              <a:t>                                 JULIO 2015</a:t>
            </a:r>
          </a:p>
          <a:p>
            <a:pPr marL="914400" lvl="2" indent="0">
              <a:buNone/>
            </a:pPr>
            <a:endParaRPr lang="es-ES" dirty="0" smtClean="0"/>
          </a:p>
          <a:p>
            <a:pPr lvl="2"/>
            <a:r>
              <a:rPr lang="es-ES" b="1" dirty="0" smtClean="0"/>
              <a:t>NACIONAL</a:t>
            </a:r>
            <a:r>
              <a:rPr lang="es-ES" dirty="0" smtClean="0"/>
              <a:t>: UNIVERSIDAD DE GRANADA</a:t>
            </a:r>
          </a:p>
          <a:p>
            <a:pPr marL="914400" lvl="2" indent="0">
              <a:buNone/>
            </a:pPr>
            <a:r>
              <a:rPr lang="es-ES" dirty="0" smtClean="0"/>
              <a:t>                               SEPTIEMBRE 2015</a:t>
            </a:r>
            <a:endParaRPr lang="es-ES" dirty="0"/>
          </a:p>
        </p:txBody>
      </p:sp>
      <p:pic>
        <p:nvPicPr>
          <p:cNvPr id="4" name="5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32" y="116632"/>
            <a:ext cx="2946004" cy="1113544"/>
          </a:xfrm>
          <a:prstGeom prst="rect">
            <a:avLst/>
          </a:prstGeom>
        </p:spPr>
      </p:pic>
      <p:pic>
        <p:nvPicPr>
          <p:cNvPr id="5" name="Picture 10" descr="http://ocw.ugr.es/file.php/1/logoU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6651"/>
            <a:ext cx="1728193" cy="5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200"/>
            <a:ext cx="1647825" cy="94297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7287215" y="6417661"/>
            <a:ext cx="180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inclusion@ugr.es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96" y="1130175"/>
            <a:ext cx="2276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3240360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Proyecto “Tránsito educativo y ciclo formativo de grado superior a la Universidad para alumnado con discapacidad y otras NEAE”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199" y="1916832"/>
            <a:ext cx="8363273" cy="4746822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sz="2800" dirty="0" smtClean="0"/>
          </a:p>
          <a:p>
            <a:pPr marL="0" indent="0" algn="ctr">
              <a:buNone/>
            </a:pPr>
            <a:r>
              <a:rPr lang="es-ES" sz="2800" dirty="0" smtClean="0"/>
              <a:t>Entidades colaboradoras: </a:t>
            </a:r>
          </a:p>
          <a:p>
            <a:pPr algn="ctr">
              <a:buFontTx/>
              <a:buChar char="-"/>
            </a:pPr>
            <a:r>
              <a:rPr lang="es-ES" sz="2800" dirty="0" smtClean="0"/>
              <a:t>Consejería de </a:t>
            </a:r>
            <a:r>
              <a:rPr lang="es-ES" sz="2800" dirty="0"/>
              <a:t>E</a:t>
            </a:r>
            <a:r>
              <a:rPr lang="es-ES" sz="2800" dirty="0" smtClean="0"/>
              <a:t>ducación   </a:t>
            </a:r>
          </a:p>
          <a:p>
            <a:pPr algn="ctr">
              <a:buFontTx/>
              <a:buChar char="-"/>
            </a:pPr>
            <a:r>
              <a:rPr lang="es-ES" sz="2800" dirty="0" smtClean="0"/>
              <a:t>Universidad de Granada </a:t>
            </a:r>
          </a:p>
          <a:p>
            <a:pPr algn="ctr">
              <a:buFontTx/>
              <a:buChar char="-"/>
            </a:pPr>
            <a:endParaRPr lang="es-ES" sz="2800" dirty="0" smtClean="0"/>
          </a:p>
          <a:p>
            <a:pPr marL="0" indent="0" algn="ctr">
              <a:buNone/>
            </a:pPr>
            <a:r>
              <a:rPr lang="es-ES" sz="2800" b="1" dirty="0" smtClean="0"/>
              <a:t>Directora del proyecto: Marta Medina Garc</a:t>
            </a:r>
            <a:r>
              <a:rPr lang="es-ES" b="1" dirty="0" smtClean="0"/>
              <a:t>ía</a:t>
            </a:r>
            <a:endParaRPr lang="es-ES" dirty="0" smtClean="0"/>
          </a:p>
          <a:p>
            <a:pPr marL="0" indent="0" algn="ctr">
              <a:buNone/>
            </a:pPr>
            <a:endParaRPr lang="es-ES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s-E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AutoShape 2" descr="data:image/jpeg;base64,/9j/4AAQSkZJRgABAQAAAQABAAD/2wCEAAkGBw8PDhUQEBAVFRUWFRYVFRcXFRUYGBgVFRUWFxcYFxUYHiggGB8lGxgVIjEiJikrLi4uFyAzODctNygtLisBCgoKDg0OGxAQGi0lICYtMi01LS0tLS0tLS0tNy0uLS0tLS0tLS0tLS0tLS0tKy0tLS0tLS0tLS0tLS0tLS0tLf/AABEIAMQBAQMBIgACEQEDEQH/xAAcAAEAAgIDAQAAAAAAAAAAAAAABgcBBQMECAL/xABNEAABAwIEAwQGBQYLBgcAAAABAAIDBBEFBhIhBzFBEyJRYRQycYGRoSNCYnKxUnSCssHRMzRDRFNUY3OSk6IVFyQ1s8IWNoPD0uHi/8QAGQEBAAMBAQAAAAAAAAAAAAAAAAECAwQF/8QAJREAAwACAgICAwEAAwAAAAAAAAECAxEhMRJBUWEEExSBQnGx/9oADAMBAAIRAxEAPwC8UREAREQBERAEREARFhAZRRnMGe8NoSWzVALx/JxjW/3huzfeQq+xnjTK64o6VrfB0x1H/Awgf6lSrldspWSZ7Zc11xzVDGC73taPMgfivNWKZ+xapvrrHtB+rHaMfFlj81Haid8hvI9zz4ucXH4lZvOvSMX+SvSPUNTm7DIjZ9dTg+HasJ+AK6UnEPB2/wA+j9wcfwC8zpdU/ofwU/qfwelm8RcHJ/jrPeHj/tXcgzphUhs2vp7nxkaPxIXl26J/Q/gj+p/B64p62GQXjkY8fZc134Fc915BjeWm7SWnxGx+IW9wzOeJ01uyrZbeD3doPg+/yVlnXtF1+UvaPUSKjsH4zVcdhVQRyjq5l43W9hu0n4KfYDxMwurIb2xhefqTDTv4B+7T8VrOSX0zacs10yZovlrgRcG4PIr6VzQIiIAiIgCIiAIiIAiIgCIiAIiIAiIgCwSuhjeM09FCZ6iUMYOp5k9A0c3E+AVHZ14n1VaXRUxdBBy2NpXj7Th6o8h8VS7U9md5JjsszNvEihoLxtPbzD+TjIs0/bfyb7Nz5Kn8y8QcRr7tdL2UR/kou6Lfaf6zvjbyUURctZao47z1QARbHCMCrKw2pqeSXza3u+957o+Km+FcHK+SxqJYoR4C8j/gLN+aqop9IpOOq6RW6WV64dwaoGbzTTSnwu1jfg0X+akVJw9wiLlQxu+/d/65K0WCjVfjV7PM5I8V9AX5L1fBgdHGLMpYW+yJg/ALttpoxyY0exoVv5/sv/L9nkUgr5uPFevDTsPNjfgF15sIpX+vTxO9sbD+IT+f7H8v2eTEXpyqyHhMvrUEIv1a3Qfiyyj+IcH8Mk3idNCfsvDh8Hg/iqvA/RR/jV6ZQaK0cV4L1TLmmqY5B+S9pjd8RcH5KEY1lPEKK5qKWRrR9cDUz/G24Hvss3jpejOsVz2j7y7m+vw8j0achnWN3ejP6J9X9GxVuZT4s0lTaOrHo8h21E3icfv/AFPY74lUMEVpyVJMZqk9fMeCAQbg7gjkV9LzVk7PtZhhDGu7SC+8LybAf2bvqH5eSvfKma6TE4tdO/vADXG6wew/ab4eY2K6YyKjsx5Zs3yLCytDUIiIAiIgCIiAIiIAiIgCjWdc40+FQ6pO/I4HsogbOcR1J+q0dXfidlx58zlDhUF9nzPB7KO/Mjm53g0X59eQXnTFcTmq53TzvL5Hm5J6eAaOjR0CyyZPHhdmOXL4cLs7WZMxVOIz9tUPudwxo2YxpPJjent5nqtSpHlPJdbibvoWaYgbOmfcMHkOrz5D3kK7spcPaHDrPDO1m/pZACQfsN5M/HzWE46vlnNOKsj2yoss8NMRrbPcz0eI/XlB1EfZiuHH32CtTL3C3DKSzpGGokH1pd2+6Md343Km9lldE4pk6owzJ8RxNaNLQAByAAAHsAX2ixdaGplFHMazvhlGSJqpmoc2MOt/va29veoXiXGqAXFPSSP8DI5rB8G6iqu5XbKVkme2Wuioar4yYk4/RxQRj7r3n4lwHyWtfxUxg/y7B7ImftCp+6TP+iD0Wi85t4p4yP5w0/8ApR/uXepeMOKNI1tgeOt43NPxa79ifukf0QX8iqHDuNjf5xREecUgd/peB+KmGDcR8KqrAVIjcfqzDszfwue6fcVZXL6ZoskvpkuWC26+WPDgCCCDyI3B9hX0rlyLZg4fYZW3L4BHIf5SLuOv4kDuu94Kq3MvCWuprvpXCpZubABkoH3SbP8Acb+SvtFSsc0Z3imuzyHLE5jix7S1wNi1wIcD4Fp3C58MxGalmbNBIY5G8nD8CORB8CvS+Z8o0WJNtURDXazZG92Rvsd1HkbhUnnLhxWYdqlZeeAb62jvMH9ozp7Rcexc9YqnlHLeGo5RaHD3iFFiTRDMBHUgbt+rIB9aO/zbzHmFO15CikcxwexxDmkOa4GxBG4II5K+uGXEAV7RS1JAqWjY8hM0dR4P8R7x1A0x5d8M2w5vLh9lhosItzoMosIgMosIgMoiIAtJm7MkOG0jqiXc+rGy+8jyNmj9p6AFbaqmbGx0j3BrWguc47AAC5JPsXm/OeYZsZrx2TXOZfs6aIC5sfrW/KdzPgLeCzyX4ozy34r7NJjWKz11S6oncXSPI2F7AcmsYPAcgP2lWTkLhSX6ajEmlrebKe+58DKRy+4Pf4KS8OuHMdAG1NSBJU2uOrYb9GeLvF3w87BCpGL3Rljw/wDKuzjp6dkbAxjQ1rRZrWgAADoAOS5URbnSFhxstdj2N01DCZ6mQMYNh1Lj+S1vNx8lQ2deItViJMUZMNPy7MHvPH9o4c/ujb2ql2p7M7yKOyzM2cVKKj1R0/8AxMo2IabRtP2pLb+xt/cqizFnnEa+4lnLIz/JR3Yy3gbbu/SJUbRctZao4rzVQCLs0OHz1DtMEMkp+wxz/jpGylOH8McYmF/RxGP7V7W/EC5+Sopp9Ioop9IhqKz6XgtWuH0lVAzxDQ9/zIathHwRP1q/4Q/ver/pv4LrBfwVAiuB/BHwr/jD/wDtdKo4KVQ/g6yJ33mPb8wSn6bJ/RfwVYinFdwpxeIXEUcn93KCfg8NUWxLBKulP/EU0sfm5jgP8XI/FVcUu0UeOl2js4DmiuoDemqHsHVhOqM+2N23wsVa2VuMEEto69nYu2HaNu6Mn7Q9ZnzHmFSIRTOSpJjLUnrunnZIwPY4OaRdrmkEEeII5rkXmLKWcqzDH3hfqjJu6Fx7jvEj8g+Y991fmUM30uKRaoXWe3+EidbWz3dW+DguqMio7ceVX/2SFYIushFoalZ584WxVOqegDYpubo+Uch8v6N3nyPzVLPZPST2IfFNE4HfZ7Ht3B/b4H2L1qornfJNPikXe7k7RaOUDceDXj6zb9OnRY3i3yuznyYd8z2cHDfOjcUp9MlhURgCVvRw5CRvkeo6H3XmS8vsNbgeIgubomiN7XOiRh57/WY4Dn+BC9G5dxmKvpY6mE3a8Xt1a4bOafMG4Vsd74fZfFk8lp9myREWhqEWUQBEWvx7FY6KllqZfVjYXHzI5AeZNh70BW/GbMb3lmE013PkLTKG+sdRHZxfpHc+QHit/wAOMiR4bH20wD6l47zuYjB+oz9p6+xdfhzlSRr34pXC9XUEvAI/gmO6feLbDyAA8VYAWanb8mZTO35MALKItDULRZtzPT4ZTmaY3JuI2D1pH+A8PM8gu3mDGYaGmfUzmzGD3ucdmtaOpJ2XmjNGYJ8SqnVE557MYD3Y2X2a39p6lZ5MnijLLl8F9jM2YqnEagzVDvEMYL6I2/ktH4nmVqWtJIABJJsANySeQA6lSvJ2QqzEyHtHZQ33leDY/wB2365+A81d+VckUOGi8MeqS1nSv7zz7DyYPJtlzzjq+Wcs4avllQZc4V4hV2fMBTRnrILyEeUYO36RHsVmYDwtwums58ZqHj60pu33Rju/EFTcLK6JxyjqnDM+jigp2RtDY2Na0cg0AD4BclllFoahEWLoDKLjgmbI0PYQWuFwRyIPULkQGLLDowRYi4PQ/uX0iAimO8PMLrLl1OI3n68P0br+JA7p94KrXMfB+rhu+jkFQ3noNmSW8rnS/wCXsV6rCpWOa7M6xTXaPItXTSQyGOVjmPb6zXAhw9oK5cLxGalmbPBIWSMPdcPmCOoPUFen8wZcpMQj7Oqha+3qu5PafFrxuFS2c+F9VRapaYmogG5sPpWD7TR6482/Bc9YnPKOW8FTzJZvD3PUWKR6HgR1DBeRnRw/LYTzHiOY+BUyXknDq6WnmZPC8tkYdTHDof2gjYjqCvSGQ82R4pSiQWbKyzZmfkutzb4tPQ+0dFriyeXD7N8OXy4fZJkRFsbkdzplODFKfs5O7I3eKQC5Y79rT1H7VWXDnFJ8GxR+GVg0NlcALnuiU7RvYerX+rfx03tYq71FOIOT2YpTd2zaiMEwv5b/AJDj+STb2GxWdTz5LszuOfJdkrCKN5Dxp9XRN7YFtRCTBUNIsRLGACSPtCzvepItEXT2FlEQkLVYrhgqpYmyC8UbhKWnk+Rv8GCPBp73tDfBbVEBiyyiIAsErKgXF7MbqSh9HiJ7apJjbp9YM2DyAN7m4aLflKG9LZFPS2VlxRzacRrOyiN4IXFsYF++/k59ut+TfL7ylHD/AIV301OJM82U5+N5v/h8fAbbhjw6FIG1dY0GoteNh3EIPU9C/wDDp4qzFlOPb8qMIxbflZ8RxtaA1oAAFgALAAdAOi+0RbHQEREAREQBaTOmLehYdUVF7FsZDfvv7jP9Tgt2qq484rppoKQHeR5kd92Owbf9JwP6Krb0tlLrxls2/BfFe3wpsRN3U73RG/PTs9h+DrfoqfKiOBuK9liElMT3Zo7j+8jNx8Wl3wV7BRjrckYq8oRlERXNAsIiAJZEQFc5/wCGUVZqqKMNin3Lm8o5T5geq7zHO+/iqny3jNTg2Ia3Mc1zD2c8R2JZe7m25X6g+zoV6eUO4g5GixSLW2zKlg+jk6OHPQ/xbfrzHxByvH7nswyYufKeyVUFZHPCyaJwcx7Q5pHUEbLnVT8HsXlp5ZcIqgWPjLnxNdzHWRgPUcnjxBKthXmto1ivJbCEIisWNUMMEdaamMW7VoZMOjiy5jk+8LuafEEfkhbVEQBERAZREQBERAYcVDMIwL0zEn4rUtuGns6Jh3DYm3+mI8XkuI8AQefKZubdGtsLDooa2Q1sALKIpJCIiAIiwgMosIgBXnDixivpOLygG7YbQt/QF3/6y4e5egsbxBtLSy1DuUUbn/4QSB7yvKE8rnvc95u5xLnHxc4kk/ErDO+NHN+TXGju5fxI0lZDUg/wcjXn7t7PHvaXL1bG8OaCORFx7DyXkJek+F2LelYRA4m7owYXe2Pui/tbpPvVcD7RX8au0S1FhF0nWEREAREQBERARLOmWXTvjrqUAVdMQ9nTtWNPeicfMagD0v5qTUVS2aNsjb2e0OF9iLjkR0I5WXOvljAOQ8fnuVGiNH0iIpJCIiAIiIDKIiAIiIAiIgCIiAIiIAiIgCIiArnjfi3Y4a2AHvTyBp+4zvu+eke9UKrA414t2+KdiDdtPGGfpv77/loHuVfrizVujz89bsK2OAuK2lqKRx2c1szB5tOl/wAiz4Kp1vsi4t6HidPOTZokDH/ck7jr+Q1X9yjG9UiuKvG0z1EiwsruPSCwiIAiIgCIiAIiIAiIgCIiAyiwiAyiIgCIiAIiIAiIgCIiAIiIDCFZWEBWWJ8II6meSeSul1SvdI76NnNxJsN+Q5e5db/clB/XZf8ALZ+9Wuip+ufgzeKH6Ko/3JQf12X/AC2fvWDwSpz/AD2X/LZ+9Wwifrn4H6Y+Dgo4XMjaxztRa0NLiLFxAAuR5rnRYVzQIiIAiIgCIiAIiIAiIgCIiAIiIDK69fVtghfM++mNjnutubNBJsPcuwvlzQRYi4QETwniJh9VDUTRdrppoxLLdljpOr1Rfc90ru5UzjSYp2no3afR6dWtmn1r2tvvyKi+QWD/AG7i7bC2uLa23OTovrhoAMUxYAbekD9aVUVPgzVPg34z3Q9jVT/SaKSTs5u5vqLtHdF+8L9V95YzxQYk98dO92tg1Fr26XFvUtHUA2v4XHio3wmaDPigIBHprtjy9aRQnAcBqJI6rEKFxFTS1klmjk+K13MDep3O3UXHgo8nwV864LTHEKg9BfXfS9lHKIXdzvazp5NvuO8N118H4m4bV1MdNF22uQ6W6o7C9idzfbYFangc0Pw6YuAN6p5sRtfRGeRWeDcTS2vJAuK6SxsLjujkipvRZU3r7O/WcV8LhlfE7ttUb3RutFcamOLTY333BUny9jtNiEAqKZ+phJG4IIcOYc07g/vUCzg+J+ZaCJ5Y1kUb5nl2lo31kXJ2O7Grl4PyNjnxKlaQWsqdbCCCC15e0Wt0sxqKnvRCp+WmWWonmPiFQYfUej1Ha69LX91moWde29/JSxVvxvjHoMBsL+lxi9he2iTqrU2lwXttLaN3l/iLhldMIIpXNkd6rZGFmo+DTyJ8ua103FzCmPcw9vdri0/RdWkg9fELocXqdkZw+VjGteKxjdTQAbWva48wPgmKuhjzZCZCxjPRHXLtIbf6Tnfa6q2yjquiX5VzZS4o17qbXaMhrtbdO7hcW33W9XHAxlrsDbEA3baxHQ7c1yK6NF9kFq+LGFxSvid22qN7mOtFcamOLTY38QpBRZqpJ6F1fE8uhY17nWadQ0C7gWne/l5hQrNToXZnoo3ljGQwulcXaWtJcZNiTt9Vq5eD8jWvxClBDmx1Rc21iCx5c0EEbEEMCoqe9Gap+WmSDLfEHDsQn7CB7xJpLgHs06gOYab7nrZcjc8URjq5fpNNG4sm7m9w4t7m/e3BVZf+GpK3EsTkpXFlTTVDZYLGwJ1PuzyvpFj4jwJUg4KyvmfiD5mjW+ZrpGkW75MhcNJ5b32UKnvTIm6b0zaDi/hHUzDz7I/sKlD8yUvoDsQbJrgawyFzBc6W8xp53G+3koTwnpo5H4m17GuHpjhYtBFiX7WPRcvBVg9Fq47dxtY8Nb0A0M2spmn7Jmm9bO3FxdwgkAumaCbXMRsPM2J2W/zLm6kw6GOacuLJTpYWN1Xu0uB58rDmqqaIKiPHZnvjBc60TSWgnsXPd3Qfut5Kb4ZOJ8qhzty2hey5H1o43MJ/0pNNibbJFTZmppMPOIt19iGPkN297Sy9+7fnsVwZVzjSYoZBTdp9HpLtbNPrXtbffkV0OFDQcDpgRcWf/wBR61HDYAYvi4HLtx+vKp2+CfJ8fZLsEzNTVjqhsRcPRpDHKXt0gOaXA2N9x3TutbhfEPDausbSU8j5HuJAcGHQdILj3j0sOagGHPLaHMBBse2kHuL5AfkrC4bUcTMIpHNjaCYWPJAFy5wu4k87kkoqbE02fGDcQaCsrPQ4e17W8je8yzbx31d6/kV0sQ4qYZBNJC/ttUb3MdaO41NNjY333WurmAZwpwAB/wAGeQt/TLhzy6J+YcNieWNZGHTvLrBvMluonY7x/NQ6ev8ASHT1/pO8u5gpsRg7elfqbctNwQ5rhYkOaeRsQfeFtFWnCiRsddidM1wLW1HasLSC0te6S1iNuQaFZavL2i8vaCIiksCV0IMZppKh9MyVpmjF3xg95o23I94+K2Ch+a8gw11QKpk8tPOGhpkiNtTRyuPHpcHwveyh79EPfo0/D9wOPYuRv34vxkWeGxti2Ljr6QDbrbVLvZSjJ+VKfC4XRw6nOedUkjyC97ul7cgLmw8zz3K1GZeHUFXUuqoqiamleLSGI2Dxa1yNt7AdbGypp6RTxaSNZwiN58UI5emOsf0pE4Nfwdf+eyfqtUvytlunwymFPTg2vqc51i57j9ZxG3IAW6WXWyjlZuGsna2UydtM6Y3aBpLgBYW5jZSpfAUtaI5wP/iE/wCdSfqMWODfqYh+fSfqtUlyXlhuFwPhbKZNcrpblobYuDRaw9iZRyw3DROGyuk7eZ0xu0DSXACwtzGyJPgTL4IPNgdPi+ZatlSwvighjbYPc3vdy3eaQeZkXPk3DosNzLU0ULS2J9M2SMEl1tJj21OuTuZOal+XcrNo6uqqu1Mj6p4cQWgaAC4hotz9b5BZqsrB+Kx4kJXNdHEYizSLOadfN17j1vkFHj7I8PfvZIlXfHD+IU/53H+pIrECj2d8rNxWnZA6Z0QZIJNTQCbhrm23+98lauUXpbT0RjjGe7h46+ms29x/+l0s14LT1+aIqapaXRupCSA5zd2mQjvNIK3ODcNYoallTU1c9U6LeMSuJa13juSTbna9lz5qyD6fWCrbWSwPEYjHZ7GwLj6wIO+pVab50Uab50TClhbFG2Nos1jQ1vsaLDc+QXMo1k/LEmHdoH1s1QH6bdqSdJbfkSTzvy8lJFdGiKl/2FT4xmStbVML4oImNAD3N79mWOphB2+k2XZyTh8WG5jq6KIaY307HxguLjZuk83bndz1L8tZWbRVNVUdqZHVMnaOu0DT3nODQeo73yWajK7XYszExKWubEYizSLOB1bl3MesP8Kp4+zNR7+yN8Pf+dYv/fM/WkXzwq/j2Lfnjv15VJsAyw2jrKqqEpcapwcWloAbYuOx6+t8ljK+WG0E1VK2Uv8ASZTKQWgaSXONhbn63yRS+CVL4/0jPCI2lxP88d+L1xcIqgR0WIS32bVTPv0s2NpXJNwpvJK9mJVEbZpHPexndB1uJIIDrHY23UopMpwQYY/D6cuja9j2l/rPLniznnoSkpkTL4+iu+HWQ6LEMNNVVRudLI+XS4SSNtY29VrgD3g5d7IdQXZYrInHvQiqjPldmv8A7lYWV8FbQUcVKxxcIwRqIsXEuLiSBy3K1GFZKbTQVsLZ3FtY6Rx7oHZ9oHA233sCPginWgo1o+OE/wDySm9j/wDqvWn4cm2M4uOvbg2621ybrhg4UvjYGR4vVMaOTWktaPY0PstrmHhzDV1HpMdTNTzOaGyuiNu0sALuAsQSAOttgmnxx0Eq0uOiF4eb4fmAjcGd/L+8erJ4dOBwajt/V4x7wLFcuX8p0lFRuo42FzH6u1L7EyFwsdVvLa3RaPA+HQoapk1PXVAiY8uEDnXjIcCC07gHnztfZEmtEymtHSxD/wA40/5mf/eWursFgxbNFRDUNL4oKZgIDnM7/cc3vNIP13KbT5Xa/Fo8T7UhzIuy7PSLEHXvq5/W+SzgOV20tdVVnal7qlwJBaAGBpNgD12IH6KeP/o8d9/JDcq4ZDhmZ5aOAFsUlKHMaXOdyIPrOJJ3a9Wmo9X5WbLisGJCUtdCwxlgaCHtIfzPS2s/BSFWlaLStBEWVYsEREAREQBaHOGYfQIGubF2sssjYYI76dcr72Bd0GxJPkt8o1nfAJa2GJ1O8Mnp5m1EJdfQXsuNL7b2IJUPoh9cHHS1uI04dPiT6RlO2Nz3mPtdTCLEbu2cOfyXJh2dqOeTs7TRuMbpmCaF8faRt3c6PUO9t05rVYzh+K4pQz0VTTw04fH3ZGzl95WPY5o06QWtOk3PNfFRguJVs8c1RDFD6PTzMY1kusyTSx6L3sNDB8VG2V2zY0fEKgmdCG9vpncGRyugkbEZHcmdoRa/Twv7CueizvRTdo5vaiKISF0zonthIiNn2kIsSD062NrrUyZWqf8AZ2G0rQzVTS075u9taIEvLTbvd72LVVWTcQqX1TRHHSRTwu7RjJjJHJU62uZKGaR2fI6j1vyKbY2ze4hn2n9HnfGHxyRQCdoqIpWB0ZcGh4AGotuegvuu3X53pKYlsvaOMbI3zuiie5kIkALTI63dvztztuVBc10bKbCqr0ijpqaodTtiYWT9pJJrkaHaWEXDdr9evgtzNk+YVs8pooKuGp7J15JTG6ItjaxzXNsQ9u19lG2Ns3mJ58o4zNG10hfE1xe8QSvjjHZ6w97mj1SCLb77hfdRmuChhb2/pMrWxRvkqBTkts8bOeWtDQTzLWja4Wqqcp1Ro8VhY2MOq3kQDVt2YiZG0ONu7ydtutbj2TsSqhUxyASNMbBSE1DmxxaWsBaYALF1w46zdTyG2WJXYpBBTuqZXhsTW6y48tPT23uNvNRaLPQlroIWQyRwvhnmkfPE+I6YmgtczVa7dzc2228VsM34DLWYWaaItEgETm6vVLonNdpcR0NrLQV+XMTxCo7SqjhgaaKopgGSF5a+bTZx2FwS3kOQHW+xtktskmD5xpKuZsMYla6SMyxGSJ8YljabF0ZcNxuD0NjddjN2MOoaCarawPMTdQaSQDuBa45c1ocl5dkgew1GHwRSRR6RPHKXl7rBp0tI7oIuTcrZ8QsMqKvC5qemaHSSaAAXBosJGlxufIFOdDb0dbBMdxCWQGoiomRaC97o6oyPa0NvfSWAWva5vstdXZ/imlpYqF77y1UbC58EgZJDch5ie8AO3tuPFcNDll72TwDCKeh7amlhM8ckbn3eAACGtBIJsT91fNHg2JvOGwTUkcbKKRjnytma4PbHE6MaGWuL3B38E2yNslIzZRmjkrQ93YxOcx7tD7hzHaXWba538FxVmcKWOo9HayeWQNY94hhfJ2bX+qZC0Wbfnbmoc/LWLjDp8NZTxaXzvkExmHeY+btNIZa4d03sLLf0uF4hRV9RLBDFNFVOieS6UxuicxgY4EWOpttxZNsbZssWzhTUkhZNHOGh7I3S9i/sg6S2kdpyPrC5FwFmbN1MKp1Kxk0r2Oa2R0UT3sjc61hJIBZvn4KIY1k7Eap0/bWkd6TG+CR1Q7Q2AStJY2ntpY4MBF+ZK3OEYTiFDVVTIoYpYKmpfUdoZdD4+1tra5mk6rWNrFNsbZ8RZ3a+hidrvUVHaiFtPDNKbRvLC8RuANm/asL+S78eeKCOmhlMsj2yPdC36J5kMsY7zHxtbcP25W5kKP4HlXEcP9EnjjimkjppKeaIy6fXlMgdHJpsfMEBc2EZLqo56aaTsyfTqmuqAHGzHTRaGNjuO9aw32UbYToleAZmp658scQkbJCWiWOWN0b26gS06T0Nityo1gmDTxYrXVTw3s5xTiKxu76Jjg7ULbbnZSVWRZb9hERSSEREAWVhEBlERAEREAREQBERAEREB06rDKeWRskkMb3t9VzmNc5u99iRcLthEQGVhEQGVhEQGVhZRAYWURAY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http://redes.cepindalo.es/file.php/27/imagen/logoju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308"/>
            <a:ext cx="1008111" cy="7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xQTEhUTExMWFRUVGR0aFxUXFxgeIRggGR8dGiAYFR0eHSggGx4mHR4aIjIiJiotLzAuGCA1ODMtNystLisBCgoKDg0OGhAQGzAmHyUvNisvLy83NS0tNjEtNTIrLi41Nys3Ky03LzMvLzUtLjcrLi0uLy01Ly0tNTAtNi01Lf/AABEIAH4BjwMBIgACEQEDEQH/xAAbAAEAAwEBAQEAAAAAAAAAAAAABQYHBAMCAf/EAEQQAAIBAwIFAgMFBQcCBAcBAAECAwAEERIhBQYTIjFBUQcUYSMyUnGBQoKRocEVQ0RicnSxM5IkU9HwFzRUY3OTwhb/xAAaAQEBAQEBAQEAAAAAAAAAAAAAAQMEAgUG/8QALxEAAgIBAwEGBAYDAAAAAAAAAAECEQMEITESE0FRcYHwIjNhoQUykbHB8RRS0f/aAAwDAQACEQMRAD8A3GlKUApSvK6uUjQvIwVFGSxOAKA9ajL7jsUbGMapZQMmKIamGQSDJ+zEDg4aQqPrUbd30kwP3oYvYalkbOw6hHdFnOyL9ocjdDkVGTv0REojWKGWVo1b7NdDnUxkMb9i/dkbLdRmOn1Y6ZYJR+K3UgJRYoVyMM2Zjj1D4aONG9NpHH/Fcc102QWvXIbSAqtDjvKgEdOBmA7l3L4AOc43rxuo2dbeSZousIyfuMkmcae2ErIWAzJ5BHfsM4YeN7bCVWTHV1Dw8EZjbDKyiaFpQzhQoABAI9/AAHUbmHUy/PZZAGYLcyEhW8MQPT64xuK9bd5Gk0xXczaSVwOmyMykhl1vbjUVIIKrJkYOfFVNPh9EL75sRukeFHy0SmNDgAEPoiwyMRkr6nySNqtCTMgWFWliiBb9iNmAYk4jbXqyPAPTJxnye4Qp3f2hdxf9RYpRnftaEgemCWkjdvzZB+Vd1lx+J2WNtUMrfdilAUttnEbAlJcDz02YCqni4ARYZsrbq7JGC+uTU7OhliARgAixx40sv27nHYDXrfXseZEbTcQCMSSska6UChzI0kZOmTTiPtUdRdY8+lBfKVVoJp7bTjXLCcYjckuAR/cO/c/uYpe/c4Y4CGw2N6kyCSJgynO49wcFSPIYEEFTuCCDgiqQ6KUpQClKUApSlAKUpQClKUApSlAKUpQClKUApSlAKUpQClKUApSlAKUpQClKUApSlAKUpQClKUApSlAKUpQHnczrGjO7BVUEsx8AD1NVu5fqOZ5m6cUW4z4i/wAzenWI9TtGDgbljX5xS668xGQILds6jnDSpuXPoVh7cecyn0Me7iyowt3jmlijUSBtGrJGw74n+83UATDIxzIRjLZEBy8UnDNHEshRY3LNNEh7UbVoUZJzNrVE04cvqyE7jo6bG1ll3DMAcapWwGchdGrtwqEjIIjwfHePuivcz8QMFk8hf7VIHNvG7gt2jS0nscatyNt9K9n3u3lbmpI+EWkgYSzNCulHkCmVw3TfvbyQ+S2NTY8AkgGNpcnqMJSdRVstlnwWJB93UScnPgn3I8E/U5P1rw5m418nCHEZck6VAwACfxH0HmsU5t+IvGYpJHZJrNMqIk6CGP6lpJI8sWG4xj8tq+fh/wDEXrzmDibu/WO0xlZVGMaU6IHTB1AEOoU58kjavGRSlBqDp9xpicIZIvIrXei6pzzciYsVh3wrLh9lGSD52JJIydthV+4DxP5qBZTGU1ZBRsHxscEbEZ9ah7zg9lFbNcsG6KR9QkDfQBqyBpz43rP+L/GO3gWP5DW6jtNvIgChRqGpXHerZCtuWBD+AfHLpMOeEn2j2/k7NbqNNliuyhT8TW7vg8TjGkDfIwBjPvpO2frjP1qvcU4MyiTXqdZIzG8iOVk0kEAFye7GWIEpYZY96jY5MPjpfu4+zt0UA9ojdtRxsG+0Bx9Rite5e5o+ftyGRrWSWIsja43U5wpaJ1JGUZlyrBWBZciu3Y+fTPG5nfeVRczIuEcAK5my8IAaLK9NgDLk6U041HPgo5SrtcWhMgLaZE8C407Dc4HV046c33ZF0qxxodIHkaSeexMsvdIjvBMASolEZx3FcdvpkfdwTupZTNQtFbxFskRvImosumPSSkbiTSMCTVkAfe1aAOwYFIW6wvEmjWSM5VhkHBB9iGB3VgcgqcEEEHBFdFVmJza3G5zFMyq+47XbtSb984icfj6bYGpzVmqkFKUoBSlKAUpSgFKUoBSlKAUpSgFKUoBSlKAUpSgFKUoBSlKAUpSgFKUoBSlKAUpSgFKUoBSlKAVH8evWihZkwZGISIEEjXIQiasb6QxBPsoJ9KkKrvHsyXMMQ8Rqzk53DyfYofqNDXB/NB5oDiWGKNIoTqZZAcABndhHgq0iL3ursS7kbEsA2zGvPg3CwXEQRI1TeQIAAW32yNyFDaR3MAzS4+4te8zlSlx0ixUyNEWjU6UZfuq5ZjHrCxqFXTkkZB3qZ5etdEQJOS25b8X+b945f83NQGWfFy8iF1bXClZIYC9tdqpzoEmNnUDwAc49TpFUzgHPlzwVntQomgEnUj1NgOjg4KMARpYaWBXbOfOTU1zVdwm8nurca45pDBdWj7GR0JQmMZwXOksEzkhh4ZsVn3NkMKiP5edniBcCCTOu3JOWUg7gE/z9T5IG58mfGCC/uUtmgMBkU4Z5FILjH2Y7RnO+DtkgDG9UP48cotBMLxSDFLhCT0w2vvOCFClu3SATqYhTqPvU/hZfwQ8QjknWM4VzG8smhI5ApZHf3GRpx7uCNwBVp505ibiHCEnM4lmjfTcKEVOkHIYKfdSwGCu50Dzpc1Qd3Deerh+DTyyXfTZVW3jQjLMY1GXSRgT1HEiZHdgRuQVyCtO+F/K5vLnJjWSNBkq2cNuilTjdSVclT7jO4VsVM3jdIQ/sBy4H1ICn+QFatyPfRcN4ZFfB0SeWUxgOhzICwypwR2KgV9W47/fAoDSOI/E/hdpNJbvIepD2sUiJBYbFAVHkeD4GapvEPitb3Du1pagXLkLHJMqgIFGfmJyCQdOTpG+AhJO4WqT8bpITxSVYoUjICl3R8iYuofqEDZThsH38+tVvlmW0Rna8R3AA0IvgnO+rDL+eMgYz9AY0meoyceHRqnw60G6gfq4srFZAssjaVmlkDB5Tk4wC5AJOxkABIrS+JWzxSaEYpHMy5w2nPhQpcAsmdo9S928WCNJNZTytw+fiM9u00fy/D42R44RgdUKcjUPwepOAMHbJ7huHHLUSRNnOwJyPOMYOD6HTnH1xQhCiON45bYwiNYg32aq41RP2uSSoALNrIwSTo1ec4luXbtnh0yHMsTGOQ7dxXxJgbDWhSQD0EgqEhkkUwMJTmeYrIoViCynLgsEckAJKoyVXBTxiu3hX2V40eTiWM4GNgbdgpYn3aOWEflF+dAWKlK5uIX8cCGSVwiD1P/AHkn6CqQ6aVnd78SzrAgt9S5/bbDN9ABnT/P8AKtDU7e30oD9pUNzVx4WcPUwGYkKiZxk+uT6ADJ/h7178u8TNzbpMY+nrz25z4JGQcDY4z4oCSpXxLIFBZiFUDJJOAAPUn0qoz889SXo2UDXD/iJ0rt67jOPqcCgLjSqPdc6T20gju7UDUMqYnzkeNs7Hf6j8q8rn4gyLIqfJuupgMSEhjk4wq6fP60BfaVVOa+dY7Ruki9SX1GcBM+NR9/XA/ltnp5L5ia8jdnQIyNg6ScEEZB38etAWKlUHjfxGCSlLeNZFU4LsxAb/AEY9P83r7Y3N24fdiWKOVRgSIrgH01AHB/jQH1c3SR6dZxrYIuxOWbwNq9qhuZP8N/uY/wCtTNDSUUop+IpSlDMUpSgFKUoBSlKAUpSgFKUoBSlKAUpSgFKUoBVaBDXlw4wCmiPOM/8ASiaUZGRkA3GfNWWqYwPU4l5GXk3GPWztNxnb3qMqHU+wjRVmVAwjHUfOp4vtM4LMy4MWNyPJGPFXCKPSoUeAAP4bVWOKaS8bB3Yl1zqTTjEU+NwoB/pj6irVQhhnNtha3rT3dnK9vIzmO4RguGIyhE0ROM7at/zwSdqLzFyh0YGuZroyscKmQ3cRgYDnVqwoxjb8wBWk/EXh3DpbqX7RIrtGUSFZGiYhwG32w/aVOrB8gZ2wKhxaHh8cTRxhbi4lBQdN+vI3sVc6lj9ckKG9gcVg5tZKvuNen4EzN+Hwa5Y0/E6g/qQK1zkrgQURMYyUWVu8qTHpWUg6mIIIx5/I+1ZdbWTRXaRSaQySqG0srAHI2ypKnHjY1sHBOL262gQytqVbmMx6GwepLKdiO31Tc/UbVlq96343O/8AC4ylkairbVcXtt/R7cyRriPKw6+/V0ljAwTldk2+6QMHOMEZPmofmyyglRYlKkG4yqg/cjQSawPGAXyvpvF+tdsyQmJ5FkiRV9TlTI/rGoIGTp0kepOseADXPx64jcgxtGf/ABYYFGDYDRyvjIyDqOnf3D49a5MKl1PJJPfh89zPp62MVhWOFKrtNU+YvZe9jHZ4yrMp8qSD+m1SnAeFyuySIkbDUQBIdiVAJOnIZgNQPbmoy6ADsAcgMcH3GfNWflrDqViupbU4GYxJlZGAHeFyCcgHtwcHfONh9TI2oOj83BfEjVuVuTnnFu9/ctOiiNksoo2SPwNJmJAMgXb0PjyRkHYGGRg+DWIcjcqQtcW3zd21xJgSRQvNpA0gONEevWxXAO3bscjArcK9R4RJ/mZS0tnkLQ6VkTJyjt24Ai7mQgq51tI+DjdRvXSC6y2ZOckx9QsCD3wTKQQdwdaR5rymTLyaB9sS3SdYizKNba9DZAiJGkamYL4yGG1dl6rBrYOSXBh1FipJbvySVVVJ2bwoHsBVBZKqUfBGmdrriOMJkx2+cpEo3y/o7EDJ9P5BbbVS+JXE+la9MHunOn90bsf+F/eqnkqHJ9r83xEylQEVjMVA2G/Yv6HH/aa1yqf8MuGdK1MpHdOc/ursv/8AR/er95z4wSHtYWwQha4kH91GBkj/AFsNgPO/1yAKfzTxFuIXqxRHKBunH7bnuk/L1/JRWtWlusaLGowqKFUfQDArMvhZwzXO85G0S4X/AFP7fkuf+4VqLHagMs+InHmmm+VjyURgGA/vH9vqFOwHvn6Vd+UOX1tIQpAMr4MjfX8IPsPH8T61n/w5s+ve9R9+mDIc+rE4Gf1JP5gVoPN3H1tIC2xkbIjX3P4j9B5P6D1oDP8A4j33XvOmm/SAjGPV2OTj9SB+amtZKnTjO+PPnf3rMPh7y+00wu5clEYspP8AeP8Ai+oB3z749jWpUBSuK8NjsbCdiRJPKCrzMO52lODj2AyTj6etQvBInFrFZwnE16TJI3/lQ/d1fvKNv9R8Eiun4rcQBaG3zsPtHx9cquPrjX/EVP8AI/DiI2uXXEk+Cq/gjUYjjH004P8ADPigOfjvI8ckMMUGmLptu5GSVI7skfebODv7elWu2gVEVFGFRQqj2AGAP4V6UoCG5k/w3+5j/rUzUNzJ/hv9zH/WpmhtP5cfUUrHeZYGHMdparPcrBPH1JIhczgE/bE4w+VHYuwwK1q5slkjMTatJAHa7q2B7OrBwfqDmhidFKpXww4eUind5Z5XFxPEGlmlfCxSFFAVmKj7vnGd/NXQGgP2lRPNUd01rKLF0S5IHTZwMDcZ8gjOnOMgjOK6uDCYQRC4ZWmCL1WT7pbHcV8bZ+goDspSlAKUr8BoD9pSq5bw8Q/tKRnki/s8xgRxgd+vC5J7c5zr/aIxjbPgCx18CVSxXUNQAJXIyAfBI9jg/wAK+6yT4OwBOJ8aRc4WcKuSTgCSYAZJJOBgb0BrdKUoD4llVRlmCjIGSQNzsBv6k191knxlhA4jwV98tcaTucELJCRt4z3Nv9fyrW6AVWZFX5yeNl1BxG7LjZhLHJDp+v8A0AP3hVmqv8wqUnglGe4NEQPxDE0ZY+gzG6D6zYowiAgu+qNXRMb9mHzI4m19odHZFBVFnIJxnO33VBN7t5NSq34gD/HeqnLY4c9TrNFKQkHTdNKh1cAiPAZSqyOCVLbRhjgLtN8vXJaMq2A6EhgPQ5IIH0DhlB/y1AVb4v8AL8dxadQWsc06soQs2hsEnKhxjP5E43zWWWFvcohWLhkduSpQzGQAYP4ycvIvjYNg7VrPxP40kMKYmjDLKpeMugYjS2BpJB8lT/OuLhvMtm8OkaYZe4EMoXPp2vjDb/XP0r5+ozuE5JratvM+nh0M8mGOWG+9Ot68+8wvjfL72d9EkhDanRiVUIASQxQL+wQGU6SAQrKcAEVeuD83XNvBoimCQpLIGGlG6WuR21OSuSpYnf8A9j2+Mhtblw1owluISO23haQlmYs3WlClcDyFBJDFtu4kQESS4inMfTaWMkIRqEyb9p0kkjCse4AgIx3xXRmi3T39Pf8ATq9jxoc0Mcn1JPzSa/R+6LrxNvnbYtelWkRlWNkKq+SVyI8dpyNbdykDCnbGRVL60EAhiGvvmDHLrp1IkyqV7AwGDtuRu224x8RMI7RZlnjyspjRSzERo4yCsmMnBGkAjbJ37RXyGuLk6IFFxMIy6Ko2H3VLFmbuIDJgD332Yms4Oaj0Xa38bv3XeaZsseptbb/Sq529eNvAptnwOafqz24J6cnjI1DJyuN922Jx66TjODiaTiVlKgiurbozJgbRlQT9RHhgSSe3AUZq1fDi0Xh8Fwb1vl3mAVoLiKRSwU5QxFlCuTlsgajsPGasPGOPwuoS2RtQBBdh7YzpBy2fHnAHtU1Wo7P4a7vI8aHQ5NS7gtr38EWT4Zcm2dvBFdxwATSxg626mQGH7IkPbkeoAyD7VenYAEnwNzULyQjCxt9ZydAIOc9pJK5PvpIrp5guxHCdslttI8keqj6n7o+rCuuDuKf0OPNBQyyindNoqlyHdZDGsZkBDgvIyaFzGjszKw7FaOQsPJHg+cyNvCerZJvlCmsMcnEcEmdXu2uWPJrhtLGG5kSJ5Yp1hBd2BRlbUEc6VOpV3OWfAbEg0uO5RMcGHVu5JcD7JNAPqGnKyuhHpiJbU/velejMsdZJzxd/NcQEIbCIywgnwCxGpj+ROP3K1us9v/h08lzI/WURSOz+CWGo6iuPHrjOf0qkJW/44SVsuHAPIFCmQbpAo2yT4JA/n7naoTnSBLKzW2QlpLhtUsh+9Jp3LMfO7FcD2z53NXngvB4rWPpwrgepO5Y+7H1P/sVW+b+Tpbu4WVZVVQgUhgSVwScqBsc59xQHNwbikdjZRRoOrczDWIU3JMm4148ALpH1xt9LZwKGZYV+YfXKSWbAGFyc6Fx6DxXFy3yrBaDKDXIfMjefyUeFH5fqTU7QGd8wcLNndJJZS6JrltIhKgjuOS2TsFzjbH5bbCSg5H6knWvZ2uH/AAgaV/0++PoNNVf4iSFL4SpMpIC6QrAtEU9CPTfLb+5qyct/ECOTCXOIn8a/2G/P8H67fX0oC6RxhQFUAADAAGAAPQD0FfVfinIyNwfWvDiMDSRSIjaGdGVWxnSSCAf0oDKYYf7S4m3rGWJP/wCOPCj/ALth+b1roFVvknlg2aPrKtI5GSucBR4AyPckn9ParLQClKUBDcyf4b/cx/1qZqG5k/w3+5j/AK1M0Np/Lj6mRc3SBOauHM2wMAUE+7G4UD88kfxFa7VT585Gj4kIm6jwXEB1QzpuVOxwwyMjIBG4II2PnJeD8TePpTcQiCkYaWG2KysPB0s0hRGPuE29MUMSuzMTwLiEqO6ZmvJY3jdlO08hGCpGQcYI8EVV35biblpLwvMZ4o9cb9aQBPtTsqBtA2zvjOTnNanxvlfqcP8A7PtnS3iKdLLRmTCYxhftF7jt3En12yc1DLyHOOE/2X85Hp+71fljnRq16cdfGrVtq9tsZ7qAhebr2V+V47gzSiYRQMZFkZSxZkjbWVI1gqxyDtnB8gV58f4A83L1rNbtIlxBaQuDG7LrRUBdCAd9izDbOQPc1PXnIc8nChwtryPQNK9UWzaikZVlXHXxq1Lu3qNsA71ZeVuEyWtrHbSyrN0lCK6xlMooCgMpdsnbzkZ9vcCk8FuouKxcNRMqEQzXOh3UqEzF0iQc4kmy2/lYWqP4CZeI3N8Wt4LiK3l+XhgnuZI1hWPIDLGsLgu2M9QnUNOBgCrtyLybFw1J1jOetM0mcY0p+xH9Qozv7sahOIfDqZL2W94dftZtOczRmJZFYncsATjc5O4O7HBGcUBA8z8KvbPl24S6uS0sUqmJ4Zpdo3eNOnIxCs475BpORjT7DEtyTyfi2tr+K4nNybFUjV5MxqWjGntxsoOO3xtnGd6l+YOSprmweza9JaZg088kWsuVKMBEiuiRLlF7QCMZ9SSeyw5YkXhzcPluFcdHoxyxxGNlULpDMDI2phscjT4oDNvh9xGIXMFpfRTWvE45Gb5hyx+aBLdkrE5YMCQPKnQCDvpMzwXUOarpDJI6rblkV3ZgnU6LME1E6VyT2jYeBtirE3Jk09zaT31zHL8lkx9KAxmRjpw8rGRvBUHSoAz9Nq87Tke4Tir8T+cjLSAI0XyzY6Y0jSrdfIbCDu333xjagIPkaUcYur+a8PVihkEUFsSdEa5bvZM4ZzgdxGcg42wBx/B2y6V/xuGE6dEuiMtltOHnC6snLY2zvk+9WCP4eTW99Ld8PvRbrcHM0Dw9RSSSSR3r6kkDbGSM4OK/eWvh5JbT3sr3hkW9L9VekAxDa8NrBwG7ydlxQFD+IRgisRJHdzXd/FMC9/H1dKliSY+opMcYA0gRq2RgHAzVu+IXHZjdcN4csrQrdspuJEJVmXIHTRgQV1HUDjfdfTIPgPhPOeHHh7cQUxLJ1IsW4BBySQ56hJXcnAwQT5IGKmOZfh699BB1rvTeWxzFdRxaQPu7FNe+6g51Ag7jA2oCo/E/l+3teI8HaCIRmS4AfSThtEkOCQTjV3HLeTtnOBW11m/G/h7e3b2clxxFWktHLqy2wAzlCDpD7sSm5yB4wvnOiW6sFAZtTAbtjGT749PyoD0rh43YmaF41IV9mjYjIR0IdHI9cOFOPXFd1KAqVpK0yJIj9HSriQNgmNcnqRg7jVHKhjOCNgDnYA+fDrkRNEyljlI1kDnuLFVUOQTr78BQWxlkXGdZNdfGLcwTdUDMUxAkBxhJCAgZgf7uVdMbezLGcbuwXA2T7KP5ZG0Nql0aFZCHebUNzr7dGd86ixOAICk/E3l5+r83BHG6zFAdKR9SRmBHdM4YpGqKO0DfIG/pXD8H5lt0db1Wc4DxvGSijYsY8k5I9MqM/wCWrpxO6lmtU+XbV3JKoJBJLJr6MuDgSYdSVOzEBl3JCz17JJ/ZzNGA03ScoMYBfRsME7DVgYJr5+onkjNpVVc/U+hCMeyjNS3umlz7ZXueS9tBZRG4NpHoIka3VxiQdPD6I3R5EA6mUVicsGKsFJFZ5/50iTMkGtzpMcNxAemulgAUYmMjX/1T2EMurY4dtP7Pw35lpsWkkwhxMtxpn67kaUCzltLasvJIYotBHQ0rs4NRnHOX7YrrmMsc0qoNV6Ti0V8qnUAOTI7h9KknSiM7nIYH6COBu3ZWruwtEt9IIZ0ijnDam0uzNoZThgQCdK7YIyDnzV4v+a7P5aVria6hvJYmjCkOxhyUUpHmNFcHpjUxJOlcastvXV5eFpdi0TMt0sWQZlJhc9Vl6BTBVkaPABzjqHTlT4n7CwfugS2JnAykMVx1bZtChmMYlYtEdbQL2kMvUDqxTIrLFjcE05N+ZrnyrI00qpVsd3JvMFpJwj5MzZd5WWGGRtThepqQMqknSFGTnC+R4qE4ryJdSQ4cRWcYz2RSSuk52w7IXxGB9N8k9tWH4qQWdv8A+GewXROjSC4+6IXJwUtiFJZyQGMYwDnODqNdMNvdR8Htg5Bl0KQpVgVBA7ZNbnLDJ32G2NNcuslLGnOL3pfudOiSyyjhfDflz4/ofnwm5ZZCl0y9KONGCYkcHIyrpMurpOme5XUAnTltzVuu7hpp1PTLJq0LnUF1aSRrZQSoA38ffMQyCpqMS/kWzhgUYZI0VtX4tIOG2bAGQdwQq97DTpV+zh9uspEpLrBAzoYHch0Zl0vHcIMrNqOll1Enu1h21jHZC2k2c2ZRU3GPC2R7RXAjti0qMpUMpYO7s8SYyy53ZnICjbLFgQBqwJzgFm0UIEmOq5MkuDkB3Ooqpxuq7Iv+VFqIsIfmZ9RA6Nu2MDw0kf3Y19CsJyTjI6vsYiKtFe0ZMUpSqQUpSgPmWQKCzHAUEkn0A3JNZ4nFZ+KXDQxO0Fsoy5XZmXONz7t+HxjOc4xV74radaGWLOOojJn21AjP86ybgfEZeGXLCaI4YaXX3AOzRnw2N/ocnx6Aahwvl+3t10xxKPdiAWb/AFMdz+XioDmTkKKYF7fEMn4R9xvzA+7+Y/gakrTnSykGeuEPs4KkfxGD+hNeN7z1aJsjtM/okakk/qQB/OgKbyZxya1uVtZc6GfplG/u2JwCvsM4zjbBzWsVn3AeXJri7N9dJ0hqDrEfJK4C5HkAYHnBJHgVoNAKUpQClKUBDcyf4b/cx/1qZqG5k/w3+5j/AK1M0Np/Lj6ilK+S4yBkZPge+PahifVKUoBSlKAUpSgFKUoBSlKAUpSgFKV+KwPg5xsf/SgP2lKUApSlAedxCrqyOoZGBVlYAhgRghgdiCNsVU7mBrY9KUl4JCFjmLEEHI0RTPnKyg46cxPdhVY6wrSXCviaJXUqyhlYEMrAEEHYgg7EEelAU/5eCHA6KLFqcyTkDAQZxbzL94nuCqpyuFBB1aVr5k1IZE1BdAVnjeVCVEpZUyWZdZOAMtpOcjXIRUhccLlgOqDVNH46ZYdRB+GMt2yp/wDbkIIydL4ASo63tLSUvIkadZdIYlW7ANOpJEYdSEyINLFlyVbywAFeJRUlUuCptO0TnDeNKfs5MiQDfIOSPxFdIZRnPkY+pqP49yrBeyiYXEkbGMRuIjGQ6gsy5V1YK6lm0uuGGo4Nc3yrLFJK0aLGrHMA0SRHOFWWLIwioBGfCjPWLKcgj2tbVH6b68pLq0YZmbCA/aAMzIdWAdKoMawPSqlSoN2VK7sLocZjnWKXpmAwvhR9zP7SatRQZGykEaUOXfUjWmx5JtoCrtKVdNRV1KxnMmnqO+nGt5Aqhidu0aQp3rwLg6gsk5kEbyqGjjRCiSFMNIbY6XIGdB3HrjzX3JEEa3ZpAqSuMgl1bS+QmrQ6KrFigwUYZ1D0qkJDmTiIcLFGTltzjOSBjZVClpB/pG2BUbcQz4XMUkmldQRWQMVzg6CTpB8epbDf3ZxnsitZI5pIk1QxkL9uqoB2lX1MCojJbVJGSBq7RsMBq/C0FsFPbs7GAhWT9kgRoqd1wyqWACqTpwPILHLsYdfaPk07SXT0LgjeG8MkLCVh0UIUSMJJcuyHcRKGXWHbXtIgAOToYyPUlEjTt0YMxxRHSzg56WNiqNk6p/TOSIx/m2r3isJ7k6pS8Me4xnErg7YBViLdCPwkyHIyyEEGwWtukaLHGqoiABVUABQPAAGwFa0eBaWyRoscahUQAKo8AD0FetKVSClKUApSlAK8ri3RxpdFdfZgCP4GvWlARX/+btP/AKWD/wDWn/pXba2Uce0caIP8iqv/AAK6KUApSlAKUpQClKUBDcyf4b/cx/1qZqG5k/w3+5j/AK1M0Np/Lj6ism4BAE5rvACxHy2oamZsa+ixCliSF1MxA8DOBgbV2WnEG4lxq6tZZHFrZJtAjMnVfIBeUqQWUEkaScbLt5zG8pcNS35pvI48hBbZALM2NXQJALEnGScD0G1DE1+lZDy5dXHFTeXDQrOgmeGFGu5YRCqgEFUSNu86gTJnVkYGAKv3IljdwWccV9IssyEjWGLZXPbqYgEsBtn6CgLBVIueNzXl81nbSGKKHPXmUDUcbFYyQQvccZ87E+Bg3esy+GjdO/vYZNpDk7+uhzn+OoH8qjPo6HHF48uWrcVsvN1foXGTlaErjXcBv/MFzPqB98lyM/pj6V0ctW80cAjndndGca2OS6620sdz5XG1OP8AE3t42lWHqoilnw4UgD1AI32yfPpVc4nxx7vhc9wivAAMoyydx0tgg4Gw2x9aHnHDPngup/C5JW96f7l3pVE5Q4AzQW90txL1BEwVGbMeSGA1KACQM5Izvgb1A83zrDbxvHdyTXaS99wjPp3DEpsTGuMLhBvsdvNLNIfh8cmbsozt3XD53+23P14NZpVA+LRcW8BWR11SaGUMdLAgnuXw2CPX61485WRtJ7SeGWbW8oWTVIza9x5BOAPIwMDfwKWecOgWSMH1U5dVKv8AX/potKrfMKL1kNxc6LfSQtupcNK/udB1uAPCgHeq7yTxdorfiD5d47dmMSyFsgANhTq3Hhcj03pZnDROeJ5Ivw7tt3VX4+7LzxqINbyqcjKNupIOwzsQc1WvhP8A/ID6yP8A8iuPgPDxecPe5uHeSWUSEHWwEegsoWNQQFG2fG+d818cirIeEkRSrA2t/tWGQgyMnc4zjPmh1vAsemyYurdTin4J/Evq/saDSsynuI4+IWPys0rBzplctKVl8DIZiVfyc6SQDitNocOp0zwqLv8AMr3VPlr+BSlKpyilKUAri4jwqKbBkTLLkK6kq6Z86JFIdP3SK7aUBAPwOZTmK41b5xMmSB+FZIjG36vrO5rylt7o/wDUgjkA+7iZX/XEkK6T9NRqyUqUCsMZigjNlJpUhguLTSCrBwQOt5DAMPqM19C3ucgpbxpux7pUQjWdTEdOFzknc9wyfNWWlKBX14HM5zJcBd8jpR931UyTGT+Kqh9sVI8P4PDCSyJ3sMNK5Z3YDcBpHJcgb4BOB6V30qgUpSgFKUoBSlKAUpSgFKUoBSlKAUpSgFKUoBSlKA4eKWJl6WGx05Vk8edOdv513UpQrk2kvAoPGeQZRxH+0rC5W3mcYlSRNaSDYHOCCM4GR7gHINfPDeRruPij8Ra8iLSKqOvQOGUBAwUdQdP7uASX9znxWgUoQzn/AOHt1bXctxw2+FvHcNqlgkiDrkkkld/cnHgjxnFXjgti8MQSSZ55Ny8r4BYnzhV7UX0CjYAepyT3UoBVc49ykk8y3MUjW9yviVQDnAx3qdm22/LY5G1WOlDXFmnil1QdP3t5eZXOIcOvZoHgeS3AkUo0gSTODscLqxnH1rmi5TkTh5sVnXBJzIYj91jqIAD+c+pPj0q2UqUarWZYpRjSV9XC5Xf72IHhXApI7NrSSVWXpmNXRCrAMCMnLEEjO3jxVck5BnazFo1zHojfXHiI5ydWdZ1eO5tgPXya0GlKPUNfnhJyi92+rhc+P3KhzFyvc3kUUctzEpQ6iVhbdsEbZk8YP8fbxXtzNy1Pd9DM8aGEhtomOp/feTZdht5871aaUokddmj0018N1su/nuKpxDlmdryK8jnjWRE0OGjYqfIJUa8gdx2z+u9efBOUpYXuFeZJILksZEMZDHUGBAIbC/e9j42xVvpSh/nZujotVVcLhO1+ncUrhPKV1bJJBFdr0H1YDx5ZdQx2nOATtk4I9dNfFryNKLCSza4UhiGUiM9rAg4J1dy7ew85+lXilKPb/EdQ3dq7T4XK4fBSJ+ULpjayG5i6lrgJ9kdJAx97uyTtvjH0x5NzgDBQHIZsDUQMAn1IGTgfTJr0pVMc2pyZklOtuNkud+4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data:image/jpeg;base64,/9j/4AAQSkZJRgABAQAAAQABAAD/2wCEAAkGBxQTEhUTExMWFRUVGR0aFxUXFxgeIRggGR8dGiAYFR0eHSggGx4mHR4aIjIiJiotLzAuGCA1ODMtNystLisBCgoKDg0OGhAQGzAmHyUvNisvLy83NS0tNjEtNTIrLi41Nys3Ky03LzMvLzUtLjcrLi0uLy01Ly0tNTAtNi01Lf/AABEIAH4BjwMBIgACEQEDEQH/xAAbAAEAAwEBAQEAAAAAAAAAAAAABQYHBAMCAf/EAEQQAAIBAwIFAgMFBQcCBAcBAAECAwAEERIhBQYTIjFBUQcUYSMyUnGBQoKRocEVQ0RicnSxM5IkU9HwFzRUY3OTwhb/xAAaAQEBAQEBAQEAAAAAAAAAAAAAAQMEAgUG/8QALxEAAgIBAwEGBAYDAAAAAAAAAAECEQMEITESE0FRcYHwIjNhoQUykbHB8RRS0f/aAAwDAQACEQMRAD8A3GlKUApSvK6uUjQvIwVFGSxOAKA9ajL7jsUbGMapZQMmKIamGQSDJ+zEDg4aQqPrUbd30kwP3oYvYalkbOw6hHdFnOyL9ocjdDkVGTv0REojWKGWVo1b7NdDnUxkMb9i/dkbLdRmOn1Y6ZYJR+K3UgJRYoVyMM2Zjj1D4aONG9NpHH/Fcc102QWvXIbSAqtDjvKgEdOBmA7l3L4AOc43rxuo2dbeSZousIyfuMkmcae2ErIWAzJ5BHfsM4YeN7bCVWTHV1Dw8EZjbDKyiaFpQzhQoABAI9/AAHUbmHUy/PZZAGYLcyEhW8MQPT64xuK9bd5Gk0xXczaSVwOmyMykhl1vbjUVIIKrJkYOfFVNPh9EL75sRukeFHy0SmNDgAEPoiwyMRkr6nySNqtCTMgWFWliiBb9iNmAYk4jbXqyPAPTJxnye4Qp3f2hdxf9RYpRnftaEgemCWkjdvzZB+Vd1lx+J2WNtUMrfdilAUttnEbAlJcDz02YCqni4ARYZsrbq7JGC+uTU7OhliARgAixx40sv27nHYDXrfXseZEbTcQCMSSska6UChzI0kZOmTTiPtUdRdY8+lBfKVVoJp7bTjXLCcYjckuAR/cO/c/uYpe/c4Y4CGw2N6kyCSJgynO49wcFSPIYEEFTuCCDgiqQ6KUpQClKUApSlAKUpQClKUApSlAKUpQClKUApSlAKUpQClKUApSlAKUpQClKUApSlAKUpQClKUApSlAKUpQHnczrGjO7BVUEsx8AD1NVu5fqOZ5m6cUW4z4i/wAzenWI9TtGDgbljX5xS668xGQILds6jnDSpuXPoVh7cecyn0Me7iyowt3jmlijUSBtGrJGw74n+83UATDIxzIRjLZEBy8UnDNHEshRY3LNNEh7UbVoUZJzNrVE04cvqyE7jo6bG1ll3DMAcapWwGchdGrtwqEjIIjwfHePuivcz8QMFk8hf7VIHNvG7gt2jS0nscatyNt9K9n3u3lbmpI+EWkgYSzNCulHkCmVw3TfvbyQ+S2NTY8AkgGNpcnqMJSdRVstlnwWJB93UScnPgn3I8E/U5P1rw5m418nCHEZck6VAwACfxH0HmsU5t+IvGYpJHZJrNMqIk6CGP6lpJI8sWG4xj8tq+fh/wDEXrzmDibu/WO0xlZVGMaU6IHTB1AEOoU58kjavGRSlBqDp9xpicIZIvIrXei6pzzciYsVh3wrLh9lGSD52JJIydthV+4DxP5qBZTGU1ZBRsHxscEbEZ9ah7zg9lFbNcsG6KR9QkDfQBqyBpz43rP+L/GO3gWP5DW6jtNvIgChRqGpXHerZCtuWBD+AfHLpMOeEn2j2/k7NbqNNliuyhT8TW7vg8TjGkDfIwBjPvpO2frjP1qvcU4MyiTXqdZIzG8iOVk0kEAFye7GWIEpYZY96jY5MPjpfu4+zt0UA9ojdtRxsG+0Bx9Rite5e5o+ftyGRrWSWIsja43U5wpaJ1JGUZlyrBWBZciu3Y+fTPG5nfeVRczIuEcAK5my8IAaLK9NgDLk6U041HPgo5SrtcWhMgLaZE8C407Dc4HV046c33ZF0qxxodIHkaSeexMsvdIjvBMASolEZx3FcdvpkfdwTupZTNQtFbxFskRvImosumPSSkbiTSMCTVkAfe1aAOwYFIW6wvEmjWSM5VhkHBB9iGB3VgcgqcEEEHBFdFVmJza3G5zFMyq+47XbtSb984icfj6bYGpzVmqkFKUoBSlKAUpSgFKUoBSlKAUpSgFKUoBSlKAUpSgFKUoBSlKAUpSgFKUoBSlKAUpSgFKUoBSlKAVH8evWihZkwZGISIEEjXIQiasb6QxBPsoJ9KkKrvHsyXMMQ8Rqzk53DyfYofqNDXB/NB5oDiWGKNIoTqZZAcABndhHgq0iL3ursS7kbEsA2zGvPg3CwXEQRI1TeQIAAW32yNyFDaR3MAzS4+4te8zlSlx0ixUyNEWjU6UZfuq5ZjHrCxqFXTkkZB3qZ5etdEQJOS25b8X+b945f83NQGWfFy8iF1bXClZIYC9tdqpzoEmNnUDwAc49TpFUzgHPlzwVntQomgEnUj1NgOjg4KMARpYaWBXbOfOTU1zVdwm8nurca45pDBdWj7GR0JQmMZwXOksEzkhh4ZsVn3NkMKiP5edniBcCCTOu3JOWUg7gE/z9T5IG58mfGCC/uUtmgMBkU4Z5FILjH2Y7RnO+DtkgDG9UP48cotBMLxSDFLhCT0w2vvOCFClu3SATqYhTqPvU/hZfwQ8QjknWM4VzG8smhI5ApZHf3GRpx7uCNwBVp505ibiHCEnM4lmjfTcKEVOkHIYKfdSwGCu50Dzpc1Qd3Deerh+DTyyXfTZVW3jQjLMY1GXSRgT1HEiZHdgRuQVyCtO+F/K5vLnJjWSNBkq2cNuilTjdSVclT7jO4VsVM3jdIQ/sBy4H1ICn+QFatyPfRcN4ZFfB0SeWUxgOhzICwypwR2KgV9W47/fAoDSOI/E/hdpNJbvIepD2sUiJBYbFAVHkeD4GapvEPitb3Du1pagXLkLHJMqgIFGfmJyCQdOTpG+AhJO4WqT8bpITxSVYoUjICl3R8iYuofqEDZThsH38+tVvlmW0Rna8R3AA0IvgnO+rDL+eMgYz9AY0meoyceHRqnw60G6gfq4srFZAssjaVmlkDB5Tk4wC5AJOxkABIrS+JWzxSaEYpHMy5w2nPhQpcAsmdo9S928WCNJNZTytw+fiM9u00fy/D42R44RgdUKcjUPwepOAMHbJ7huHHLUSRNnOwJyPOMYOD6HTnH1xQhCiON45bYwiNYg32aq41RP2uSSoALNrIwSTo1ec4luXbtnh0yHMsTGOQ7dxXxJgbDWhSQD0EgqEhkkUwMJTmeYrIoViCynLgsEckAJKoyVXBTxiu3hX2V40eTiWM4GNgbdgpYn3aOWEflF+dAWKlK5uIX8cCGSVwiD1P/AHkn6CqQ6aVnd78SzrAgt9S5/bbDN9ABnT/P8AKtDU7e30oD9pUNzVx4WcPUwGYkKiZxk+uT6ADJ/h7178u8TNzbpMY+nrz25z4JGQcDY4z4oCSpXxLIFBZiFUDJJOAAPUn0qoz889SXo2UDXD/iJ0rt67jOPqcCgLjSqPdc6T20gju7UDUMqYnzkeNs7Hf6j8q8rn4gyLIqfJuupgMSEhjk4wq6fP60BfaVVOa+dY7Ruki9SX1GcBM+NR9/XA/ltnp5L5ia8jdnQIyNg6ScEEZB38etAWKlUHjfxGCSlLeNZFU4LsxAb/AEY9P83r7Y3N24fdiWKOVRgSIrgH01AHB/jQH1c3SR6dZxrYIuxOWbwNq9qhuZP8N/uY/wCtTNDSUUop+IpSlDMUpSgFKUoBSlKAUpSgFKUoBSlKAUpSgFKUoBVaBDXlw4wCmiPOM/8ASiaUZGRkA3GfNWWqYwPU4l5GXk3GPWztNxnb3qMqHU+wjRVmVAwjHUfOp4vtM4LMy4MWNyPJGPFXCKPSoUeAAP4bVWOKaS8bB3Yl1zqTTjEU+NwoB/pj6irVQhhnNtha3rT3dnK9vIzmO4RguGIyhE0ROM7at/zwSdqLzFyh0YGuZroyscKmQ3cRgYDnVqwoxjb8wBWk/EXh3DpbqX7RIrtGUSFZGiYhwG32w/aVOrB8gZ2wKhxaHh8cTRxhbi4lBQdN+vI3sVc6lj9ckKG9gcVg5tZKvuNen4EzN+Hwa5Y0/E6g/qQK1zkrgQURMYyUWVu8qTHpWUg6mIIIx5/I+1ZdbWTRXaRSaQySqG0srAHI2ypKnHjY1sHBOL262gQytqVbmMx6GwepLKdiO31Tc/UbVlq96343O/8AC4ylkairbVcXtt/R7cyRriPKw6+/V0ljAwTldk2+6QMHOMEZPmofmyyglRYlKkG4yqg/cjQSawPGAXyvpvF+tdsyQmJ5FkiRV9TlTI/rGoIGTp0kepOseADXPx64jcgxtGf/ABYYFGDYDRyvjIyDqOnf3D49a5MKl1PJJPfh89zPp62MVhWOFKrtNU+YvZe9jHZ4yrMp8qSD+m1SnAeFyuySIkbDUQBIdiVAJOnIZgNQPbmoy6ADsAcgMcH3GfNWflrDqViupbU4GYxJlZGAHeFyCcgHtwcHfONh9TI2oOj83BfEjVuVuTnnFu9/ctOiiNksoo2SPwNJmJAMgXb0PjyRkHYGGRg+DWIcjcqQtcW3zd21xJgSRQvNpA0gONEevWxXAO3bscjArcK9R4RJ/mZS0tnkLQ6VkTJyjt24Ai7mQgq51tI+DjdRvXSC6y2ZOckx9QsCD3wTKQQdwdaR5rymTLyaB9sS3SdYizKNba9DZAiJGkamYL4yGG1dl6rBrYOSXBh1FipJbvySVVVJ2bwoHsBVBZKqUfBGmdrriOMJkx2+cpEo3y/o7EDJ9P5BbbVS+JXE+la9MHunOn90bsf+F/eqnkqHJ9r83xEylQEVjMVA2G/Yv6HH/aa1yqf8MuGdK1MpHdOc/ursv/8AR/er95z4wSHtYWwQha4kH91GBkj/AFsNgPO/1yAKfzTxFuIXqxRHKBunH7bnuk/L1/JRWtWlusaLGowqKFUfQDArMvhZwzXO85G0S4X/AFP7fkuf+4VqLHagMs+InHmmm+VjyURgGA/vH9vqFOwHvn6Vd+UOX1tIQpAMr4MjfX8IPsPH8T61n/w5s+ve9R9+mDIc+rE4Gf1JP5gVoPN3H1tIC2xkbIjX3P4j9B5P6D1oDP8A4j33XvOmm/SAjGPV2OTj9SB+amtZKnTjO+PPnf3rMPh7y+00wu5clEYspP8AeP8Ai+oB3z749jWpUBSuK8NjsbCdiRJPKCrzMO52lODj2AyTj6etQvBInFrFZwnE16TJI3/lQ/d1fvKNv9R8Eiun4rcQBaG3zsPtHx9cquPrjX/EVP8AI/DiI2uXXEk+Cq/gjUYjjH004P8ADPigOfjvI8ckMMUGmLptu5GSVI7skfebODv7elWu2gVEVFGFRQqj2AGAP4V6UoCG5k/w3+5j/rUzUNzJ/hv9zH/WpmhtP5cfUUrHeZYGHMdparPcrBPH1JIhczgE/bE4w+VHYuwwK1q5slkjMTatJAHa7q2B7OrBwfqDmhidFKpXww4eUind5Z5XFxPEGlmlfCxSFFAVmKj7vnGd/NXQGgP2lRPNUd01rKLF0S5IHTZwMDcZ8gjOnOMgjOK6uDCYQRC4ZWmCL1WT7pbHcV8bZ+goDspSlAKUr8BoD9pSq5bw8Q/tKRnki/s8xgRxgd+vC5J7c5zr/aIxjbPgCx18CVSxXUNQAJXIyAfBI9jg/wAK+6yT4OwBOJ8aRc4WcKuSTgCSYAZJJOBgb0BrdKUoD4llVRlmCjIGSQNzsBv6k191knxlhA4jwV98tcaTucELJCRt4z3Nv9fyrW6AVWZFX5yeNl1BxG7LjZhLHJDp+v8A0AP3hVmqv8wqUnglGe4NEQPxDE0ZY+gzG6D6zYowiAgu+qNXRMb9mHzI4m19odHZFBVFnIJxnO33VBN7t5NSq34gD/HeqnLY4c9TrNFKQkHTdNKh1cAiPAZSqyOCVLbRhjgLtN8vXJaMq2A6EhgPQ5IIH0DhlB/y1AVb4v8AL8dxadQWsc06soQs2hsEnKhxjP5E43zWWWFvcohWLhkduSpQzGQAYP4ycvIvjYNg7VrPxP40kMKYmjDLKpeMugYjS2BpJB8lT/OuLhvMtm8OkaYZe4EMoXPp2vjDb/XP0r5+ozuE5JratvM+nh0M8mGOWG+9Ot68+8wvjfL72d9EkhDanRiVUIASQxQL+wQGU6SAQrKcAEVeuD83XNvBoimCQpLIGGlG6WuR21OSuSpYnf8A9j2+Mhtblw1owluISO23haQlmYs3WlClcDyFBJDFtu4kQESS4inMfTaWMkIRqEyb9p0kkjCse4AgIx3xXRmi3T39Pf8ATq9jxoc0Mcn1JPzSa/R+6LrxNvnbYtelWkRlWNkKq+SVyI8dpyNbdykDCnbGRVL60EAhiGvvmDHLrp1IkyqV7AwGDtuRu224x8RMI7RZlnjyspjRSzERo4yCsmMnBGkAjbJ37RXyGuLk6IFFxMIy6Ko2H3VLFmbuIDJgD332Yms4Oaj0Xa38bv3XeaZsseptbb/Sq529eNvAptnwOafqz24J6cnjI1DJyuN922Jx66TjODiaTiVlKgiurbozJgbRlQT9RHhgSSe3AUZq1fDi0Xh8Fwb1vl3mAVoLiKRSwU5QxFlCuTlsgajsPGasPGOPwuoS2RtQBBdh7YzpBy2fHnAHtU1Wo7P4a7vI8aHQ5NS7gtr38EWT4Zcm2dvBFdxwATSxg626mQGH7IkPbkeoAyD7VenYAEnwNzULyQjCxt9ZydAIOc9pJK5PvpIrp5guxHCdslttI8keqj6n7o+rCuuDuKf0OPNBQyyindNoqlyHdZDGsZkBDgvIyaFzGjszKw7FaOQsPJHg+cyNvCerZJvlCmsMcnEcEmdXu2uWPJrhtLGG5kSJ5Yp1hBd2BRlbUEc6VOpV3OWfAbEg0uO5RMcGHVu5JcD7JNAPqGnKyuhHpiJbU/velejMsdZJzxd/NcQEIbCIywgnwCxGpj+ROP3K1us9v/h08lzI/WURSOz+CWGo6iuPHrjOf0qkJW/44SVsuHAPIFCmQbpAo2yT4JA/n7naoTnSBLKzW2QlpLhtUsh+9Jp3LMfO7FcD2z53NXngvB4rWPpwrgepO5Y+7H1P/sVW+b+Tpbu4WVZVVQgUhgSVwScqBsc59xQHNwbikdjZRRoOrczDWIU3JMm4148ALpH1xt9LZwKGZYV+YfXKSWbAGFyc6Fx6DxXFy3yrBaDKDXIfMjefyUeFH5fqTU7QGd8wcLNndJJZS6JrltIhKgjuOS2TsFzjbH5bbCSg5H6knWvZ2uH/AAgaV/0++PoNNVf4iSFL4SpMpIC6QrAtEU9CPTfLb+5qyct/ECOTCXOIn8a/2G/P8H67fX0oC6RxhQFUAADAAGAAPQD0FfVfinIyNwfWvDiMDSRSIjaGdGVWxnSSCAf0oDKYYf7S4m3rGWJP/wCOPCj/ALth+b1roFVvknlg2aPrKtI5GSucBR4AyPckn9ParLQClKUBDcyf4b/cx/1qZqG5k/w3+5j/AK1M0Np/Lj6mRc3SBOauHM2wMAUE+7G4UD88kfxFa7VT585Gj4kIm6jwXEB1QzpuVOxwwyMjIBG4II2PnJeD8TePpTcQiCkYaWG2KysPB0s0hRGPuE29MUMSuzMTwLiEqO6ZmvJY3jdlO08hGCpGQcYI8EVV35biblpLwvMZ4o9cb9aQBPtTsqBtA2zvjOTnNanxvlfqcP8A7PtnS3iKdLLRmTCYxhftF7jt3En12yc1DLyHOOE/2X85Hp+71fljnRq16cdfGrVtq9tsZ7qAhebr2V+V47gzSiYRQMZFkZSxZkjbWVI1gqxyDtnB8gV58f4A83L1rNbtIlxBaQuDG7LrRUBdCAd9izDbOQPc1PXnIc8nChwtryPQNK9UWzaikZVlXHXxq1Lu3qNsA71ZeVuEyWtrHbSyrN0lCK6xlMooCgMpdsnbzkZ9vcCk8FuouKxcNRMqEQzXOh3UqEzF0iQc4kmy2/lYWqP4CZeI3N8Wt4LiK3l+XhgnuZI1hWPIDLGsLgu2M9QnUNOBgCrtyLybFw1J1jOetM0mcY0p+xH9Qozv7sahOIfDqZL2W94dftZtOczRmJZFYncsATjc5O4O7HBGcUBA8z8KvbPl24S6uS0sUqmJ4Zpdo3eNOnIxCs475BpORjT7DEtyTyfi2tr+K4nNybFUjV5MxqWjGntxsoOO3xtnGd6l+YOSprmweza9JaZg088kWsuVKMBEiuiRLlF7QCMZ9SSeyw5YkXhzcPluFcdHoxyxxGNlULpDMDI2phscjT4oDNvh9xGIXMFpfRTWvE45Gb5hyx+aBLdkrE5YMCQPKnQCDvpMzwXUOarpDJI6rblkV3ZgnU6LME1E6VyT2jYeBtirE3Jk09zaT31zHL8lkx9KAxmRjpw8rGRvBUHSoAz9Nq87Tke4Tir8T+cjLSAI0XyzY6Y0jSrdfIbCDu333xjagIPkaUcYur+a8PVihkEUFsSdEa5bvZM4ZzgdxGcg42wBx/B2y6V/xuGE6dEuiMtltOHnC6snLY2zvk+9WCP4eTW99Ld8PvRbrcHM0Dw9RSSSSR3r6kkDbGSM4OK/eWvh5JbT3sr3hkW9L9VekAxDa8NrBwG7ydlxQFD+IRgisRJHdzXd/FMC9/H1dKliSY+opMcYA0gRq2RgHAzVu+IXHZjdcN4csrQrdspuJEJVmXIHTRgQV1HUDjfdfTIPgPhPOeHHh7cQUxLJ1IsW4BBySQ56hJXcnAwQT5IGKmOZfh699BB1rvTeWxzFdRxaQPu7FNe+6g51Ag7jA2oCo/E/l+3teI8HaCIRmS4AfSThtEkOCQTjV3HLeTtnOBW11m/G/h7e3b2clxxFWktHLqy2wAzlCDpD7sSm5yB4wvnOiW6sFAZtTAbtjGT749PyoD0rh43YmaF41IV9mjYjIR0IdHI9cOFOPXFd1KAqVpK0yJIj9HSriQNgmNcnqRg7jVHKhjOCNgDnYA+fDrkRNEyljlI1kDnuLFVUOQTr78BQWxlkXGdZNdfGLcwTdUDMUxAkBxhJCAgZgf7uVdMbezLGcbuwXA2T7KP5ZG0Nql0aFZCHebUNzr7dGd86ixOAICk/E3l5+r83BHG6zFAdKR9SRmBHdM4YpGqKO0DfIG/pXD8H5lt0db1Wc4DxvGSijYsY8k5I9MqM/wCWrpxO6lmtU+XbV3JKoJBJLJr6MuDgSYdSVOzEBl3JCz17JJ/ZzNGA03ScoMYBfRsME7DVgYJr5+onkjNpVVc/U+hCMeyjNS3umlz7ZXueS9tBZRG4NpHoIka3VxiQdPD6I3R5EA6mUVicsGKsFJFZ5/50iTMkGtzpMcNxAemulgAUYmMjX/1T2EMurY4dtP7Pw35lpsWkkwhxMtxpn67kaUCzltLasvJIYotBHQ0rs4NRnHOX7YrrmMsc0qoNV6Ti0V8qnUAOTI7h9KknSiM7nIYH6COBu3ZWruwtEt9IIZ0ijnDam0uzNoZThgQCdK7YIyDnzV4v+a7P5aVria6hvJYmjCkOxhyUUpHmNFcHpjUxJOlcastvXV5eFpdi0TMt0sWQZlJhc9Vl6BTBVkaPABzjqHTlT4n7CwfugS2JnAykMVx1bZtChmMYlYtEdbQL2kMvUDqxTIrLFjcE05N+ZrnyrI00qpVsd3JvMFpJwj5MzZd5WWGGRtThepqQMqknSFGTnC+R4qE4ryJdSQ4cRWcYz2RSSuk52w7IXxGB9N8k9tWH4qQWdv8A+GewXROjSC4+6IXJwUtiFJZyQGMYwDnODqNdMNvdR8Htg5Bl0KQpVgVBA7ZNbnLDJ32G2NNcuslLGnOL3pfudOiSyyjhfDflz4/ofnwm5ZZCl0y9KONGCYkcHIyrpMurpOme5XUAnTltzVuu7hpp1PTLJq0LnUF1aSRrZQSoA38ffMQyCpqMS/kWzhgUYZI0VtX4tIOG2bAGQdwQq97DTpV+zh9uspEpLrBAzoYHch0Zl0vHcIMrNqOll1Enu1h21jHZC2k2c2ZRU3GPC2R7RXAjti0qMpUMpYO7s8SYyy53ZnICjbLFgQBqwJzgFm0UIEmOq5MkuDkB3Ooqpxuq7Iv+VFqIsIfmZ9RA6Nu2MDw0kf3Y19CsJyTjI6vsYiKtFe0ZMUpSqQUpSgPmWQKCzHAUEkn0A3JNZ4nFZ+KXDQxO0Fsoy5XZmXONz7t+HxjOc4xV74radaGWLOOojJn21AjP86ybgfEZeGXLCaI4YaXX3AOzRnw2N/ocnx6Aahwvl+3t10xxKPdiAWb/AFMdz+XioDmTkKKYF7fEMn4R9xvzA+7+Y/gakrTnSykGeuEPs4KkfxGD+hNeN7z1aJsjtM/okakk/qQB/OgKbyZxya1uVtZc6GfplG/u2JwCvsM4zjbBzWsVn3AeXJri7N9dJ0hqDrEfJK4C5HkAYHnBJHgVoNAKUpQClKUBDcyf4b/cx/1qZqG5k/w3+5j/AK1M0Np/Lj6ilK+S4yBkZPge+PahifVKUoBSlKAUpSgFKUoBSlKAUpSgFKV+KwPg5xsf/SgP2lKUApSlAedxCrqyOoZGBVlYAhgRghgdiCNsVU7mBrY9KUl4JCFjmLEEHI0RTPnKyg46cxPdhVY6wrSXCviaJXUqyhlYEMrAEEHYgg7EEelAU/5eCHA6KLFqcyTkDAQZxbzL94nuCqpyuFBB1aVr5k1IZE1BdAVnjeVCVEpZUyWZdZOAMtpOcjXIRUhccLlgOqDVNH46ZYdRB+GMt2yp/wDbkIIydL4ASo63tLSUvIkadZdIYlW7ANOpJEYdSEyINLFlyVbywAFeJRUlUuCptO0TnDeNKfs5MiQDfIOSPxFdIZRnPkY+pqP49yrBeyiYXEkbGMRuIjGQ6gsy5V1YK6lm0uuGGo4Nc3yrLFJK0aLGrHMA0SRHOFWWLIwioBGfCjPWLKcgj2tbVH6b68pLq0YZmbCA/aAMzIdWAdKoMawPSqlSoN2VK7sLocZjnWKXpmAwvhR9zP7SatRQZGykEaUOXfUjWmx5JtoCrtKVdNRV1KxnMmnqO+nGt5Aqhidu0aQp3rwLg6gsk5kEbyqGjjRCiSFMNIbY6XIGdB3HrjzX3JEEa3ZpAqSuMgl1bS+QmrQ6KrFigwUYZ1D0qkJDmTiIcLFGTltzjOSBjZVClpB/pG2BUbcQz4XMUkmldQRWQMVzg6CTpB8epbDf3ZxnsitZI5pIk1QxkL9uqoB2lX1MCojJbVJGSBq7RsMBq/C0FsFPbs7GAhWT9kgRoqd1wyqWACqTpwPILHLsYdfaPk07SXT0LgjeG8MkLCVh0UIUSMJJcuyHcRKGXWHbXtIgAOToYyPUlEjTt0YMxxRHSzg56WNiqNk6p/TOSIx/m2r3isJ7k6pS8Me4xnErg7YBViLdCPwkyHIyyEEGwWtukaLHGqoiABVUABQPAAGwFa0eBaWyRoscahUQAKo8AD0FetKVSClKUApSlAK8ri3RxpdFdfZgCP4GvWlARX/+btP/AKWD/wDWn/pXba2Uce0caIP8iqv/AAK6KUApSlAKUpQClKUBDcyf4b/cx/1qZqG5k/w3+5j/AK1M0Np/Lj6ism4BAE5rvACxHy2oamZsa+ixCliSF1MxA8DOBgbV2WnEG4lxq6tZZHFrZJtAjMnVfIBeUqQWUEkaScbLt5zG8pcNS35pvI48hBbZALM2NXQJALEnGScD0G1DE1+lZDy5dXHFTeXDQrOgmeGFGu5YRCqgEFUSNu86gTJnVkYGAKv3IljdwWccV9IssyEjWGLZXPbqYgEsBtn6CgLBVIueNzXl81nbSGKKHPXmUDUcbFYyQQvccZ87E+Bg3esy+GjdO/vYZNpDk7+uhzn+OoH8qjPo6HHF48uWrcVsvN1foXGTlaErjXcBv/MFzPqB98lyM/pj6V0ctW80cAjndndGca2OS6620sdz5XG1OP8AE3t42lWHqoilnw4UgD1AI32yfPpVc4nxx7vhc9wivAAMoyydx0tgg4Gw2x9aHnHDPngup/C5JW96f7l3pVE5Q4AzQW90txL1BEwVGbMeSGA1KACQM5Izvgb1A83zrDbxvHdyTXaS99wjPp3DEpsTGuMLhBvsdvNLNIfh8cmbsozt3XD53+23P14NZpVA+LRcW8BWR11SaGUMdLAgnuXw2CPX61485WRtJ7SeGWbW8oWTVIza9x5BOAPIwMDfwKWecOgWSMH1U5dVKv8AX/potKrfMKL1kNxc6LfSQtupcNK/udB1uAPCgHeq7yTxdorfiD5d47dmMSyFsgANhTq3Hhcj03pZnDROeJ5Ivw7tt3VX4+7LzxqINbyqcjKNupIOwzsQc1WvhP8A/ID6yP8A8iuPgPDxecPe5uHeSWUSEHWwEegsoWNQQFG2fG+d818cirIeEkRSrA2t/tWGQgyMnc4zjPmh1vAsemyYurdTin4J/Evq/saDSsynuI4+IWPys0rBzplctKVl8DIZiVfyc6SQDitNocOp0zwqLv8AMr3VPlr+BSlKpyilKUAri4jwqKbBkTLLkK6kq6Z86JFIdP3SK7aUBAPwOZTmK41b5xMmSB+FZIjG36vrO5rylt7o/wDUgjkA+7iZX/XEkK6T9NRqyUqUCsMZigjNlJpUhguLTSCrBwQOt5DAMPqM19C3ucgpbxpux7pUQjWdTEdOFzknc9wyfNWWlKBX14HM5zJcBd8jpR931UyTGT+Kqh9sVI8P4PDCSyJ3sMNK5Z3YDcBpHJcgb4BOB6V30qgUpSgFKUoBSlKAUpSgFKUoBSlKAUpSgFKUoBSlKA4eKWJl6WGx05Vk8edOdv513UpQrk2kvAoPGeQZRxH+0rC5W3mcYlSRNaSDYHOCCM4GR7gHINfPDeRruPij8Ra8iLSKqOvQOGUBAwUdQdP7uASX9znxWgUoQzn/AOHt1bXctxw2+FvHcNqlgkiDrkkkld/cnHgjxnFXjgti8MQSSZ55Ny8r4BYnzhV7UX0CjYAepyT3UoBVc49ykk8y3MUjW9yviVQDnAx3qdm22/LY5G1WOlDXFmnil1QdP3t5eZXOIcOvZoHgeS3AkUo0gSTODscLqxnH1rmi5TkTh5sVnXBJzIYj91jqIAD+c+pPj0q2UqUarWZYpRjSV9XC5Xf72IHhXApI7NrSSVWXpmNXRCrAMCMnLEEjO3jxVck5BnazFo1zHojfXHiI5ydWdZ1eO5tgPXya0GlKPUNfnhJyi92+rhc+P3KhzFyvc3kUUctzEpQ6iVhbdsEbZk8YP8fbxXtzNy1Pd9DM8aGEhtomOp/feTZdht5871aaUokddmj0018N1su/nuKpxDlmdryK8jnjWRE0OGjYqfIJUa8gdx2z+u9efBOUpYXuFeZJILksZEMZDHUGBAIbC/e9j42xVvpSh/nZujotVVcLhO1+ncUrhPKV1bJJBFdr0H1YDx5ZdQx2nOATtk4I9dNfFryNKLCSza4UhiGUiM9rAg4J1dy7ew85+lXilKPb/EdQ3dq7T4XK4fBSJ+ULpjayG5i6lrgJ9kdJAx97uyTtvjH0x5NzgDBQHIZsDUQMAn1IGTgfTJr0pVMc2pyZklOtuNkud+4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http://ocw.ugr.es/file.php/1/logoU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28193" cy="5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287215" y="6417661"/>
            <a:ext cx="180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inclusion@ugr.es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773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66725"/>
            <a:ext cx="2919110" cy="1143000"/>
          </a:xfrm>
          <a:solidFill>
            <a:srgbClr val="92D050"/>
          </a:solidFill>
        </p:spPr>
        <p:txBody>
          <a:bodyPr/>
          <a:lstStyle/>
          <a:p>
            <a:pPr algn="l"/>
            <a:r>
              <a:rPr lang="es-ES" b="1" dirty="0" smtClean="0"/>
              <a:t>   Objetivo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779912" y="1124744"/>
            <a:ext cx="468052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Trabajar el tránsito educativo a la universidad incidiendo en el alumnado con discapacidad o NEAE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632170"/>
            <a:ext cx="6624737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66692"/>
            <a:ext cx="6581775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07" y="5764168"/>
            <a:ext cx="1849024" cy="4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redes.cepindalo.es/file.php/27/imagen/logojun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308"/>
            <a:ext cx="1008111" cy="7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ocw.ugr.es/file.php/1/logoUG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28193" cy="5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287215" y="6417661"/>
            <a:ext cx="180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inclusion@ugr.es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516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629816"/>
            <a:ext cx="8229600" cy="1143000"/>
          </a:xfrm>
        </p:spPr>
        <p:txBody>
          <a:bodyPr/>
          <a:lstStyle/>
          <a:p>
            <a:r>
              <a:rPr lang="es-ES" dirty="0" smtClean="0"/>
              <a:t>Objetivos específicos: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855365"/>
            <a:ext cx="8147248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Facilitar el tránsito entre enseñanzas dentro del sistema educativo</a:t>
            </a:r>
          </a:p>
          <a:p>
            <a:pPr algn="just"/>
            <a:r>
              <a:rPr lang="es-ES" dirty="0" smtClean="0"/>
              <a:t>Dar respuesta educativa al alumnado con discapacidad o NEAE</a:t>
            </a:r>
          </a:p>
          <a:p>
            <a:pPr algn="just"/>
            <a:r>
              <a:rPr lang="es-ES" dirty="0" smtClean="0"/>
              <a:t>Ofrecer una orientación académica completa, coordinando eficazmente los profesionales de la orientación de la educación secundaria en la universidad</a:t>
            </a:r>
          </a:p>
          <a:p>
            <a:pPr algn="just"/>
            <a:r>
              <a:rPr lang="es-ES" dirty="0" smtClean="0"/>
              <a:t>Fomentar el acceso a los estudios universitario con el alumnado con discapacidad o NEAE preparándolos para su acceso a puesto de trabajo más cualificados</a:t>
            </a:r>
          </a:p>
          <a:p>
            <a:pPr algn="just"/>
            <a:r>
              <a:rPr lang="es-ES" dirty="0" smtClean="0"/>
              <a:t>Trabajar en actuaciones para combatir el abandono escolar.</a:t>
            </a:r>
            <a:endParaRPr lang="es-ES" dirty="0"/>
          </a:p>
        </p:txBody>
      </p:sp>
      <p:pic>
        <p:nvPicPr>
          <p:cNvPr id="4" name="Picture 4" descr="http://redes.cepindalo.es/file.php/27/imagen/logoju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308"/>
            <a:ext cx="1008111" cy="7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ocw.ugr.es/file.php/1/logoU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28193" cy="5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287215" y="6417661"/>
            <a:ext cx="180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inclusion@ugr.es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965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s-ES" dirty="0" smtClean="0"/>
              <a:t>Método de trabajo: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03089" y="1844824"/>
            <a:ext cx="7560841" cy="4525963"/>
          </a:xfrm>
        </p:spPr>
        <p:txBody>
          <a:bodyPr/>
          <a:lstStyle/>
          <a:p>
            <a:r>
              <a:rPr lang="es-ES" dirty="0" smtClean="0"/>
              <a:t>Trabajo transversal </a:t>
            </a:r>
          </a:p>
          <a:p>
            <a:endParaRPr lang="es-ES" dirty="0" smtClean="0"/>
          </a:p>
          <a:p>
            <a:r>
              <a:rPr lang="es-ES" dirty="0" smtClean="0"/>
              <a:t>Agentes implicados: </a:t>
            </a:r>
          </a:p>
          <a:p>
            <a:pPr marL="0" indent="0">
              <a:buNone/>
            </a:pPr>
            <a:r>
              <a:rPr lang="es-ES" dirty="0" smtClean="0"/>
              <a:t>    - Alumnado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- Familia</a:t>
            </a:r>
          </a:p>
          <a:p>
            <a:pPr marL="0" indent="0">
              <a:buNone/>
            </a:pPr>
            <a:r>
              <a:rPr lang="es-ES" dirty="0" smtClean="0"/>
              <a:t>    - </a:t>
            </a:r>
            <a:r>
              <a:rPr lang="es-ES" dirty="0"/>
              <a:t>E</a:t>
            </a:r>
            <a:r>
              <a:rPr lang="es-ES" dirty="0" smtClean="0"/>
              <a:t>ntidades educativas: I.E.S. </a:t>
            </a:r>
            <a:r>
              <a:rPr lang="es-ES" dirty="0"/>
              <a:t>y</a:t>
            </a:r>
            <a:r>
              <a:rPr lang="es-ES" dirty="0" smtClean="0"/>
              <a:t> U.G.R.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Actuaciones</a:t>
            </a:r>
          </a:p>
          <a:p>
            <a:endParaRPr lang="es-ES" dirty="0"/>
          </a:p>
        </p:txBody>
      </p:sp>
      <p:pic>
        <p:nvPicPr>
          <p:cNvPr id="5" name="Picture 4" descr="http://redes.cepindalo.es/file.php/27/imagen/logoju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308"/>
            <a:ext cx="1008111" cy="7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ocw.ugr.es/file.php/1/logoU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28193" cy="5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287215" y="6417661"/>
            <a:ext cx="180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inclusion@ugr.es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497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167723"/>
              </p:ext>
            </p:extLst>
          </p:nvPr>
        </p:nvGraphicFramePr>
        <p:xfrm>
          <a:off x="1176338" y="1600200"/>
          <a:ext cx="67897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o" r:id="rId4" imgW="6098983" imgH="4065457" progId="Word.Document.12">
                  <p:embed/>
                </p:oleObj>
              </mc:Choice>
              <mc:Fallback>
                <p:oleObj name="Documento" r:id="rId4" imgW="6098983" imgH="4065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6338" y="1600200"/>
                        <a:ext cx="6789737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5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48" y="155216"/>
            <a:ext cx="2946004" cy="1113544"/>
          </a:xfr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80728"/>
            <a:ext cx="8550226" cy="54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redes.cepindalo.es/file.php/27/imagen/logojunt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308"/>
            <a:ext cx="1008111" cy="7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ocw.ugr.es/file.php/1/logoUG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28193" cy="5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7287215" y="6417661"/>
            <a:ext cx="180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inclusion@ugr.es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854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0" y="1340768"/>
            <a:ext cx="8532000" cy="488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redes.cepindalo.es/file.php/27/imagen/logojun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308"/>
            <a:ext cx="1008111" cy="7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ocw.ugr.es/file.php/1/logoUG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28193" cy="5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287215" y="6417661"/>
            <a:ext cx="180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inclusion@ugr.es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105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205</Words>
  <Application>Microsoft Office PowerPoint</Application>
  <PresentationFormat>Presentación en pantalla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Documento</vt:lpstr>
      <vt:lpstr>Presentación de PowerPoint</vt:lpstr>
      <vt:lpstr>Presentación de PowerPoint</vt:lpstr>
      <vt:lpstr>Presentación de PowerPoint</vt:lpstr>
      <vt:lpstr>Proyecto “Tránsito educativo y ciclo formativo de grado superior a la Universidad para alumnado con discapacidad y otras NEAE” </vt:lpstr>
      <vt:lpstr>   Objetivo</vt:lpstr>
      <vt:lpstr>Objetivos específicos:</vt:lpstr>
      <vt:lpstr>Método de trabajo: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Univerisidad de Granada</dc:creator>
  <cp:lastModifiedBy>Usuario</cp:lastModifiedBy>
  <cp:revision>28</cp:revision>
  <cp:lastPrinted>2015-12-03T07:33:26Z</cp:lastPrinted>
  <dcterms:created xsi:type="dcterms:W3CDTF">2015-11-30T13:25:05Z</dcterms:created>
  <dcterms:modified xsi:type="dcterms:W3CDTF">2016-01-28T10:02:56Z</dcterms:modified>
</cp:coreProperties>
</file>