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97" r:id="rId3"/>
    <p:sldId id="302" r:id="rId4"/>
    <p:sldId id="303" r:id="rId5"/>
    <p:sldId id="293" r:id="rId6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  <a:srgbClr val="CCFFFF"/>
    <a:srgbClr val="000000"/>
    <a:srgbClr val="FFF0D1"/>
    <a:srgbClr val="FFD583"/>
    <a:srgbClr val="FFFF66"/>
    <a:srgbClr val="ABDFFF"/>
    <a:srgbClr val="996600"/>
    <a:srgbClr val="FFFFFF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2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111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DFF704-3D1A-42EA-8019-9C85A4FF8AAB}" type="datetimeFigureOut">
              <a:rPr lang="es-ES" smtClean="0"/>
              <a:t>02/06/2020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3F6F1E-BB33-4DA8-B5F2-1465F9D639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998072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F6F1E-BB33-4DA8-B5F2-1465F9D63983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686943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F6F1E-BB33-4DA8-B5F2-1465F9D63983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328199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F6F1E-BB33-4DA8-B5F2-1465F9D63983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282059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C921C-80DD-457D-8F2F-DAFEA47BE47B}" type="datetimeFigureOut">
              <a:rPr lang="es-ES" smtClean="0"/>
              <a:t>02/06/2020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62619-F1D6-4471-8CD2-26109DF051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63671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C921C-80DD-457D-8F2F-DAFEA47BE47B}" type="datetimeFigureOut">
              <a:rPr lang="es-ES" smtClean="0"/>
              <a:t>02/06/2020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62619-F1D6-4471-8CD2-26109DF051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28973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C921C-80DD-457D-8F2F-DAFEA47BE47B}" type="datetimeFigureOut">
              <a:rPr lang="es-ES" smtClean="0"/>
              <a:t>02/06/2020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62619-F1D6-4471-8CD2-26109DF051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1012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C921C-80DD-457D-8F2F-DAFEA47BE47B}" type="datetimeFigureOut">
              <a:rPr lang="es-ES" smtClean="0"/>
              <a:t>02/06/2020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62619-F1D6-4471-8CD2-26109DF051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69460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C921C-80DD-457D-8F2F-DAFEA47BE47B}" type="datetimeFigureOut">
              <a:rPr lang="es-ES" smtClean="0"/>
              <a:t>02/06/2020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62619-F1D6-4471-8CD2-26109DF051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7002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C921C-80DD-457D-8F2F-DAFEA47BE47B}" type="datetimeFigureOut">
              <a:rPr lang="es-ES" smtClean="0"/>
              <a:t>02/06/2020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62619-F1D6-4471-8CD2-26109DF051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15759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C921C-80DD-457D-8F2F-DAFEA47BE47B}" type="datetimeFigureOut">
              <a:rPr lang="es-ES" smtClean="0"/>
              <a:t>02/06/2020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62619-F1D6-4471-8CD2-26109DF051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80889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C921C-80DD-457D-8F2F-DAFEA47BE47B}" type="datetimeFigureOut">
              <a:rPr lang="es-ES" smtClean="0"/>
              <a:t>02/06/2020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62619-F1D6-4471-8CD2-26109DF051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1847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C921C-80DD-457D-8F2F-DAFEA47BE47B}" type="datetimeFigureOut">
              <a:rPr lang="es-ES" smtClean="0"/>
              <a:t>02/06/2020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62619-F1D6-4471-8CD2-26109DF051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03830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C921C-80DD-457D-8F2F-DAFEA47BE47B}" type="datetimeFigureOut">
              <a:rPr lang="es-ES" smtClean="0"/>
              <a:t>02/06/2020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62619-F1D6-4471-8CD2-26109DF051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6438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C921C-80DD-457D-8F2F-DAFEA47BE47B}" type="datetimeFigureOut">
              <a:rPr lang="es-ES" smtClean="0"/>
              <a:t>02/06/2020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62619-F1D6-4471-8CD2-26109DF051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64942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CC921C-80DD-457D-8F2F-DAFEA47BE47B}" type="datetimeFigureOut">
              <a:rPr lang="es-ES" smtClean="0"/>
              <a:t>02/06/2020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862619-F1D6-4471-8CD2-26109DF051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28431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6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11" Type="http://schemas.microsoft.com/office/2007/relationships/hdphoto" Target="../media/hdphoto2.wdp"/><Relationship Id="rId5" Type="http://schemas.openxmlformats.org/officeDocument/2006/relationships/image" Target="../media/image9.png"/><Relationship Id="rId15" Type="http://schemas.openxmlformats.org/officeDocument/2006/relationships/image" Target="../media/image18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2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microsoft.com/office/2007/relationships/hdphoto" Target="../media/hdphoto2.wdp"/><Relationship Id="rId4" Type="http://schemas.openxmlformats.org/officeDocument/2006/relationships/image" Target="../media/image8.png"/><Relationship Id="rId9" Type="http://schemas.openxmlformats.org/officeDocument/2006/relationships/image" Target="../media/image14.png"/><Relationship Id="rId1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7.png"/><Relationship Id="rId18" Type="http://schemas.openxmlformats.org/officeDocument/2006/relationships/image" Target="../media/image23.png"/><Relationship Id="rId3" Type="http://schemas.openxmlformats.org/officeDocument/2006/relationships/image" Target="../media/image7.png"/><Relationship Id="rId7" Type="http://schemas.openxmlformats.org/officeDocument/2006/relationships/image" Target="../media/image12.png"/><Relationship Id="rId12" Type="http://schemas.openxmlformats.org/officeDocument/2006/relationships/image" Target="../media/image16.png"/><Relationship Id="rId17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microsoft.com/office/2007/relationships/hdphoto" Target="../media/hdphoto2.wdp"/><Relationship Id="rId4" Type="http://schemas.openxmlformats.org/officeDocument/2006/relationships/image" Target="../media/image8.png"/><Relationship Id="rId9" Type="http://schemas.openxmlformats.org/officeDocument/2006/relationships/image" Target="../media/image14.png"/><Relationship Id="rId1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Peluche térmico cachorro perro | EUREKAKIDS | Juguete EurekaKi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5594" y="2556337"/>
            <a:ext cx="4301663" cy="4301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Resultado de imagen de LEAF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18954" y1="71569" x2="4412" y2="811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573" y="4437112"/>
            <a:ext cx="2539725" cy="1693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" y="-1"/>
            <a:ext cx="4454305" cy="4454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3 Rectángulo"/>
          <p:cNvSpPr/>
          <p:nvPr/>
        </p:nvSpPr>
        <p:spPr>
          <a:xfrm>
            <a:off x="311916" y="486324"/>
            <a:ext cx="2829621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sz="8000" b="1" dirty="0">
                <a:ln w="57150">
                  <a:solidFill>
                    <a:prstClr val="black"/>
                  </a:solidFill>
                </a:ln>
                <a:solidFill>
                  <a:srgbClr val="FFFF99"/>
                </a:solidFill>
                <a:latin typeface="Eras Bold ITC" panose="020B0907030504020204" pitchFamily="34" charset="0"/>
              </a:rPr>
              <a:t>UNIT</a:t>
            </a:r>
          </a:p>
          <a:p>
            <a:pPr algn="ctr"/>
            <a:endParaRPr lang="en-GB" sz="8000" b="1" dirty="0">
              <a:ln w="57150">
                <a:solidFill>
                  <a:prstClr val="black"/>
                </a:solidFill>
              </a:ln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latin typeface="Sassoon" panose="02000503040000090004" pitchFamily="2" charset="0"/>
            </a:endParaRPr>
          </a:p>
        </p:txBody>
      </p:sp>
      <p:pic>
        <p:nvPicPr>
          <p:cNvPr id="28" name="Picture 2" descr="Globo, Pagar, Folienballon, Aislado, Rojo, Azul, Brillo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1" t="75435" r="80805" b="-101"/>
          <a:stretch/>
        </p:blipFill>
        <p:spPr bwMode="auto">
          <a:xfrm>
            <a:off x="1248211" y="1662888"/>
            <a:ext cx="1091577" cy="1691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8 Rectángulo"/>
          <p:cNvSpPr/>
          <p:nvPr/>
        </p:nvSpPr>
        <p:spPr>
          <a:xfrm>
            <a:off x="1484035" y="4904850"/>
            <a:ext cx="206040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Eras Bold ITC" panose="020B0907030504020204" pitchFamily="34" charset="0"/>
              </a:rPr>
              <a:t>NATURAL</a:t>
            </a:r>
          </a:p>
          <a:p>
            <a:pPr algn="ctr"/>
            <a:r>
              <a:rPr lang="en-GB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Eras Bold ITC" panose="020B0907030504020204" pitchFamily="34" charset="0"/>
              </a:rPr>
              <a:t>SCIENCE</a:t>
            </a:r>
            <a:endParaRPr lang="en-GB" sz="2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0070C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assoon" panose="02000503040000090004" pitchFamily="2" charset="0"/>
            </a:endParaRPr>
          </a:p>
        </p:txBody>
      </p:sp>
      <p:sp>
        <p:nvSpPr>
          <p:cNvPr id="31" name="27 CuadroTexto"/>
          <p:cNvSpPr txBox="1"/>
          <p:nvPr/>
        </p:nvSpPr>
        <p:spPr>
          <a:xfrm>
            <a:off x="0" y="5777884"/>
            <a:ext cx="14756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600" dirty="0">
                <a:solidFill>
                  <a:prstClr val="black"/>
                </a:solidFill>
                <a:latin typeface="Eras Bold ITC" panose="020B0907030504020204" pitchFamily="34" charset="0"/>
              </a:rPr>
              <a:t>b</a:t>
            </a:r>
            <a:r>
              <a:rPr lang="en-GB" sz="1600" dirty="0" smtClean="0">
                <a:solidFill>
                  <a:prstClr val="black"/>
                </a:solidFill>
                <a:latin typeface="Eras Bold ITC" panose="020B0907030504020204" pitchFamily="34" charset="0"/>
              </a:rPr>
              <a:t>y Rafael Rodríguez Pérez</a:t>
            </a:r>
            <a:endParaRPr lang="en-GB" sz="1600" dirty="0">
              <a:solidFill>
                <a:prstClr val="black"/>
              </a:solidFill>
              <a:latin typeface="Eras Bold ITC" panose="020B0907030504020204" pitchFamily="34" charset="0"/>
            </a:endParaRPr>
          </a:p>
        </p:txBody>
      </p:sp>
      <p:pic>
        <p:nvPicPr>
          <p:cNvPr id="32" name="Picture 5" descr="C:\Users\Rafael\Google Drive\CLIL MATERIALS\LOGOTIPO\LOGOTIPO BUENO PIE SIN FONDO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239" y="4790723"/>
            <a:ext cx="1009265" cy="997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Rectángulo 32"/>
          <p:cNvSpPr/>
          <p:nvPr/>
        </p:nvSpPr>
        <p:spPr>
          <a:xfrm>
            <a:off x="0" y="6580809"/>
            <a:ext cx="3689298" cy="277191"/>
          </a:xfrm>
          <a:prstGeom prst="rect">
            <a:avLst/>
          </a:prstGeom>
          <a:solidFill>
            <a:srgbClr val="CCFF99"/>
          </a:solidFill>
          <a:ln w="38100" cap="flat" cmpd="sng" algn="ctr">
            <a:solidFill>
              <a:srgbClr val="09B454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351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assoon" panose="02000503040000090004" pitchFamily="2" charset="0"/>
              </a:rPr>
              <a:t>CLASS </a:t>
            </a:r>
            <a:r>
              <a:rPr lang="es-ES" b="1" kern="0" dirty="0">
                <a:solidFill>
                  <a:srgbClr val="0351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ssoon" panose="02000503040000090004" pitchFamily="2" charset="0"/>
              </a:rPr>
              <a:t>6</a:t>
            </a:r>
            <a:endParaRPr kumimoji="0" lang="es-ES" sz="1800" b="1" i="0" u="none" strike="noStrike" kern="0" cap="none" spc="0" normalizeH="0" baseline="0" noProof="0" dirty="0">
              <a:ln>
                <a:noFill/>
              </a:ln>
              <a:solidFill>
                <a:srgbClr val="0351A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assoon" panose="02000503040000090004" pitchFamily="2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1631706" y="6580809"/>
            <a:ext cx="560294" cy="2771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Rectángulo 1"/>
          <p:cNvSpPr/>
          <p:nvPr/>
        </p:nvSpPr>
        <p:spPr>
          <a:xfrm>
            <a:off x="4389367" y="216339"/>
            <a:ext cx="7802633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6600" b="1" cap="none" spc="0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erlin Sans FB" panose="020E0602020502020306" pitchFamily="34" charset="0"/>
              </a:rPr>
              <a:t>LIVING AND NON-LIVING THINGS</a:t>
            </a:r>
            <a:endParaRPr lang="es-ES" sz="6600" b="1" cap="none" spc="0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rgbClr val="92D05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Berlin Sans FB" panose="020E0602020502020306" pitchFamily="34" charset="0"/>
            </a:endParaRPr>
          </a:p>
        </p:txBody>
      </p:sp>
      <p:pic>
        <p:nvPicPr>
          <p:cNvPr id="1026" name="Picture 2" descr="Cavachon, Shih Tzu, Cachorro imagen png - imagen transparente ...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72" r="25460"/>
          <a:stretch/>
        </p:blipFill>
        <p:spPr bwMode="auto">
          <a:xfrm>
            <a:off x="4208929" y="3051785"/>
            <a:ext cx="2864224" cy="3806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3063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ángulo 48"/>
          <p:cNvSpPr/>
          <p:nvPr/>
        </p:nvSpPr>
        <p:spPr>
          <a:xfrm>
            <a:off x="6531800" y="2895939"/>
            <a:ext cx="5474287" cy="382758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8" name="Rectángulo 47"/>
          <p:cNvSpPr/>
          <p:nvPr/>
        </p:nvSpPr>
        <p:spPr>
          <a:xfrm>
            <a:off x="3256668" y="2895939"/>
            <a:ext cx="3149621" cy="382758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7" name="Rectángulo 46"/>
          <p:cNvSpPr/>
          <p:nvPr/>
        </p:nvSpPr>
        <p:spPr>
          <a:xfrm>
            <a:off x="3256668" y="1523763"/>
            <a:ext cx="8749419" cy="12834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6" name="Rectángulo 45"/>
          <p:cNvSpPr/>
          <p:nvPr/>
        </p:nvSpPr>
        <p:spPr>
          <a:xfrm>
            <a:off x="3256668" y="381097"/>
            <a:ext cx="8749419" cy="10558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8940" y="1612578"/>
            <a:ext cx="1299599" cy="1111657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89373" y="1612520"/>
            <a:ext cx="1131211" cy="1111225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46116" y="1581381"/>
            <a:ext cx="1047270" cy="111122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76" y="469922"/>
            <a:ext cx="3023171" cy="3303466"/>
          </a:xfrm>
          <a:prstGeom prst="rect">
            <a:avLst/>
          </a:prstGeom>
          <a:ln w="76200">
            <a:solidFill>
              <a:schemeClr val="accent4">
                <a:lumMod val="75000"/>
              </a:schemeClr>
            </a:solidFill>
          </a:ln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5431" y="381097"/>
            <a:ext cx="2980825" cy="1055831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7106" y="490958"/>
            <a:ext cx="2627121" cy="945970"/>
          </a:xfrm>
          <a:prstGeom prst="rect">
            <a:avLst/>
          </a:prstGeom>
        </p:spPr>
      </p:pic>
      <p:sp>
        <p:nvSpPr>
          <p:cNvPr id="14" name="Rectángulo 13"/>
          <p:cNvSpPr/>
          <p:nvPr/>
        </p:nvSpPr>
        <p:spPr>
          <a:xfrm>
            <a:off x="3622020" y="697765"/>
            <a:ext cx="376650" cy="376650"/>
          </a:xfrm>
          <a:prstGeom prst="rect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Rectángulo 19"/>
          <p:cNvSpPr/>
          <p:nvPr/>
        </p:nvSpPr>
        <p:spPr>
          <a:xfrm>
            <a:off x="8830456" y="697765"/>
            <a:ext cx="376650" cy="376650"/>
          </a:xfrm>
          <a:prstGeom prst="rect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Rectángulo 20"/>
          <p:cNvSpPr/>
          <p:nvPr/>
        </p:nvSpPr>
        <p:spPr>
          <a:xfrm>
            <a:off x="4989161" y="2315957"/>
            <a:ext cx="376650" cy="376650"/>
          </a:xfrm>
          <a:prstGeom prst="rect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Rectángulo 21"/>
          <p:cNvSpPr/>
          <p:nvPr/>
        </p:nvSpPr>
        <p:spPr>
          <a:xfrm>
            <a:off x="6812723" y="2315957"/>
            <a:ext cx="376650" cy="376650"/>
          </a:xfrm>
          <a:prstGeom prst="rect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Rectángulo 22"/>
          <p:cNvSpPr/>
          <p:nvPr/>
        </p:nvSpPr>
        <p:spPr>
          <a:xfrm>
            <a:off x="8536836" y="2296368"/>
            <a:ext cx="376650" cy="376650"/>
          </a:xfrm>
          <a:prstGeom prst="rect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4" name="Picture 4" descr="gota de agua - Iconos gratis de clima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8673" y="3219260"/>
            <a:ext cx="736271" cy="736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163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42570" y="4358140"/>
            <a:ext cx="702026" cy="736271"/>
          </a:xfrm>
          <a:prstGeom prst="rect">
            <a:avLst/>
          </a:prstGeom>
        </p:spPr>
      </p:pic>
      <p:pic>
        <p:nvPicPr>
          <p:cNvPr id="27" name="Picture 2" descr="Astrology Air Element Icon | Windows 8 Iconset | Icons8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3793" y="5517526"/>
            <a:ext cx="690803" cy="690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Imagen 14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038"/>
          <a:stretch/>
        </p:blipFill>
        <p:spPr>
          <a:xfrm>
            <a:off x="7038294" y="3297362"/>
            <a:ext cx="1207740" cy="400580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124"/>
          <a:stretch/>
        </p:blipFill>
        <p:spPr>
          <a:xfrm>
            <a:off x="7099165" y="5990385"/>
            <a:ext cx="678030" cy="410416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00"/>
          <a:stretch/>
        </p:blipFill>
        <p:spPr>
          <a:xfrm>
            <a:off x="7038294" y="4235976"/>
            <a:ext cx="1345465" cy="416708"/>
          </a:xfrm>
          <a:prstGeom prst="rect">
            <a:avLst/>
          </a:prstGeom>
        </p:spPr>
      </p:pic>
      <p:pic>
        <p:nvPicPr>
          <p:cNvPr id="30" name="Imagen 2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6256" y="5105165"/>
            <a:ext cx="2110862" cy="424168"/>
          </a:xfrm>
          <a:prstGeom prst="rect">
            <a:avLst/>
          </a:prstGeom>
        </p:spPr>
      </p:pic>
      <p:grpSp>
        <p:nvGrpSpPr>
          <p:cNvPr id="31" name="Grupo 30"/>
          <p:cNvGrpSpPr/>
          <p:nvPr/>
        </p:nvGrpSpPr>
        <p:grpSpPr>
          <a:xfrm>
            <a:off x="5353025" y="3144264"/>
            <a:ext cx="849146" cy="847872"/>
            <a:chOff x="0" y="4284494"/>
            <a:chExt cx="849146" cy="847872"/>
          </a:xfrm>
        </p:grpSpPr>
        <p:pic>
          <p:nvPicPr>
            <p:cNvPr id="32" name="Picture 4" descr="gota de agua - Iconos gratis de clima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836" y="4360565"/>
              <a:ext cx="667872" cy="6678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8" descr="8 Grunge Yes No Icon (PNG Transparent) | OnlyGFX.com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84494"/>
              <a:ext cx="849146" cy="8478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4" name="Grupo 33"/>
          <p:cNvGrpSpPr/>
          <p:nvPr/>
        </p:nvGrpSpPr>
        <p:grpSpPr>
          <a:xfrm>
            <a:off x="5396231" y="4389006"/>
            <a:ext cx="723833" cy="722747"/>
            <a:chOff x="0" y="5105452"/>
            <a:chExt cx="849146" cy="847872"/>
          </a:xfrm>
        </p:grpSpPr>
        <p:pic>
          <p:nvPicPr>
            <p:cNvPr id="35" name="Imagen 34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9579" y="5115491"/>
              <a:ext cx="770385" cy="807965"/>
            </a:xfrm>
            <a:prstGeom prst="rect">
              <a:avLst/>
            </a:prstGeom>
          </p:spPr>
        </p:pic>
        <p:pic>
          <p:nvPicPr>
            <p:cNvPr id="36" name="Picture 8" descr="8 Grunge Yes No Icon (PNG Transparent) | OnlyGFX.com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105452"/>
              <a:ext cx="849146" cy="8478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7" name="Grupo 36"/>
          <p:cNvGrpSpPr/>
          <p:nvPr/>
        </p:nvGrpSpPr>
        <p:grpSpPr>
          <a:xfrm>
            <a:off x="5361641" y="5441296"/>
            <a:ext cx="907823" cy="906461"/>
            <a:chOff x="0" y="5993462"/>
            <a:chExt cx="849146" cy="847872"/>
          </a:xfrm>
        </p:grpSpPr>
        <p:pic>
          <p:nvPicPr>
            <p:cNvPr id="38" name="Picture 2" descr="Astrology Air Element Icon | Windows 8 Iconset | Icons8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399" y="6108756"/>
              <a:ext cx="618019" cy="6180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8" descr="8 Grunge Yes No Icon (PNG Transparent) | OnlyGFX.com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993462"/>
              <a:ext cx="849146" cy="8478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0" name="Rectángulo 39"/>
          <p:cNvSpPr/>
          <p:nvPr/>
        </p:nvSpPr>
        <p:spPr>
          <a:xfrm>
            <a:off x="3522077" y="3427792"/>
            <a:ext cx="376650" cy="376650"/>
          </a:xfrm>
          <a:prstGeom prst="rect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1" name="Rectángulo 40"/>
          <p:cNvSpPr/>
          <p:nvPr/>
        </p:nvSpPr>
        <p:spPr>
          <a:xfrm>
            <a:off x="4911934" y="3396738"/>
            <a:ext cx="376650" cy="376650"/>
          </a:xfrm>
          <a:prstGeom prst="rect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2" name="Rectángulo 41"/>
          <p:cNvSpPr/>
          <p:nvPr/>
        </p:nvSpPr>
        <p:spPr>
          <a:xfrm>
            <a:off x="3517921" y="4594187"/>
            <a:ext cx="376650" cy="376650"/>
          </a:xfrm>
          <a:prstGeom prst="rect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3" name="Rectángulo 42"/>
          <p:cNvSpPr/>
          <p:nvPr/>
        </p:nvSpPr>
        <p:spPr>
          <a:xfrm>
            <a:off x="4942995" y="4581623"/>
            <a:ext cx="376650" cy="376650"/>
          </a:xfrm>
          <a:prstGeom prst="rect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4" name="Rectángulo 43"/>
          <p:cNvSpPr/>
          <p:nvPr/>
        </p:nvSpPr>
        <p:spPr>
          <a:xfrm>
            <a:off x="3535219" y="5776635"/>
            <a:ext cx="376650" cy="376650"/>
          </a:xfrm>
          <a:prstGeom prst="rect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5" name="Rectángulo 44"/>
          <p:cNvSpPr/>
          <p:nvPr/>
        </p:nvSpPr>
        <p:spPr>
          <a:xfrm>
            <a:off x="4922236" y="5776529"/>
            <a:ext cx="376650" cy="376650"/>
          </a:xfrm>
          <a:prstGeom prst="rect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0" name="CuadroTexto 49"/>
          <p:cNvSpPr txBox="1"/>
          <p:nvPr/>
        </p:nvSpPr>
        <p:spPr>
          <a:xfrm>
            <a:off x="6927201" y="2927884"/>
            <a:ext cx="12860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Sassoon" panose="02000503040000090004" pitchFamily="2" charset="0"/>
              </a:rPr>
              <a:t>It 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ssoon" panose="02000503040000090004" pitchFamily="2" charset="0"/>
              </a:rPr>
              <a:t>was</a:t>
            </a:r>
            <a:endParaRPr lang="en-US" sz="2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ssoon" panose="02000503040000090004" pitchFamily="2" charset="0"/>
            </a:endParaRPr>
          </a:p>
        </p:txBody>
      </p:sp>
      <p:sp>
        <p:nvSpPr>
          <p:cNvPr id="52" name="CuadroTexto 51"/>
          <p:cNvSpPr txBox="1"/>
          <p:nvPr/>
        </p:nvSpPr>
        <p:spPr>
          <a:xfrm>
            <a:off x="9669353" y="2927884"/>
            <a:ext cx="16143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Sassoon" panose="02000503040000090004" pitchFamily="2" charset="0"/>
              </a:rPr>
              <a:t>It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ssoon" panose="02000503040000090004" pitchFamily="2" charset="0"/>
              </a:rPr>
              <a:t>was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ssoon" panose="02000503040000090004" pitchFamily="2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ssoon" panose="02000503040000090004" pitchFamily="2" charset="0"/>
              </a:rPr>
              <a:t>not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ssoon" panose="02000503040000090004" pitchFamily="2" charset="0"/>
            </a:endParaRPr>
          </a:p>
        </p:txBody>
      </p:sp>
      <p:sp>
        <p:nvSpPr>
          <p:cNvPr id="53" name="Rectángulo 52"/>
          <p:cNvSpPr/>
          <p:nvPr/>
        </p:nvSpPr>
        <p:spPr>
          <a:xfrm>
            <a:off x="6599626" y="3108151"/>
            <a:ext cx="376650" cy="376650"/>
          </a:xfrm>
          <a:prstGeom prst="rect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4" name="Rectángulo 53"/>
          <p:cNvSpPr/>
          <p:nvPr/>
        </p:nvSpPr>
        <p:spPr>
          <a:xfrm>
            <a:off x="9345792" y="3108151"/>
            <a:ext cx="376650" cy="376650"/>
          </a:xfrm>
          <a:prstGeom prst="rect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5" name="CuadroTexto 54"/>
          <p:cNvSpPr txBox="1"/>
          <p:nvPr/>
        </p:nvSpPr>
        <p:spPr>
          <a:xfrm>
            <a:off x="6927201" y="3859571"/>
            <a:ext cx="12860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Sassoon" panose="02000503040000090004" pitchFamily="2" charset="0"/>
              </a:rPr>
              <a:t>It 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ssoon" panose="02000503040000090004" pitchFamily="2" charset="0"/>
              </a:rPr>
              <a:t>can</a:t>
            </a:r>
            <a:endParaRPr lang="en-US" sz="2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ssoon" panose="02000503040000090004" pitchFamily="2" charset="0"/>
            </a:endParaRPr>
          </a:p>
        </p:txBody>
      </p:sp>
      <p:sp>
        <p:nvSpPr>
          <p:cNvPr id="56" name="CuadroTexto 55"/>
          <p:cNvSpPr txBox="1"/>
          <p:nvPr/>
        </p:nvSpPr>
        <p:spPr>
          <a:xfrm>
            <a:off x="9669353" y="3859571"/>
            <a:ext cx="16143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Sassoon" panose="02000503040000090004" pitchFamily="2" charset="0"/>
              </a:rPr>
              <a:t>It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ssoon" panose="02000503040000090004" pitchFamily="2" charset="0"/>
              </a:rPr>
              <a:t>can’t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ssoon" panose="02000503040000090004" pitchFamily="2" charset="0"/>
            </a:endParaRPr>
          </a:p>
        </p:txBody>
      </p:sp>
      <p:sp>
        <p:nvSpPr>
          <p:cNvPr id="57" name="Rectángulo 56"/>
          <p:cNvSpPr/>
          <p:nvPr/>
        </p:nvSpPr>
        <p:spPr>
          <a:xfrm>
            <a:off x="6599626" y="4039838"/>
            <a:ext cx="376650" cy="376650"/>
          </a:xfrm>
          <a:prstGeom prst="rect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8" name="Rectángulo 57"/>
          <p:cNvSpPr/>
          <p:nvPr/>
        </p:nvSpPr>
        <p:spPr>
          <a:xfrm>
            <a:off x="9345792" y="4039838"/>
            <a:ext cx="376650" cy="376650"/>
          </a:xfrm>
          <a:prstGeom prst="rect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0" name="CuadroTexto 59"/>
          <p:cNvSpPr txBox="1"/>
          <p:nvPr/>
        </p:nvSpPr>
        <p:spPr>
          <a:xfrm>
            <a:off x="6927201" y="4746574"/>
            <a:ext cx="12860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Sassoon" panose="02000503040000090004" pitchFamily="2" charset="0"/>
              </a:rPr>
              <a:t>It 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ssoon" panose="02000503040000090004" pitchFamily="2" charset="0"/>
              </a:rPr>
              <a:t>can</a:t>
            </a:r>
            <a:endParaRPr lang="en-US" sz="2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ssoon" panose="02000503040000090004" pitchFamily="2" charset="0"/>
            </a:endParaRPr>
          </a:p>
        </p:txBody>
      </p:sp>
      <p:sp>
        <p:nvSpPr>
          <p:cNvPr id="61" name="CuadroTexto 60"/>
          <p:cNvSpPr txBox="1"/>
          <p:nvPr/>
        </p:nvSpPr>
        <p:spPr>
          <a:xfrm>
            <a:off x="9669353" y="4746574"/>
            <a:ext cx="16143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Sassoon" panose="02000503040000090004" pitchFamily="2" charset="0"/>
              </a:rPr>
              <a:t>It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ssoon" panose="02000503040000090004" pitchFamily="2" charset="0"/>
              </a:rPr>
              <a:t>can’t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ssoon" panose="02000503040000090004" pitchFamily="2" charset="0"/>
            </a:endParaRPr>
          </a:p>
        </p:txBody>
      </p:sp>
      <p:sp>
        <p:nvSpPr>
          <p:cNvPr id="62" name="Rectángulo 61"/>
          <p:cNvSpPr/>
          <p:nvPr/>
        </p:nvSpPr>
        <p:spPr>
          <a:xfrm>
            <a:off x="6599626" y="4926841"/>
            <a:ext cx="376650" cy="376650"/>
          </a:xfrm>
          <a:prstGeom prst="rect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3" name="Rectángulo 62"/>
          <p:cNvSpPr/>
          <p:nvPr/>
        </p:nvSpPr>
        <p:spPr>
          <a:xfrm>
            <a:off x="9345792" y="4926841"/>
            <a:ext cx="376650" cy="376650"/>
          </a:xfrm>
          <a:prstGeom prst="rect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4" name="CuadroTexto 63"/>
          <p:cNvSpPr txBox="1"/>
          <p:nvPr/>
        </p:nvSpPr>
        <p:spPr>
          <a:xfrm>
            <a:off x="6927201" y="5624585"/>
            <a:ext cx="12860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Sassoon" panose="02000503040000090004" pitchFamily="2" charset="0"/>
              </a:rPr>
              <a:t>It 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ssoon" panose="02000503040000090004" pitchFamily="2" charset="0"/>
              </a:rPr>
              <a:t>can</a:t>
            </a:r>
            <a:endParaRPr lang="en-US" sz="2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ssoon" panose="02000503040000090004" pitchFamily="2" charset="0"/>
            </a:endParaRPr>
          </a:p>
        </p:txBody>
      </p:sp>
      <p:sp>
        <p:nvSpPr>
          <p:cNvPr id="65" name="CuadroTexto 64"/>
          <p:cNvSpPr txBox="1"/>
          <p:nvPr/>
        </p:nvSpPr>
        <p:spPr>
          <a:xfrm>
            <a:off x="9669353" y="5624585"/>
            <a:ext cx="16143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Sassoon" panose="02000503040000090004" pitchFamily="2" charset="0"/>
              </a:rPr>
              <a:t>It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ssoon" panose="02000503040000090004" pitchFamily="2" charset="0"/>
              </a:rPr>
              <a:t>can’t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ssoon" panose="02000503040000090004" pitchFamily="2" charset="0"/>
            </a:endParaRPr>
          </a:p>
        </p:txBody>
      </p:sp>
      <p:sp>
        <p:nvSpPr>
          <p:cNvPr id="66" name="Rectángulo 65"/>
          <p:cNvSpPr/>
          <p:nvPr/>
        </p:nvSpPr>
        <p:spPr>
          <a:xfrm>
            <a:off x="6599626" y="5804852"/>
            <a:ext cx="376650" cy="376650"/>
          </a:xfrm>
          <a:prstGeom prst="rect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7" name="Rectángulo 66"/>
          <p:cNvSpPr/>
          <p:nvPr/>
        </p:nvSpPr>
        <p:spPr>
          <a:xfrm>
            <a:off x="9345792" y="5804852"/>
            <a:ext cx="376650" cy="376650"/>
          </a:xfrm>
          <a:prstGeom prst="rect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8" name="Imagen 67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038"/>
          <a:stretch/>
        </p:blipFill>
        <p:spPr>
          <a:xfrm>
            <a:off x="9807278" y="3297362"/>
            <a:ext cx="1207740" cy="400580"/>
          </a:xfrm>
          <a:prstGeom prst="rect">
            <a:avLst/>
          </a:prstGeom>
        </p:spPr>
      </p:pic>
      <p:pic>
        <p:nvPicPr>
          <p:cNvPr id="69" name="Imagen 68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124"/>
          <a:stretch/>
        </p:blipFill>
        <p:spPr>
          <a:xfrm>
            <a:off x="9868149" y="5990385"/>
            <a:ext cx="678030" cy="410416"/>
          </a:xfrm>
          <a:prstGeom prst="rect">
            <a:avLst/>
          </a:prstGeom>
        </p:spPr>
      </p:pic>
      <p:pic>
        <p:nvPicPr>
          <p:cNvPr id="70" name="Imagen 69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00"/>
          <a:stretch/>
        </p:blipFill>
        <p:spPr>
          <a:xfrm>
            <a:off x="9807278" y="4235976"/>
            <a:ext cx="1345465" cy="416708"/>
          </a:xfrm>
          <a:prstGeom prst="rect">
            <a:avLst/>
          </a:prstGeom>
        </p:spPr>
      </p:pic>
      <p:pic>
        <p:nvPicPr>
          <p:cNvPr id="71" name="Imagen 70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5240" y="5105165"/>
            <a:ext cx="2110862" cy="424168"/>
          </a:xfrm>
          <a:prstGeom prst="rect">
            <a:avLst/>
          </a:prstGeom>
        </p:spPr>
      </p:pic>
      <p:sp>
        <p:nvSpPr>
          <p:cNvPr id="72" name="CuadroTexto 71"/>
          <p:cNvSpPr txBox="1"/>
          <p:nvPr/>
        </p:nvSpPr>
        <p:spPr>
          <a:xfrm>
            <a:off x="53788" y="3871113"/>
            <a:ext cx="30769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Sassoon" panose="02000503040000090004" pitchFamily="2" charset="0"/>
              </a:rPr>
              <a:t>orange tree</a:t>
            </a:r>
            <a:endParaRPr lang="en-US" sz="3200" b="1" dirty="0">
              <a:latin typeface="Sassoon" panose="0200050304000009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7503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ángulo 48"/>
          <p:cNvSpPr/>
          <p:nvPr/>
        </p:nvSpPr>
        <p:spPr>
          <a:xfrm>
            <a:off x="6531800" y="2895939"/>
            <a:ext cx="5474287" cy="382758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8" name="Rectángulo 47"/>
          <p:cNvSpPr/>
          <p:nvPr/>
        </p:nvSpPr>
        <p:spPr>
          <a:xfrm>
            <a:off x="3256668" y="2895939"/>
            <a:ext cx="3149621" cy="382758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7" name="Rectángulo 46"/>
          <p:cNvSpPr/>
          <p:nvPr/>
        </p:nvSpPr>
        <p:spPr>
          <a:xfrm>
            <a:off x="3256668" y="1523763"/>
            <a:ext cx="8749419" cy="12834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6" name="Rectángulo 45"/>
          <p:cNvSpPr/>
          <p:nvPr/>
        </p:nvSpPr>
        <p:spPr>
          <a:xfrm>
            <a:off x="3256668" y="381097"/>
            <a:ext cx="8749419" cy="10558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8940" y="1612578"/>
            <a:ext cx="1299599" cy="1111657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89373" y="1612520"/>
            <a:ext cx="1131211" cy="1111225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46116" y="1581381"/>
            <a:ext cx="1047270" cy="1111226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5431" y="381097"/>
            <a:ext cx="2980825" cy="1055831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7106" y="490958"/>
            <a:ext cx="2627121" cy="945970"/>
          </a:xfrm>
          <a:prstGeom prst="rect">
            <a:avLst/>
          </a:prstGeom>
        </p:spPr>
      </p:pic>
      <p:sp>
        <p:nvSpPr>
          <p:cNvPr id="14" name="Rectángulo 13"/>
          <p:cNvSpPr/>
          <p:nvPr/>
        </p:nvSpPr>
        <p:spPr>
          <a:xfrm>
            <a:off x="3622020" y="697765"/>
            <a:ext cx="376650" cy="376650"/>
          </a:xfrm>
          <a:prstGeom prst="rect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Rectángulo 19"/>
          <p:cNvSpPr/>
          <p:nvPr/>
        </p:nvSpPr>
        <p:spPr>
          <a:xfrm>
            <a:off x="8830456" y="697765"/>
            <a:ext cx="376650" cy="376650"/>
          </a:xfrm>
          <a:prstGeom prst="rect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Rectángulo 20"/>
          <p:cNvSpPr/>
          <p:nvPr/>
        </p:nvSpPr>
        <p:spPr>
          <a:xfrm>
            <a:off x="4989161" y="2315957"/>
            <a:ext cx="376650" cy="376650"/>
          </a:xfrm>
          <a:prstGeom prst="rect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Rectángulo 21"/>
          <p:cNvSpPr/>
          <p:nvPr/>
        </p:nvSpPr>
        <p:spPr>
          <a:xfrm>
            <a:off x="6812723" y="2315957"/>
            <a:ext cx="376650" cy="376650"/>
          </a:xfrm>
          <a:prstGeom prst="rect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Rectángulo 22"/>
          <p:cNvSpPr/>
          <p:nvPr/>
        </p:nvSpPr>
        <p:spPr>
          <a:xfrm>
            <a:off x="8536836" y="2296368"/>
            <a:ext cx="376650" cy="376650"/>
          </a:xfrm>
          <a:prstGeom prst="rect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4" name="Picture 4" descr="gota de agua - Iconos gratis de clima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8673" y="3219260"/>
            <a:ext cx="736271" cy="736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163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42570" y="4358140"/>
            <a:ext cx="702026" cy="736271"/>
          </a:xfrm>
          <a:prstGeom prst="rect">
            <a:avLst/>
          </a:prstGeom>
        </p:spPr>
      </p:pic>
      <p:pic>
        <p:nvPicPr>
          <p:cNvPr id="27" name="Picture 2" descr="Astrology Air Element Icon | Windows 8 Iconset | Icons8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3793" y="5517526"/>
            <a:ext cx="690803" cy="690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Imagen 14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038"/>
          <a:stretch/>
        </p:blipFill>
        <p:spPr>
          <a:xfrm>
            <a:off x="7038294" y="3297362"/>
            <a:ext cx="1207740" cy="400580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124"/>
          <a:stretch/>
        </p:blipFill>
        <p:spPr>
          <a:xfrm>
            <a:off x="7099165" y="5990385"/>
            <a:ext cx="678030" cy="410416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00"/>
          <a:stretch/>
        </p:blipFill>
        <p:spPr>
          <a:xfrm>
            <a:off x="7038294" y="4235976"/>
            <a:ext cx="1345465" cy="416708"/>
          </a:xfrm>
          <a:prstGeom prst="rect">
            <a:avLst/>
          </a:prstGeom>
        </p:spPr>
      </p:pic>
      <p:pic>
        <p:nvPicPr>
          <p:cNvPr id="30" name="Imagen 2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6256" y="5105165"/>
            <a:ext cx="2110862" cy="424168"/>
          </a:xfrm>
          <a:prstGeom prst="rect">
            <a:avLst/>
          </a:prstGeom>
        </p:spPr>
      </p:pic>
      <p:grpSp>
        <p:nvGrpSpPr>
          <p:cNvPr id="31" name="Grupo 30"/>
          <p:cNvGrpSpPr/>
          <p:nvPr/>
        </p:nvGrpSpPr>
        <p:grpSpPr>
          <a:xfrm>
            <a:off x="5353025" y="3144264"/>
            <a:ext cx="849146" cy="847872"/>
            <a:chOff x="0" y="4284494"/>
            <a:chExt cx="849146" cy="847872"/>
          </a:xfrm>
        </p:grpSpPr>
        <p:pic>
          <p:nvPicPr>
            <p:cNvPr id="32" name="Picture 4" descr="gota de agua - Iconos gratis de clima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836" y="4360565"/>
              <a:ext cx="667872" cy="6678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8" descr="8 Grunge Yes No Icon (PNG Transparent) | OnlyGFX.com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84494"/>
              <a:ext cx="849146" cy="8478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4" name="Grupo 33"/>
          <p:cNvGrpSpPr/>
          <p:nvPr/>
        </p:nvGrpSpPr>
        <p:grpSpPr>
          <a:xfrm>
            <a:off x="5396231" y="4389006"/>
            <a:ext cx="723833" cy="722747"/>
            <a:chOff x="0" y="5105452"/>
            <a:chExt cx="849146" cy="847872"/>
          </a:xfrm>
        </p:grpSpPr>
        <p:pic>
          <p:nvPicPr>
            <p:cNvPr id="35" name="Imagen 34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9579" y="5115491"/>
              <a:ext cx="770385" cy="807965"/>
            </a:xfrm>
            <a:prstGeom prst="rect">
              <a:avLst/>
            </a:prstGeom>
          </p:spPr>
        </p:pic>
        <p:pic>
          <p:nvPicPr>
            <p:cNvPr id="36" name="Picture 8" descr="8 Grunge Yes No Icon (PNG Transparent) | OnlyGFX.com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105452"/>
              <a:ext cx="849146" cy="8478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7" name="Grupo 36"/>
          <p:cNvGrpSpPr/>
          <p:nvPr/>
        </p:nvGrpSpPr>
        <p:grpSpPr>
          <a:xfrm>
            <a:off x="5361641" y="5441296"/>
            <a:ext cx="907823" cy="906461"/>
            <a:chOff x="0" y="5993462"/>
            <a:chExt cx="849146" cy="847872"/>
          </a:xfrm>
        </p:grpSpPr>
        <p:pic>
          <p:nvPicPr>
            <p:cNvPr id="38" name="Picture 2" descr="Astrology Air Element Icon | Windows 8 Iconset | Icons8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399" y="6108756"/>
              <a:ext cx="618019" cy="6180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8" descr="8 Grunge Yes No Icon (PNG Transparent) | OnlyGFX.com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993462"/>
              <a:ext cx="849146" cy="8478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0" name="Rectángulo 39"/>
          <p:cNvSpPr/>
          <p:nvPr/>
        </p:nvSpPr>
        <p:spPr>
          <a:xfrm>
            <a:off x="3522077" y="3427792"/>
            <a:ext cx="376650" cy="376650"/>
          </a:xfrm>
          <a:prstGeom prst="rect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1" name="Rectángulo 40"/>
          <p:cNvSpPr/>
          <p:nvPr/>
        </p:nvSpPr>
        <p:spPr>
          <a:xfrm>
            <a:off x="4911934" y="3396738"/>
            <a:ext cx="376650" cy="376650"/>
          </a:xfrm>
          <a:prstGeom prst="rect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2" name="Rectángulo 41"/>
          <p:cNvSpPr/>
          <p:nvPr/>
        </p:nvSpPr>
        <p:spPr>
          <a:xfrm>
            <a:off x="3517921" y="4594187"/>
            <a:ext cx="376650" cy="376650"/>
          </a:xfrm>
          <a:prstGeom prst="rect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3" name="Rectángulo 42"/>
          <p:cNvSpPr/>
          <p:nvPr/>
        </p:nvSpPr>
        <p:spPr>
          <a:xfrm>
            <a:off x="4942995" y="4581623"/>
            <a:ext cx="376650" cy="376650"/>
          </a:xfrm>
          <a:prstGeom prst="rect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4" name="Rectángulo 43"/>
          <p:cNvSpPr/>
          <p:nvPr/>
        </p:nvSpPr>
        <p:spPr>
          <a:xfrm>
            <a:off x="3535219" y="5776635"/>
            <a:ext cx="376650" cy="376650"/>
          </a:xfrm>
          <a:prstGeom prst="rect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5" name="Rectángulo 44"/>
          <p:cNvSpPr/>
          <p:nvPr/>
        </p:nvSpPr>
        <p:spPr>
          <a:xfrm>
            <a:off x="4922236" y="5776529"/>
            <a:ext cx="376650" cy="376650"/>
          </a:xfrm>
          <a:prstGeom prst="rect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0" name="CuadroTexto 49"/>
          <p:cNvSpPr txBox="1"/>
          <p:nvPr/>
        </p:nvSpPr>
        <p:spPr>
          <a:xfrm>
            <a:off x="6927201" y="2927884"/>
            <a:ext cx="12860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Sassoon" panose="02000503040000090004" pitchFamily="2" charset="0"/>
              </a:rPr>
              <a:t>It 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ssoon" panose="02000503040000090004" pitchFamily="2" charset="0"/>
              </a:rPr>
              <a:t>was</a:t>
            </a:r>
            <a:endParaRPr lang="en-US" sz="2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ssoon" panose="02000503040000090004" pitchFamily="2" charset="0"/>
            </a:endParaRPr>
          </a:p>
        </p:txBody>
      </p:sp>
      <p:sp>
        <p:nvSpPr>
          <p:cNvPr id="52" name="CuadroTexto 51"/>
          <p:cNvSpPr txBox="1"/>
          <p:nvPr/>
        </p:nvSpPr>
        <p:spPr>
          <a:xfrm>
            <a:off x="9669353" y="2927884"/>
            <a:ext cx="16143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Sassoon" panose="02000503040000090004" pitchFamily="2" charset="0"/>
              </a:rPr>
              <a:t>It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ssoon" panose="02000503040000090004" pitchFamily="2" charset="0"/>
              </a:rPr>
              <a:t>was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ssoon" panose="02000503040000090004" pitchFamily="2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ssoon" panose="02000503040000090004" pitchFamily="2" charset="0"/>
              </a:rPr>
              <a:t>not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ssoon" panose="02000503040000090004" pitchFamily="2" charset="0"/>
            </a:endParaRPr>
          </a:p>
        </p:txBody>
      </p:sp>
      <p:sp>
        <p:nvSpPr>
          <p:cNvPr id="53" name="Rectángulo 52"/>
          <p:cNvSpPr/>
          <p:nvPr/>
        </p:nvSpPr>
        <p:spPr>
          <a:xfrm>
            <a:off x="6599626" y="3108151"/>
            <a:ext cx="376650" cy="376650"/>
          </a:xfrm>
          <a:prstGeom prst="rect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4" name="Rectángulo 53"/>
          <p:cNvSpPr/>
          <p:nvPr/>
        </p:nvSpPr>
        <p:spPr>
          <a:xfrm>
            <a:off x="9345792" y="3108151"/>
            <a:ext cx="376650" cy="376650"/>
          </a:xfrm>
          <a:prstGeom prst="rect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5" name="CuadroTexto 54"/>
          <p:cNvSpPr txBox="1"/>
          <p:nvPr/>
        </p:nvSpPr>
        <p:spPr>
          <a:xfrm>
            <a:off x="6927201" y="3859571"/>
            <a:ext cx="12860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Sassoon" panose="02000503040000090004" pitchFamily="2" charset="0"/>
              </a:rPr>
              <a:t>It 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ssoon" panose="02000503040000090004" pitchFamily="2" charset="0"/>
              </a:rPr>
              <a:t>can</a:t>
            </a:r>
            <a:endParaRPr lang="en-US" sz="2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ssoon" panose="02000503040000090004" pitchFamily="2" charset="0"/>
            </a:endParaRPr>
          </a:p>
        </p:txBody>
      </p:sp>
      <p:sp>
        <p:nvSpPr>
          <p:cNvPr id="56" name="CuadroTexto 55"/>
          <p:cNvSpPr txBox="1"/>
          <p:nvPr/>
        </p:nvSpPr>
        <p:spPr>
          <a:xfrm>
            <a:off x="9669353" y="3859571"/>
            <a:ext cx="16143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Sassoon" panose="02000503040000090004" pitchFamily="2" charset="0"/>
              </a:rPr>
              <a:t>It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ssoon" panose="02000503040000090004" pitchFamily="2" charset="0"/>
              </a:rPr>
              <a:t>can’t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ssoon" panose="02000503040000090004" pitchFamily="2" charset="0"/>
            </a:endParaRPr>
          </a:p>
        </p:txBody>
      </p:sp>
      <p:sp>
        <p:nvSpPr>
          <p:cNvPr id="57" name="Rectángulo 56"/>
          <p:cNvSpPr/>
          <p:nvPr/>
        </p:nvSpPr>
        <p:spPr>
          <a:xfrm>
            <a:off x="6599626" y="4039838"/>
            <a:ext cx="376650" cy="376650"/>
          </a:xfrm>
          <a:prstGeom prst="rect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8" name="Rectángulo 57"/>
          <p:cNvSpPr/>
          <p:nvPr/>
        </p:nvSpPr>
        <p:spPr>
          <a:xfrm>
            <a:off x="9345792" y="4039838"/>
            <a:ext cx="376650" cy="376650"/>
          </a:xfrm>
          <a:prstGeom prst="rect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0" name="CuadroTexto 59"/>
          <p:cNvSpPr txBox="1"/>
          <p:nvPr/>
        </p:nvSpPr>
        <p:spPr>
          <a:xfrm>
            <a:off x="6927201" y="4746574"/>
            <a:ext cx="12860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Sassoon" panose="02000503040000090004" pitchFamily="2" charset="0"/>
              </a:rPr>
              <a:t>It 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ssoon" panose="02000503040000090004" pitchFamily="2" charset="0"/>
              </a:rPr>
              <a:t>can</a:t>
            </a:r>
            <a:endParaRPr lang="en-US" sz="2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ssoon" panose="02000503040000090004" pitchFamily="2" charset="0"/>
            </a:endParaRPr>
          </a:p>
        </p:txBody>
      </p:sp>
      <p:sp>
        <p:nvSpPr>
          <p:cNvPr id="61" name="CuadroTexto 60"/>
          <p:cNvSpPr txBox="1"/>
          <p:nvPr/>
        </p:nvSpPr>
        <p:spPr>
          <a:xfrm>
            <a:off x="9669353" y="4746574"/>
            <a:ext cx="16143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Sassoon" panose="02000503040000090004" pitchFamily="2" charset="0"/>
              </a:rPr>
              <a:t>It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ssoon" panose="02000503040000090004" pitchFamily="2" charset="0"/>
              </a:rPr>
              <a:t>can’t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ssoon" panose="02000503040000090004" pitchFamily="2" charset="0"/>
            </a:endParaRPr>
          </a:p>
        </p:txBody>
      </p:sp>
      <p:sp>
        <p:nvSpPr>
          <p:cNvPr id="62" name="Rectángulo 61"/>
          <p:cNvSpPr/>
          <p:nvPr/>
        </p:nvSpPr>
        <p:spPr>
          <a:xfrm>
            <a:off x="6599626" y="4926841"/>
            <a:ext cx="376650" cy="376650"/>
          </a:xfrm>
          <a:prstGeom prst="rect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3" name="Rectángulo 62"/>
          <p:cNvSpPr/>
          <p:nvPr/>
        </p:nvSpPr>
        <p:spPr>
          <a:xfrm>
            <a:off x="9345792" y="4926841"/>
            <a:ext cx="376650" cy="376650"/>
          </a:xfrm>
          <a:prstGeom prst="rect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4" name="CuadroTexto 63"/>
          <p:cNvSpPr txBox="1"/>
          <p:nvPr/>
        </p:nvSpPr>
        <p:spPr>
          <a:xfrm>
            <a:off x="6927201" y="5624585"/>
            <a:ext cx="12860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Sassoon" panose="02000503040000090004" pitchFamily="2" charset="0"/>
              </a:rPr>
              <a:t>It 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ssoon" panose="02000503040000090004" pitchFamily="2" charset="0"/>
              </a:rPr>
              <a:t>can</a:t>
            </a:r>
            <a:endParaRPr lang="en-US" sz="2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ssoon" panose="02000503040000090004" pitchFamily="2" charset="0"/>
            </a:endParaRPr>
          </a:p>
        </p:txBody>
      </p:sp>
      <p:sp>
        <p:nvSpPr>
          <p:cNvPr id="65" name="CuadroTexto 64"/>
          <p:cNvSpPr txBox="1"/>
          <p:nvPr/>
        </p:nvSpPr>
        <p:spPr>
          <a:xfrm>
            <a:off x="9669353" y="5624585"/>
            <a:ext cx="16143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Sassoon" panose="02000503040000090004" pitchFamily="2" charset="0"/>
              </a:rPr>
              <a:t>It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ssoon" panose="02000503040000090004" pitchFamily="2" charset="0"/>
              </a:rPr>
              <a:t>can’t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ssoon" panose="02000503040000090004" pitchFamily="2" charset="0"/>
            </a:endParaRPr>
          </a:p>
        </p:txBody>
      </p:sp>
      <p:sp>
        <p:nvSpPr>
          <p:cNvPr id="66" name="Rectángulo 65"/>
          <p:cNvSpPr/>
          <p:nvPr/>
        </p:nvSpPr>
        <p:spPr>
          <a:xfrm>
            <a:off x="6599626" y="5804852"/>
            <a:ext cx="376650" cy="376650"/>
          </a:xfrm>
          <a:prstGeom prst="rect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7" name="Rectángulo 66"/>
          <p:cNvSpPr/>
          <p:nvPr/>
        </p:nvSpPr>
        <p:spPr>
          <a:xfrm>
            <a:off x="9345792" y="5804852"/>
            <a:ext cx="376650" cy="376650"/>
          </a:xfrm>
          <a:prstGeom prst="rect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8" name="Imagen 67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038"/>
          <a:stretch/>
        </p:blipFill>
        <p:spPr>
          <a:xfrm>
            <a:off x="9807278" y="3297362"/>
            <a:ext cx="1207740" cy="400580"/>
          </a:xfrm>
          <a:prstGeom prst="rect">
            <a:avLst/>
          </a:prstGeom>
        </p:spPr>
      </p:pic>
      <p:pic>
        <p:nvPicPr>
          <p:cNvPr id="69" name="Imagen 68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124"/>
          <a:stretch/>
        </p:blipFill>
        <p:spPr>
          <a:xfrm>
            <a:off x="9868149" y="5990385"/>
            <a:ext cx="678030" cy="410416"/>
          </a:xfrm>
          <a:prstGeom prst="rect">
            <a:avLst/>
          </a:prstGeom>
        </p:spPr>
      </p:pic>
      <p:pic>
        <p:nvPicPr>
          <p:cNvPr id="70" name="Imagen 69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00"/>
          <a:stretch/>
        </p:blipFill>
        <p:spPr>
          <a:xfrm>
            <a:off x="9807278" y="4235976"/>
            <a:ext cx="1345465" cy="416708"/>
          </a:xfrm>
          <a:prstGeom prst="rect">
            <a:avLst/>
          </a:prstGeom>
        </p:spPr>
      </p:pic>
      <p:pic>
        <p:nvPicPr>
          <p:cNvPr id="71" name="Imagen 7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5240" y="5105165"/>
            <a:ext cx="2110862" cy="424168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4" y="425475"/>
            <a:ext cx="3093769" cy="2196576"/>
          </a:xfrm>
          <a:prstGeom prst="rect">
            <a:avLst/>
          </a:prstGeom>
          <a:ln w="57150">
            <a:solidFill>
              <a:schemeClr val="accent2"/>
            </a:solidFill>
          </a:ln>
        </p:spPr>
      </p:pic>
      <p:sp>
        <p:nvSpPr>
          <p:cNvPr id="72" name="CuadroTexto 71"/>
          <p:cNvSpPr txBox="1"/>
          <p:nvPr/>
        </p:nvSpPr>
        <p:spPr>
          <a:xfrm>
            <a:off x="53788" y="2673018"/>
            <a:ext cx="30769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Sassoon" panose="02000503040000090004" pitchFamily="2" charset="0"/>
              </a:rPr>
              <a:t>mouse</a:t>
            </a:r>
            <a:endParaRPr lang="en-US" sz="3200" b="1" dirty="0">
              <a:latin typeface="Sassoon" panose="0200050304000009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7156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ángulo 48"/>
          <p:cNvSpPr/>
          <p:nvPr/>
        </p:nvSpPr>
        <p:spPr>
          <a:xfrm>
            <a:off x="6531800" y="2895939"/>
            <a:ext cx="5474287" cy="382758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8" name="Rectángulo 47"/>
          <p:cNvSpPr/>
          <p:nvPr/>
        </p:nvSpPr>
        <p:spPr>
          <a:xfrm>
            <a:off x="3256668" y="2895939"/>
            <a:ext cx="3149621" cy="382758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7" name="Rectángulo 46"/>
          <p:cNvSpPr/>
          <p:nvPr/>
        </p:nvSpPr>
        <p:spPr>
          <a:xfrm>
            <a:off x="3256668" y="1523763"/>
            <a:ext cx="8749419" cy="12834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6" name="Rectángulo 45"/>
          <p:cNvSpPr/>
          <p:nvPr/>
        </p:nvSpPr>
        <p:spPr>
          <a:xfrm>
            <a:off x="3256668" y="381097"/>
            <a:ext cx="8749419" cy="10558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8940" y="1612578"/>
            <a:ext cx="1299599" cy="1111657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89373" y="1612520"/>
            <a:ext cx="1131211" cy="1111225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46116" y="1581381"/>
            <a:ext cx="1047270" cy="1111226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5431" y="381097"/>
            <a:ext cx="2980825" cy="1055831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7106" y="490958"/>
            <a:ext cx="2627121" cy="945970"/>
          </a:xfrm>
          <a:prstGeom prst="rect">
            <a:avLst/>
          </a:prstGeom>
        </p:spPr>
      </p:pic>
      <p:sp>
        <p:nvSpPr>
          <p:cNvPr id="14" name="Rectángulo 13"/>
          <p:cNvSpPr/>
          <p:nvPr/>
        </p:nvSpPr>
        <p:spPr>
          <a:xfrm>
            <a:off x="3622020" y="697765"/>
            <a:ext cx="376650" cy="376650"/>
          </a:xfrm>
          <a:prstGeom prst="rect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Rectángulo 19"/>
          <p:cNvSpPr/>
          <p:nvPr/>
        </p:nvSpPr>
        <p:spPr>
          <a:xfrm>
            <a:off x="8830456" y="697765"/>
            <a:ext cx="376650" cy="376650"/>
          </a:xfrm>
          <a:prstGeom prst="rect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Rectángulo 20"/>
          <p:cNvSpPr/>
          <p:nvPr/>
        </p:nvSpPr>
        <p:spPr>
          <a:xfrm>
            <a:off x="4989161" y="2315957"/>
            <a:ext cx="376650" cy="376650"/>
          </a:xfrm>
          <a:prstGeom prst="rect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Rectángulo 21"/>
          <p:cNvSpPr/>
          <p:nvPr/>
        </p:nvSpPr>
        <p:spPr>
          <a:xfrm>
            <a:off x="6812723" y="2315957"/>
            <a:ext cx="376650" cy="376650"/>
          </a:xfrm>
          <a:prstGeom prst="rect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Rectángulo 22"/>
          <p:cNvSpPr/>
          <p:nvPr/>
        </p:nvSpPr>
        <p:spPr>
          <a:xfrm>
            <a:off x="8536836" y="2296368"/>
            <a:ext cx="376650" cy="376650"/>
          </a:xfrm>
          <a:prstGeom prst="rect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4" name="Picture 4" descr="gota de agua - Iconos gratis de clima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8673" y="3219260"/>
            <a:ext cx="736271" cy="736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163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42570" y="4358140"/>
            <a:ext cx="702026" cy="736271"/>
          </a:xfrm>
          <a:prstGeom prst="rect">
            <a:avLst/>
          </a:prstGeom>
        </p:spPr>
      </p:pic>
      <p:pic>
        <p:nvPicPr>
          <p:cNvPr id="27" name="Picture 2" descr="Astrology Air Element Icon | Windows 8 Iconset | Icons8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3793" y="5517526"/>
            <a:ext cx="690803" cy="690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Imagen 14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038"/>
          <a:stretch/>
        </p:blipFill>
        <p:spPr>
          <a:xfrm>
            <a:off x="7038294" y="3297362"/>
            <a:ext cx="1207740" cy="400580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124"/>
          <a:stretch/>
        </p:blipFill>
        <p:spPr>
          <a:xfrm>
            <a:off x="7099165" y="5990385"/>
            <a:ext cx="678030" cy="410416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00"/>
          <a:stretch/>
        </p:blipFill>
        <p:spPr>
          <a:xfrm>
            <a:off x="7038294" y="4235976"/>
            <a:ext cx="1345465" cy="416708"/>
          </a:xfrm>
          <a:prstGeom prst="rect">
            <a:avLst/>
          </a:prstGeom>
        </p:spPr>
      </p:pic>
      <p:pic>
        <p:nvPicPr>
          <p:cNvPr id="30" name="Imagen 2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6256" y="5105165"/>
            <a:ext cx="2110862" cy="424168"/>
          </a:xfrm>
          <a:prstGeom prst="rect">
            <a:avLst/>
          </a:prstGeom>
        </p:spPr>
      </p:pic>
      <p:grpSp>
        <p:nvGrpSpPr>
          <p:cNvPr id="31" name="Grupo 30"/>
          <p:cNvGrpSpPr/>
          <p:nvPr/>
        </p:nvGrpSpPr>
        <p:grpSpPr>
          <a:xfrm>
            <a:off x="5353025" y="3144264"/>
            <a:ext cx="849146" cy="847872"/>
            <a:chOff x="0" y="4284494"/>
            <a:chExt cx="849146" cy="847872"/>
          </a:xfrm>
        </p:grpSpPr>
        <p:pic>
          <p:nvPicPr>
            <p:cNvPr id="32" name="Picture 4" descr="gota de agua - Iconos gratis de clima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836" y="4360565"/>
              <a:ext cx="667872" cy="6678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8" descr="8 Grunge Yes No Icon (PNG Transparent) | OnlyGFX.com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84494"/>
              <a:ext cx="849146" cy="8478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4" name="Grupo 33"/>
          <p:cNvGrpSpPr/>
          <p:nvPr/>
        </p:nvGrpSpPr>
        <p:grpSpPr>
          <a:xfrm>
            <a:off x="5396231" y="4389006"/>
            <a:ext cx="723833" cy="722747"/>
            <a:chOff x="0" y="5105452"/>
            <a:chExt cx="849146" cy="847872"/>
          </a:xfrm>
        </p:grpSpPr>
        <p:pic>
          <p:nvPicPr>
            <p:cNvPr id="35" name="Imagen 34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9579" y="5115491"/>
              <a:ext cx="770385" cy="807965"/>
            </a:xfrm>
            <a:prstGeom prst="rect">
              <a:avLst/>
            </a:prstGeom>
          </p:spPr>
        </p:pic>
        <p:pic>
          <p:nvPicPr>
            <p:cNvPr id="36" name="Picture 8" descr="8 Grunge Yes No Icon (PNG Transparent) | OnlyGFX.com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105452"/>
              <a:ext cx="849146" cy="8478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7" name="Grupo 36"/>
          <p:cNvGrpSpPr/>
          <p:nvPr/>
        </p:nvGrpSpPr>
        <p:grpSpPr>
          <a:xfrm>
            <a:off x="5361641" y="5441296"/>
            <a:ext cx="907823" cy="906461"/>
            <a:chOff x="0" y="5993462"/>
            <a:chExt cx="849146" cy="847872"/>
          </a:xfrm>
        </p:grpSpPr>
        <p:pic>
          <p:nvPicPr>
            <p:cNvPr id="38" name="Picture 2" descr="Astrology Air Element Icon | Windows 8 Iconset | Icons8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399" y="6108756"/>
              <a:ext cx="618019" cy="6180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8" descr="8 Grunge Yes No Icon (PNG Transparent) | OnlyGFX.com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993462"/>
              <a:ext cx="849146" cy="8478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0" name="Rectángulo 39"/>
          <p:cNvSpPr/>
          <p:nvPr/>
        </p:nvSpPr>
        <p:spPr>
          <a:xfrm>
            <a:off x="3522077" y="3427792"/>
            <a:ext cx="376650" cy="376650"/>
          </a:xfrm>
          <a:prstGeom prst="rect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1" name="Rectángulo 40"/>
          <p:cNvSpPr/>
          <p:nvPr/>
        </p:nvSpPr>
        <p:spPr>
          <a:xfrm>
            <a:off x="4911934" y="3396738"/>
            <a:ext cx="376650" cy="376650"/>
          </a:xfrm>
          <a:prstGeom prst="rect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2" name="Rectángulo 41"/>
          <p:cNvSpPr/>
          <p:nvPr/>
        </p:nvSpPr>
        <p:spPr>
          <a:xfrm>
            <a:off x="3517921" y="4594187"/>
            <a:ext cx="376650" cy="376650"/>
          </a:xfrm>
          <a:prstGeom prst="rect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3" name="Rectángulo 42"/>
          <p:cNvSpPr/>
          <p:nvPr/>
        </p:nvSpPr>
        <p:spPr>
          <a:xfrm>
            <a:off x="4942995" y="4581623"/>
            <a:ext cx="376650" cy="376650"/>
          </a:xfrm>
          <a:prstGeom prst="rect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4" name="Rectángulo 43"/>
          <p:cNvSpPr/>
          <p:nvPr/>
        </p:nvSpPr>
        <p:spPr>
          <a:xfrm>
            <a:off x="3535219" y="5776635"/>
            <a:ext cx="376650" cy="376650"/>
          </a:xfrm>
          <a:prstGeom prst="rect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5" name="Rectángulo 44"/>
          <p:cNvSpPr/>
          <p:nvPr/>
        </p:nvSpPr>
        <p:spPr>
          <a:xfrm>
            <a:off x="4922236" y="5776529"/>
            <a:ext cx="376650" cy="376650"/>
          </a:xfrm>
          <a:prstGeom prst="rect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0" name="CuadroTexto 49"/>
          <p:cNvSpPr txBox="1"/>
          <p:nvPr/>
        </p:nvSpPr>
        <p:spPr>
          <a:xfrm>
            <a:off x="6927201" y="2927884"/>
            <a:ext cx="12860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Sassoon" panose="02000503040000090004" pitchFamily="2" charset="0"/>
              </a:rPr>
              <a:t>It 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ssoon" panose="02000503040000090004" pitchFamily="2" charset="0"/>
              </a:rPr>
              <a:t>was</a:t>
            </a:r>
            <a:endParaRPr lang="en-US" sz="2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ssoon" panose="02000503040000090004" pitchFamily="2" charset="0"/>
            </a:endParaRPr>
          </a:p>
        </p:txBody>
      </p:sp>
      <p:sp>
        <p:nvSpPr>
          <p:cNvPr id="52" name="CuadroTexto 51"/>
          <p:cNvSpPr txBox="1"/>
          <p:nvPr/>
        </p:nvSpPr>
        <p:spPr>
          <a:xfrm>
            <a:off x="9669353" y="2927884"/>
            <a:ext cx="16143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Sassoon" panose="02000503040000090004" pitchFamily="2" charset="0"/>
              </a:rPr>
              <a:t>It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ssoon" panose="02000503040000090004" pitchFamily="2" charset="0"/>
              </a:rPr>
              <a:t>was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ssoon" panose="02000503040000090004" pitchFamily="2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ssoon" panose="02000503040000090004" pitchFamily="2" charset="0"/>
              </a:rPr>
              <a:t>not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ssoon" panose="02000503040000090004" pitchFamily="2" charset="0"/>
            </a:endParaRPr>
          </a:p>
        </p:txBody>
      </p:sp>
      <p:sp>
        <p:nvSpPr>
          <p:cNvPr id="53" name="Rectángulo 52"/>
          <p:cNvSpPr/>
          <p:nvPr/>
        </p:nvSpPr>
        <p:spPr>
          <a:xfrm>
            <a:off x="6599626" y="3108151"/>
            <a:ext cx="376650" cy="376650"/>
          </a:xfrm>
          <a:prstGeom prst="rect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4" name="Rectángulo 53"/>
          <p:cNvSpPr/>
          <p:nvPr/>
        </p:nvSpPr>
        <p:spPr>
          <a:xfrm>
            <a:off x="9345792" y="3108151"/>
            <a:ext cx="376650" cy="376650"/>
          </a:xfrm>
          <a:prstGeom prst="rect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5" name="CuadroTexto 54"/>
          <p:cNvSpPr txBox="1"/>
          <p:nvPr/>
        </p:nvSpPr>
        <p:spPr>
          <a:xfrm>
            <a:off x="6927201" y="3859571"/>
            <a:ext cx="12860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Sassoon" panose="02000503040000090004" pitchFamily="2" charset="0"/>
              </a:rPr>
              <a:t>It 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ssoon" panose="02000503040000090004" pitchFamily="2" charset="0"/>
              </a:rPr>
              <a:t>can</a:t>
            </a:r>
            <a:endParaRPr lang="en-US" sz="2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ssoon" panose="02000503040000090004" pitchFamily="2" charset="0"/>
            </a:endParaRPr>
          </a:p>
        </p:txBody>
      </p:sp>
      <p:sp>
        <p:nvSpPr>
          <p:cNvPr id="56" name="CuadroTexto 55"/>
          <p:cNvSpPr txBox="1"/>
          <p:nvPr/>
        </p:nvSpPr>
        <p:spPr>
          <a:xfrm>
            <a:off x="9669353" y="3859571"/>
            <a:ext cx="16143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Sassoon" panose="02000503040000090004" pitchFamily="2" charset="0"/>
              </a:rPr>
              <a:t>It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ssoon" panose="02000503040000090004" pitchFamily="2" charset="0"/>
              </a:rPr>
              <a:t>can’t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ssoon" panose="02000503040000090004" pitchFamily="2" charset="0"/>
            </a:endParaRPr>
          </a:p>
        </p:txBody>
      </p:sp>
      <p:sp>
        <p:nvSpPr>
          <p:cNvPr id="57" name="Rectángulo 56"/>
          <p:cNvSpPr/>
          <p:nvPr/>
        </p:nvSpPr>
        <p:spPr>
          <a:xfrm>
            <a:off x="6599626" y="4039838"/>
            <a:ext cx="376650" cy="376650"/>
          </a:xfrm>
          <a:prstGeom prst="rect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8" name="Rectángulo 57"/>
          <p:cNvSpPr/>
          <p:nvPr/>
        </p:nvSpPr>
        <p:spPr>
          <a:xfrm>
            <a:off x="9345792" y="4039838"/>
            <a:ext cx="376650" cy="376650"/>
          </a:xfrm>
          <a:prstGeom prst="rect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0" name="CuadroTexto 59"/>
          <p:cNvSpPr txBox="1"/>
          <p:nvPr/>
        </p:nvSpPr>
        <p:spPr>
          <a:xfrm>
            <a:off x="6927201" y="4746574"/>
            <a:ext cx="12860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Sassoon" panose="02000503040000090004" pitchFamily="2" charset="0"/>
              </a:rPr>
              <a:t>It 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ssoon" panose="02000503040000090004" pitchFamily="2" charset="0"/>
              </a:rPr>
              <a:t>can</a:t>
            </a:r>
            <a:endParaRPr lang="en-US" sz="2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ssoon" panose="02000503040000090004" pitchFamily="2" charset="0"/>
            </a:endParaRPr>
          </a:p>
        </p:txBody>
      </p:sp>
      <p:sp>
        <p:nvSpPr>
          <p:cNvPr id="61" name="CuadroTexto 60"/>
          <p:cNvSpPr txBox="1"/>
          <p:nvPr/>
        </p:nvSpPr>
        <p:spPr>
          <a:xfrm>
            <a:off x="9669353" y="4746574"/>
            <a:ext cx="16143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Sassoon" panose="02000503040000090004" pitchFamily="2" charset="0"/>
              </a:rPr>
              <a:t>It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ssoon" panose="02000503040000090004" pitchFamily="2" charset="0"/>
              </a:rPr>
              <a:t>can’t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ssoon" panose="02000503040000090004" pitchFamily="2" charset="0"/>
            </a:endParaRPr>
          </a:p>
        </p:txBody>
      </p:sp>
      <p:sp>
        <p:nvSpPr>
          <p:cNvPr id="62" name="Rectángulo 61"/>
          <p:cNvSpPr/>
          <p:nvPr/>
        </p:nvSpPr>
        <p:spPr>
          <a:xfrm>
            <a:off x="6599626" y="4926841"/>
            <a:ext cx="376650" cy="376650"/>
          </a:xfrm>
          <a:prstGeom prst="rect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3" name="Rectángulo 62"/>
          <p:cNvSpPr/>
          <p:nvPr/>
        </p:nvSpPr>
        <p:spPr>
          <a:xfrm>
            <a:off x="9345792" y="4926841"/>
            <a:ext cx="376650" cy="376650"/>
          </a:xfrm>
          <a:prstGeom prst="rect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4" name="CuadroTexto 63"/>
          <p:cNvSpPr txBox="1"/>
          <p:nvPr/>
        </p:nvSpPr>
        <p:spPr>
          <a:xfrm>
            <a:off x="6927201" y="5624585"/>
            <a:ext cx="12860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Sassoon" panose="02000503040000090004" pitchFamily="2" charset="0"/>
              </a:rPr>
              <a:t>It 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ssoon" panose="02000503040000090004" pitchFamily="2" charset="0"/>
              </a:rPr>
              <a:t>can</a:t>
            </a:r>
            <a:endParaRPr lang="en-US" sz="2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ssoon" panose="02000503040000090004" pitchFamily="2" charset="0"/>
            </a:endParaRPr>
          </a:p>
        </p:txBody>
      </p:sp>
      <p:sp>
        <p:nvSpPr>
          <p:cNvPr id="65" name="CuadroTexto 64"/>
          <p:cNvSpPr txBox="1"/>
          <p:nvPr/>
        </p:nvSpPr>
        <p:spPr>
          <a:xfrm>
            <a:off x="9669353" y="5624585"/>
            <a:ext cx="16143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Sassoon" panose="02000503040000090004" pitchFamily="2" charset="0"/>
              </a:rPr>
              <a:t>It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ssoon" panose="02000503040000090004" pitchFamily="2" charset="0"/>
              </a:rPr>
              <a:t>can’t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ssoon" panose="02000503040000090004" pitchFamily="2" charset="0"/>
            </a:endParaRPr>
          </a:p>
        </p:txBody>
      </p:sp>
      <p:sp>
        <p:nvSpPr>
          <p:cNvPr id="66" name="Rectángulo 65"/>
          <p:cNvSpPr/>
          <p:nvPr/>
        </p:nvSpPr>
        <p:spPr>
          <a:xfrm>
            <a:off x="6599626" y="5804852"/>
            <a:ext cx="376650" cy="376650"/>
          </a:xfrm>
          <a:prstGeom prst="rect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7" name="Rectángulo 66"/>
          <p:cNvSpPr/>
          <p:nvPr/>
        </p:nvSpPr>
        <p:spPr>
          <a:xfrm>
            <a:off x="9345792" y="5804852"/>
            <a:ext cx="376650" cy="376650"/>
          </a:xfrm>
          <a:prstGeom prst="rect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8" name="Imagen 67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038"/>
          <a:stretch/>
        </p:blipFill>
        <p:spPr>
          <a:xfrm>
            <a:off x="9807278" y="3297362"/>
            <a:ext cx="1207740" cy="400580"/>
          </a:xfrm>
          <a:prstGeom prst="rect">
            <a:avLst/>
          </a:prstGeom>
        </p:spPr>
      </p:pic>
      <p:pic>
        <p:nvPicPr>
          <p:cNvPr id="69" name="Imagen 68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124"/>
          <a:stretch/>
        </p:blipFill>
        <p:spPr>
          <a:xfrm>
            <a:off x="9868149" y="5990385"/>
            <a:ext cx="678030" cy="410416"/>
          </a:xfrm>
          <a:prstGeom prst="rect">
            <a:avLst/>
          </a:prstGeom>
        </p:spPr>
      </p:pic>
      <p:pic>
        <p:nvPicPr>
          <p:cNvPr id="70" name="Imagen 69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00"/>
          <a:stretch/>
        </p:blipFill>
        <p:spPr>
          <a:xfrm>
            <a:off x="9807278" y="4235976"/>
            <a:ext cx="1345465" cy="416708"/>
          </a:xfrm>
          <a:prstGeom prst="rect">
            <a:avLst/>
          </a:prstGeom>
        </p:spPr>
      </p:pic>
      <p:pic>
        <p:nvPicPr>
          <p:cNvPr id="71" name="Imagen 7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5240" y="5105165"/>
            <a:ext cx="2110862" cy="424168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17"/>
          <a:srcRect r="4693" b="13928"/>
          <a:stretch/>
        </p:blipFill>
        <p:spPr>
          <a:xfrm>
            <a:off x="83279" y="432977"/>
            <a:ext cx="3122852" cy="1909874"/>
          </a:xfrm>
          <a:prstGeom prst="rect">
            <a:avLst/>
          </a:prstGeom>
          <a:ln w="57150">
            <a:solidFill>
              <a:srgbClr val="7030A0"/>
            </a:solidFill>
          </a:ln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3085" y="2359649"/>
            <a:ext cx="3078747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051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ee you later alligator - See You Later Alligator - Pegatina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76" b="12941"/>
          <a:stretch/>
        </p:blipFill>
        <p:spPr bwMode="auto">
          <a:xfrm>
            <a:off x="2030507" y="0"/>
            <a:ext cx="903767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4884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3928</TotalTime>
  <Words>70</Words>
  <Application>Microsoft Office PowerPoint</Application>
  <PresentationFormat>Panorámica</PresentationFormat>
  <Paragraphs>35</Paragraphs>
  <Slides>5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2" baseType="lpstr">
      <vt:lpstr>Arial</vt:lpstr>
      <vt:lpstr>Berlin Sans FB</vt:lpstr>
      <vt:lpstr>Calibri</vt:lpstr>
      <vt:lpstr>Calibri Light</vt:lpstr>
      <vt:lpstr>Eras Bold ITC</vt:lpstr>
      <vt:lpstr>Sassoon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Rafael Rodríguez Pérez</dc:creator>
  <cp:lastModifiedBy>Rafael Rodríguez Pérez</cp:lastModifiedBy>
  <cp:revision>225</cp:revision>
  <dcterms:created xsi:type="dcterms:W3CDTF">2020-03-22T16:52:22Z</dcterms:created>
  <dcterms:modified xsi:type="dcterms:W3CDTF">2020-06-02T17:41:41Z</dcterms:modified>
</cp:coreProperties>
</file>