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7" r:id="rId3"/>
    <p:sldId id="298" r:id="rId4"/>
    <p:sldId id="299" r:id="rId5"/>
    <p:sldId id="300" r:id="rId6"/>
    <p:sldId id="29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39B93"/>
    <a:srgbClr val="976B3F"/>
    <a:srgbClr val="663300"/>
    <a:srgbClr val="CAB3AB"/>
    <a:srgbClr val="6F5C57"/>
    <a:srgbClr val="CCECFF"/>
    <a:srgbClr val="CCFFFF"/>
    <a:srgbClr val="000000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FF704-3D1A-42EA-8019-9C85A4FF8AA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F6F1E-BB33-4DA8-B5F2-1465F9D639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80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6F1E-BB33-4DA8-B5F2-1465F9D6398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69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67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97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01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46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00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75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88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84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83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43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94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921C-80DD-457D-8F2F-DAFEA47BE47B}" type="datetimeFigureOut">
              <a:rPr lang="es-ES" smtClean="0"/>
              <a:t>07/06/2020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43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eluche térmico cachorro perro | EUREKAKIDS | Juguete Eureka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94" y="2556337"/>
            <a:ext cx="4301663" cy="43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de LEA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954" y1="71569" x2="4412" y2="8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73" y="4437112"/>
            <a:ext cx="2539725" cy="16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" y="-1"/>
            <a:ext cx="4454305" cy="445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3 Rectángulo"/>
          <p:cNvSpPr/>
          <p:nvPr/>
        </p:nvSpPr>
        <p:spPr>
          <a:xfrm>
            <a:off x="311916" y="486324"/>
            <a:ext cx="28296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8000" b="1" dirty="0">
                <a:ln w="57150">
                  <a:solidFill>
                    <a:prstClr val="black"/>
                  </a:solidFill>
                </a:ln>
                <a:solidFill>
                  <a:srgbClr val="FFFF99"/>
                </a:solidFill>
                <a:latin typeface="Eras Bold ITC" panose="020B0907030504020204" pitchFamily="34" charset="0"/>
              </a:rPr>
              <a:t>UNIT</a:t>
            </a:r>
          </a:p>
          <a:p>
            <a:pPr algn="ctr"/>
            <a:endParaRPr lang="en-GB" sz="8000" b="1" dirty="0">
              <a:ln w="57150">
                <a:solidFill>
                  <a:prstClr val="black"/>
                </a:solidFill>
              </a:ln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Sassoon" panose="02000503040000090004" pitchFamily="2" charset="0"/>
            </a:endParaRPr>
          </a:p>
        </p:txBody>
      </p:sp>
      <p:pic>
        <p:nvPicPr>
          <p:cNvPr id="13" name="Picture 2" descr="Globo, Pagar, Folienballon, Aislado, Rojo, Azul, Brill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1" t="75435" r="80805" b="-101"/>
          <a:stretch/>
        </p:blipFill>
        <p:spPr bwMode="auto">
          <a:xfrm>
            <a:off x="1248211" y="1662888"/>
            <a:ext cx="1091577" cy="16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8 Rectángulo"/>
          <p:cNvSpPr/>
          <p:nvPr/>
        </p:nvSpPr>
        <p:spPr>
          <a:xfrm>
            <a:off x="1484035" y="4904850"/>
            <a:ext cx="20604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anose="020B0907030504020204" pitchFamily="34" charset="0"/>
              </a:rPr>
              <a:t>NATURAL</a:t>
            </a:r>
          </a:p>
          <a:p>
            <a:pPr algn="ctr"/>
            <a:r>
              <a:rPr lang="en-GB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anose="020B0907030504020204" pitchFamily="34" charset="0"/>
              </a:rPr>
              <a:t>SCIENCE</a:t>
            </a:r>
            <a:endParaRPr lang="en-GB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15" name="27 CuadroTexto"/>
          <p:cNvSpPr txBox="1"/>
          <p:nvPr/>
        </p:nvSpPr>
        <p:spPr>
          <a:xfrm>
            <a:off x="0" y="5777884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black"/>
                </a:solidFill>
                <a:latin typeface="Eras Bold ITC" panose="020B0907030504020204" pitchFamily="34" charset="0"/>
              </a:rPr>
              <a:t>b</a:t>
            </a:r>
            <a:r>
              <a:rPr lang="en-GB" sz="1600" dirty="0" smtClean="0">
                <a:solidFill>
                  <a:prstClr val="black"/>
                </a:solidFill>
                <a:latin typeface="Eras Bold ITC" panose="020B0907030504020204" pitchFamily="34" charset="0"/>
              </a:rPr>
              <a:t>y Rafael Rodríguez Pérez</a:t>
            </a:r>
            <a:endParaRPr lang="en-GB" sz="1600" dirty="0">
              <a:solidFill>
                <a:prstClr val="black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" name="Picture 5" descr="C:\Users\Rafael\Google Drive\CLIL MATERIALS\LOGOTIPO\LOGOTIPO BUENO PIE SIN FOND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9" y="4790723"/>
            <a:ext cx="1009265" cy="9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0" y="6580809"/>
            <a:ext cx="3689298" cy="277191"/>
          </a:xfrm>
          <a:prstGeom prst="rect">
            <a:avLst/>
          </a:prstGeom>
          <a:solidFill>
            <a:srgbClr val="CCFF99"/>
          </a:solidFill>
          <a:ln w="38100" cap="flat" cmpd="sng" algn="ctr">
            <a:solidFill>
              <a:srgbClr val="09B4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smtClean="0">
                <a:ln>
                  <a:noFill/>
                </a:ln>
                <a:solidFill>
                  <a:srgbClr val="0351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ssoon" panose="02000503040000090004" pitchFamily="2" charset="0"/>
              </a:rPr>
              <a:t>CLASS </a:t>
            </a:r>
            <a:r>
              <a:rPr lang="es-ES" b="1" kern="0" noProof="0" dirty="0">
                <a:solidFill>
                  <a:srgbClr val="0351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7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0351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ssoon" panose="02000503040000090004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631706" y="6580809"/>
            <a:ext cx="560294" cy="277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4389367" y="216339"/>
            <a:ext cx="780263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anose="020E0602020502020306" pitchFamily="34" charset="0"/>
              </a:rPr>
              <a:t>LIVING AND NON-LIVING THINGS</a:t>
            </a:r>
            <a:endParaRPr lang="es-ES" sz="6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20" name="Picture 2" descr="Cavachon, Shih Tzu, Cachorro imagen png - imagen transparente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r="25460"/>
          <a:stretch/>
        </p:blipFill>
        <p:spPr bwMode="auto">
          <a:xfrm>
            <a:off x="4208929" y="3051785"/>
            <a:ext cx="2864224" cy="38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3256668" y="1523763"/>
            <a:ext cx="8749419" cy="1283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3256668" y="381097"/>
            <a:ext cx="8749419" cy="1055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940" y="1612578"/>
            <a:ext cx="1299599" cy="11116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373" y="1612520"/>
            <a:ext cx="1131211" cy="11112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116" y="1581381"/>
            <a:ext cx="1047270" cy="11112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31" y="381097"/>
            <a:ext cx="2980825" cy="10558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06" y="490958"/>
            <a:ext cx="2627121" cy="94597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622020" y="69776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8830456" y="697765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4989161" y="231595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6812723" y="2315957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8536836" y="2296368"/>
            <a:ext cx="376650" cy="376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Proyecto del lince ibérico, finalista en premios Natura 2000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r="3870"/>
          <a:stretch/>
        </p:blipFill>
        <p:spPr bwMode="auto">
          <a:xfrm>
            <a:off x="54294" y="373666"/>
            <a:ext cx="3135613" cy="235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98" y="2754469"/>
            <a:ext cx="11912616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932" t="18453" r="11765" b="-1"/>
          <a:stretch/>
        </p:blipFill>
        <p:spPr>
          <a:xfrm>
            <a:off x="0" y="0"/>
            <a:ext cx="4437529" cy="68629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444" y="52005"/>
            <a:ext cx="7803556" cy="10181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198" y="1243567"/>
            <a:ext cx="5590517" cy="114005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198" y="2297598"/>
            <a:ext cx="4645555" cy="11888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198" y="3012252"/>
            <a:ext cx="7827942" cy="15180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523" y="4511143"/>
            <a:ext cx="6005080" cy="12254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1523" y="5669310"/>
            <a:ext cx="5419814" cy="1097375"/>
          </a:xfrm>
          <a:prstGeom prst="rect">
            <a:avLst/>
          </a:prstGeom>
        </p:spPr>
      </p:pic>
      <p:pic>
        <p:nvPicPr>
          <p:cNvPr id="2068" name="Picture 20" descr="Disney Hand cursor – Custom Cursor browser extensi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5414" r="48944" b="5810"/>
          <a:stretch/>
        </p:blipFill>
        <p:spPr bwMode="auto">
          <a:xfrm>
            <a:off x="3057185" y="966340"/>
            <a:ext cx="1331259" cy="13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12448 0.0111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8 0.01111 L -0.05456 0.2703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6" y="0"/>
            <a:ext cx="11927541" cy="6876593"/>
          </a:xfrm>
          <a:prstGeom prst="rect">
            <a:avLst/>
          </a:prstGeom>
        </p:spPr>
      </p:pic>
      <p:pic>
        <p:nvPicPr>
          <p:cNvPr id="3074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06" y="4787152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66" y="5015031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66" y="4673212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41" y="5003880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06" y="5258637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46" y="4543546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90" y="4331393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80" y="4268272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83" y="4205151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32" y="3812513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95" y="3674876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27" y="3399602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39" y="3356754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22" y="2888693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97" y="2782617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09" y="2441109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34" y="2036031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2" y="1673265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79" y="1314268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31" y="846207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52" y="549509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92" y="1142905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29" y="2607776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95" y="2685567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58" y="3342084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32" y="3546122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56" y="3818570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90" y="4027781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19" y="3608862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17" y="3331441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81" y="4053681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15" y="4053681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536" y="4817452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85" y="4371654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57" y="5085888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▷ Linces: Imágenes Animadas, Gifs y Animaciones ¡100% GRATIS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98" y1="80383" x2="48133" y2="92823"/>
                        <a14:foregroundMark x1="89212" y1="96172" x2="80913" y2="85646"/>
                        <a14:foregroundMark x1="89627" y1="93780" x2="89627" y2="93780"/>
                        <a14:foregroundMark x1="96266" y1="29187" x2="96266" y2="21531"/>
                        <a14:foregroundMark x1="96680" y1="11005" x2="96680" y2="11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32" y="2271774"/>
            <a:ext cx="525540" cy="4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7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7" presetClass="exit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7" presetClass="exit" presetSubtype="1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xit" presetSubtype="1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7" presetClass="exit" presetSubtype="1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7" presetClass="exit" presetSubtype="1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7" presetClass="exit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7" presetClass="exit" presetSubtype="1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7" presetClass="exit" presetSubtype="1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7" presetClass="exit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7" presetClass="exit" presetSubtype="1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7" presetClass="exit" presetSubtype="1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7" presetClass="exit" presetSubtype="1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7" presetClass="exit" presetSubtype="1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7" presetClass="exit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7" presetClass="exit" presetSubtype="1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7" presetClass="exit" presetSubtype="1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7" presetClass="exit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7" presetClass="exit" presetSubtype="1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7" presetClass="exit" presetSubtype="1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7" presetClass="exit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7" presetClass="exit" presetSubtype="1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7" presetClass="exit" presetSubtype="1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7" presetClass="exit" presetSubtype="1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7" presetClass="exit" presetSubtype="1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7" presetClass="exit" presetSubtype="1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7" presetClass="exit" presetSubtype="1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7" presetClass="exit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7" presetClass="exit" presetSubtype="1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7" presetClass="exit" presetSubtype="1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SIC contra CSIC: el control de Doñana enfrenta a los científic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14534"/>
          <a:stretch/>
        </p:blipFill>
        <p:spPr bwMode="auto">
          <a:xfrm>
            <a:off x="0" y="0"/>
            <a:ext cx="9456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ágenes, fotos de stock y vectores sobre Feed Animal Icon ..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/>
        </p:blipFill>
        <p:spPr bwMode="auto">
          <a:xfrm>
            <a:off x="10682134" y="2486861"/>
            <a:ext cx="1498882" cy="15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o Not Pick Flower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t="6374" r="8368" b="13962"/>
          <a:stretch/>
        </p:blipFill>
        <p:spPr bwMode="auto">
          <a:xfrm>
            <a:off x="10708215" y="3995238"/>
            <a:ext cx="1418774" cy="14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lustraciones, imágenes y vectores de stock sobre Make+fir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0" t="4680" r="7279" b="13076"/>
          <a:stretch/>
        </p:blipFill>
        <p:spPr bwMode="auto">
          <a:xfrm>
            <a:off x="10697602" y="5353939"/>
            <a:ext cx="1491833" cy="150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4504765" y="39497"/>
            <a:ext cx="7646894" cy="239357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 descr="Feed Icons - Download Free Vector Icons | Noun Proj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8" y="137784"/>
            <a:ext cx="2144032" cy="21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6729480" y="43655"/>
            <a:ext cx="542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Sassoon" panose="02000503040000090004" pitchFamily="2" charset="0"/>
              </a:rPr>
              <a:t>Can you feed the wild animals?</a:t>
            </a:r>
            <a:endParaRPr lang="en-GB" sz="3600" dirty="0">
              <a:latin typeface="Sassoon" panose="02000503040000090004" pitchFamily="2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9"/>
          <a:stretch/>
        </p:blipFill>
        <p:spPr>
          <a:xfrm>
            <a:off x="6814539" y="1852341"/>
            <a:ext cx="505483" cy="49921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1"/>
          <a:stretch/>
        </p:blipFill>
        <p:spPr>
          <a:xfrm>
            <a:off x="6815172" y="1280074"/>
            <a:ext cx="504218" cy="501739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344737" y="1163633"/>
            <a:ext cx="240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Sassoon" panose="02000503040000090004" pitchFamily="2" charset="0"/>
              </a:rPr>
              <a:t>Yes, I can.</a:t>
            </a:r>
            <a:endParaRPr lang="en-GB" sz="3600" dirty="0">
              <a:solidFill>
                <a:schemeClr val="accent6">
                  <a:lumMod val="75000"/>
                </a:schemeClr>
              </a:solidFill>
              <a:latin typeface="Sassoon" panose="02000503040000090004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344737" y="1755449"/>
            <a:ext cx="278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3300"/>
                </a:solidFill>
                <a:latin typeface="Sassoon" panose="02000503040000090004" pitchFamily="2" charset="0"/>
              </a:rPr>
              <a:t>No, I can’t.</a:t>
            </a:r>
            <a:endParaRPr lang="en-GB" sz="3600" dirty="0">
              <a:solidFill>
                <a:srgbClr val="FF3300"/>
              </a:solidFill>
              <a:latin typeface="Sassoon" panose="02000503040000090004" pitchFamily="2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8856" y="1791809"/>
            <a:ext cx="676715" cy="51210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4508" y="1128311"/>
            <a:ext cx="3176291" cy="701101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7980713" y="2652954"/>
            <a:ext cx="2661080" cy="1090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assoon" panose="02000503040000090004" pitchFamily="2" charset="0"/>
              </a:rPr>
              <a:t>Don’t feed wild animals.</a:t>
            </a:r>
            <a:endParaRPr lang="en-US" sz="2800" dirty="0">
              <a:solidFill>
                <a:schemeClr val="tx1"/>
              </a:solidFill>
              <a:latin typeface="Sassoon" panose="02000503040000090004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504765" y="39497"/>
            <a:ext cx="7646894" cy="239357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/>
          <p:cNvSpPr txBox="1"/>
          <p:nvPr/>
        </p:nvSpPr>
        <p:spPr>
          <a:xfrm>
            <a:off x="6729480" y="43655"/>
            <a:ext cx="542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Sassoon" panose="02000503040000090004" pitchFamily="2" charset="0"/>
              </a:rPr>
              <a:t>Can you pick wild flowers?</a:t>
            </a:r>
            <a:endParaRPr lang="en-GB" sz="3600" dirty="0">
              <a:latin typeface="Sassoon" panose="02000503040000090004" pitchFamily="2" charset="0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9"/>
          <a:stretch/>
        </p:blipFill>
        <p:spPr>
          <a:xfrm>
            <a:off x="6881774" y="1783970"/>
            <a:ext cx="505483" cy="499213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1"/>
          <a:stretch/>
        </p:blipFill>
        <p:spPr>
          <a:xfrm>
            <a:off x="6882407" y="1172454"/>
            <a:ext cx="504218" cy="501739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7411972" y="1123279"/>
            <a:ext cx="240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Sassoon" panose="02000503040000090004" pitchFamily="2" charset="0"/>
              </a:rPr>
              <a:t>Yes, I can.</a:t>
            </a:r>
            <a:endParaRPr lang="en-GB" sz="3600" dirty="0">
              <a:solidFill>
                <a:schemeClr val="accent6">
                  <a:lumMod val="75000"/>
                </a:schemeClr>
              </a:solidFill>
              <a:latin typeface="Sassoon" panose="02000503040000090004" pitchFamily="2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411972" y="1687078"/>
            <a:ext cx="278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3300"/>
                </a:solidFill>
                <a:latin typeface="Sassoon" panose="02000503040000090004" pitchFamily="2" charset="0"/>
              </a:rPr>
              <a:t>No, I can’t.</a:t>
            </a:r>
            <a:endParaRPr lang="en-GB" sz="3600" dirty="0">
              <a:solidFill>
                <a:srgbClr val="FF3300"/>
              </a:solidFill>
              <a:latin typeface="Sassoon" panose="02000503040000090004" pitchFamily="2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6091" y="1723438"/>
            <a:ext cx="676715" cy="512108"/>
          </a:xfrm>
          <a:prstGeom prst="rect">
            <a:avLst/>
          </a:prstGeom>
        </p:spPr>
      </p:pic>
      <p:pic>
        <p:nvPicPr>
          <p:cNvPr id="4106" name="Picture 10" descr="Fotos, imágenes y otros productos fotográficos de stock sobre Pick ..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"/>
          <a:stretch/>
        </p:blipFill>
        <p:spPr bwMode="auto">
          <a:xfrm>
            <a:off x="4555173" y="146421"/>
            <a:ext cx="2255939" cy="14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3903" y="1085068"/>
            <a:ext cx="3176291" cy="701101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>
            <a:off x="7980713" y="4100240"/>
            <a:ext cx="2661080" cy="1090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assoon" panose="02000503040000090004" pitchFamily="2" charset="0"/>
              </a:rPr>
              <a:t>Don’t pick wild flowers.</a:t>
            </a:r>
            <a:endParaRPr lang="en-US" sz="2800" dirty="0">
              <a:solidFill>
                <a:schemeClr val="tx1"/>
              </a:solidFill>
              <a:latin typeface="Sassoon" panose="02000503040000090004" pitchFamily="2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4522693" y="37979"/>
            <a:ext cx="7646894" cy="239357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/>
          <p:cNvSpPr txBox="1"/>
          <p:nvPr/>
        </p:nvSpPr>
        <p:spPr>
          <a:xfrm>
            <a:off x="6747408" y="229893"/>
            <a:ext cx="542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Sassoon" panose="02000503040000090004" pitchFamily="2" charset="0"/>
              </a:rPr>
              <a:t>Can you make a fire?</a:t>
            </a:r>
            <a:endParaRPr lang="en-GB" sz="3600" dirty="0">
              <a:latin typeface="Sassoon" panose="02000503040000090004" pitchFamily="2" charset="0"/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9"/>
          <a:stretch/>
        </p:blipFill>
        <p:spPr>
          <a:xfrm>
            <a:off x="6899702" y="1782452"/>
            <a:ext cx="505483" cy="49921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1"/>
          <a:stretch/>
        </p:blipFill>
        <p:spPr>
          <a:xfrm>
            <a:off x="6900335" y="1170936"/>
            <a:ext cx="504218" cy="501739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7429900" y="1121761"/>
            <a:ext cx="240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Sassoon" panose="02000503040000090004" pitchFamily="2" charset="0"/>
              </a:rPr>
              <a:t>Yes, I can.</a:t>
            </a:r>
            <a:endParaRPr lang="en-GB" sz="3600" dirty="0">
              <a:solidFill>
                <a:schemeClr val="accent6">
                  <a:lumMod val="75000"/>
                </a:schemeClr>
              </a:solidFill>
              <a:latin typeface="Sassoon" panose="02000503040000090004" pitchFamily="2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7429900" y="1685560"/>
            <a:ext cx="278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3300"/>
                </a:solidFill>
                <a:latin typeface="Sassoon" panose="02000503040000090004" pitchFamily="2" charset="0"/>
              </a:rPr>
              <a:t>No, I can’t.</a:t>
            </a:r>
            <a:endParaRPr lang="en-GB" sz="3600" dirty="0">
              <a:solidFill>
                <a:srgbClr val="FF3300"/>
              </a:solidFill>
              <a:latin typeface="Sassoon" panose="02000503040000090004" pitchFamily="2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4019" y="1721920"/>
            <a:ext cx="676715" cy="51210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705" y="1083550"/>
            <a:ext cx="3176291" cy="701101"/>
          </a:xfrm>
          <a:prstGeom prst="rect">
            <a:avLst/>
          </a:prstGeom>
        </p:spPr>
      </p:pic>
      <p:pic>
        <p:nvPicPr>
          <p:cNvPr id="4108" name="Picture 12" descr="Vinilo Pixerstick Fogata • Pixers® - Vivimos para cambiar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6063" r="6835" b="7481"/>
          <a:stretch/>
        </p:blipFill>
        <p:spPr bwMode="auto">
          <a:xfrm>
            <a:off x="4648243" y="123076"/>
            <a:ext cx="1961403" cy="21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ángulo 55"/>
          <p:cNvSpPr/>
          <p:nvPr/>
        </p:nvSpPr>
        <p:spPr>
          <a:xfrm>
            <a:off x="7980713" y="5550076"/>
            <a:ext cx="2661080" cy="1090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assoon" panose="02000503040000090004" pitchFamily="2" charset="0"/>
              </a:rPr>
              <a:t>Don’t make a fire.</a:t>
            </a:r>
            <a:endParaRPr lang="en-US" sz="2800" dirty="0">
              <a:solidFill>
                <a:schemeClr val="tx1"/>
              </a:solidFill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build="allAtOnce"/>
      <p:bldP spid="17" grpId="1" build="allAtOnce"/>
      <p:bldP spid="20" grpId="0"/>
      <p:bldP spid="20" grpId="1"/>
      <p:bldP spid="21" grpId="0"/>
      <p:bldP spid="21" grpId="1"/>
      <p:bldP spid="28" grpId="0" animBg="1"/>
      <p:bldP spid="37" grpId="0" animBg="1"/>
      <p:bldP spid="37" grpId="1" animBg="1"/>
      <p:bldP spid="39" grpId="0" build="allAtOnce"/>
      <p:bldP spid="39" grpId="1" build="allAtOnce"/>
      <p:bldP spid="42" grpId="0"/>
      <p:bldP spid="42" grpId="1"/>
      <p:bldP spid="43" grpId="0"/>
      <p:bldP spid="43" grpId="1"/>
      <p:bldP spid="46" grpId="0" animBg="1"/>
      <p:bldP spid="47" grpId="0" animBg="1"/>
      <p:bldP spid="47" grpId="1" animBg="1"/>
      <p:bldP spid="48" grpId="0" build="allAtOnce"/>
      <p:bldP spid="48" grpId="1" build="allAtOnce"/>
      <p:bldP spid="51" grpId="0"/>
      <p:bldP spid="51" grpId="1"/>
      <p:bldP spid="52" grpId="0"/>
      <p:bldP spid="52" grpId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isfraz Antifaz y Cola Cocodrilo!- Disfraces para chiquis, de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53" b="85455" l="51572" r="94761">
                        <a14:foregroundMark x1="75902" y1="41901" x2="75902" y2="41901"/>
                        <a14:foregroundMark x1="78522" y1="55455" x2="78522" y2="55455"/>
                        <a14:foregroundMark x1="84342" y1="66116" x2="84342" y2="66116"/>
                        <a14:foregroundMark x1="89173" y1="72727" x2="89173" y2="72727"/>
                        <a14:backgroundMark x1="76077" y1="33140" x2="76077" y2="33140"/>
                        <a14:backgroundMark x1="76251" y1="48264" x2="76251" y2="48264"/>
                        <a14:backgroundMark x1="79802" y1="60496" x2="79802" y2="60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20" t="13785" r="4841" b="20905"/>
          <a:stretch/>
        </p:blipFill>
        <p:spPr bwMode="auto">
          <a:xfrm rot="17789170">
            <a:off x="6352813" y="2487580"/>
            <a:ext cx="2136989" cy="23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617" y="2658887"/>
            <a:ext cx="2256123" cy="1954754"/>
          </a:xfrm>
          <a:prstGeom prst="rect">
            <a:avLst/>
          </a:prstGeom>
        </p:spPr>
      </p:pic>
      <p:pic>
        <p:nvPicPr>
          <p:cNvPr id="1026" name="Picture 2" descr="Disfraz Antifaz y Cola Cocodrilo!- Disfraces para chiquis, d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64" b="69669" l="8731" r="45925">
                        <a14:backgroundMark x1="21886" y1="51653" x2="21886" y2="51653"/>
                        <a14:backgroundMark x1="31956" y1="50744" x2="33003" y2="52727"/>
                        <a14:backgroundMark x1="31024" y1="53967" x2="31024" y2="53967"/>
                        <a14:backgroundMark x1="33760" y1="49421" x2="33760" y2="49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5" t="26418" r="50768" b="25417"/>
          <a:stretch/>
        </p:blipFill>
        <p:spPr bwMode="auto">
          <a:xfrm>
            <a:off x="3860050" y="1772528"/>
            <a:ext cx="3561257" cy="284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498251" y="169013"/>
            <a:ext cx="49747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" panose="02000503040000090004" pitchFamily="2" charset="0"/>
              </a:rPr>
              <a:t>See</a:t>
            </a:r>
            <a:r>
              <a:rPr lang="es-E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" panose="02000503040000090004" pitchFamily="2" charset="0"/>
              </a:rPr>
              <a:t> </a:t>
            </a:r>
            <a:r>
              <a:rPr lang="es-E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" panose="02000503040000090004" pitchFamily="2" charset="0"/>
              </a:rPr>
              <a:t>you</a:t>
            </a:r>
            <a:r>
              <a:rPr lang="es-E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" panose="02000503040000090004" pitchFamily="2" charset="0"/>
              </a:rPr>
              <a:t> </a:t>
            </a:r>
            <a:r>
              <a:rPr lang="es-E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" panose="02000503040000090004" pitchFamily="2" charset="0"/>
              </a:rPr>
              <a:t>later</a:t>
            </a:r>
            <a:r>
              <a:rPr lang="es-E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" panose="02000503040000090004" pitchFamily="2" charset="0"/>
              </a:rPr>
              <a:t>,</a:t>
            </a:r>
            <a:endParaRPr lang="es-E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272504" y="5644844"/>
            <a:ext cx="34262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" panose="02000503040000090004" pitchFamily="2" charset="0"/>
              </a:rPr>
              <a:t>alligator</a:t>
            </a:r>
            <a:r>
              <a:rPr lang="es-E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" panose="02000503040000090004" pitchFamily="2" charset="0"/>
              </a:rPr>
              <a:t>!</a:t>
            </a:r>
            <a:endParaRPr lang="es-E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" panose="02000503040000090004" pitchFamily="2" charset="0"/>
            </a:endParaRPr>
          </a:p>
        </p:txBody>
      </p:sp>
      <p:pic>
        <p:nvPicPr>
          <p:cNvPr id="1028" name="Picture 4" descr="Crocodile PNG Transparent Images | PNG 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8070" y="1502126"/>
            <a:ext cx="14628070" cy="41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09258 0.3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1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1793 0.31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9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9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4093</TotalTime>
  <Words>84</Words>
  <Application>Microsoft Office PowerPoint</Application>
  <PresentationFormat>Panorámica</PresentationFormat>
  <Paragraphs>21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Berlin Sans FB</vt:lpstr>
      <vt:lpstr>Calibri</vt:lpstr>
      <vt:lpstr>Calibri Light</vt:lpstr>
      <vt:lpstr>Eras Bold ITC</vt:lpstr>
      <vt:lpstr>Sassoon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Rodríguez Pérez</dc:creator>
  <cp:lastModifiedBy>Rafael Rodríguez Pérez</cp:lastModifiedBy>
  <cp:revision>255</cp:revision>
  <dcterms:created xsi:type="dcterms:W3CDTF">2020-03-22T16:52:22Z</dcterms:created>
  <dcterms:modified xsi:type="dcterms:W3CDTF">2020-06-07T14:28:24Z</dcterms:modified>
</cp:coreProperties>
</file>